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4824413" cy="2916238"/>
  <p:notesSz cx="6858000" cy="9144000"/>
  <p:defaultTextStyle>
    <a:defPPr>
      <a:defRPr lang="en-US"/>
    </a:defPPr>
    <a:lvl1pPr marL="0" algn="l" defTabSz="473476" rtl="0" eaLnBrk="1" latinLnBrk="0" hangingPunct="1">
      <a:defRPr sz="932" kern="1200">
        <a:solidFill>
          <a:schemeClr val="tx1"/>
        </a:solidFill>
        <a:latin typeface="+mn-lt"/>
        <a:ea typeface="+mn-ea"/>
        <a:cs typeface="+mn-cs"/>
      </a:defRPr>
    </a:lvl1pPr>
    <a:lvl2pPr marL="236738" algn="l" defTabSz="473476" rtl="0" eaLnBrk="1" latinLnBrk="0" hangingPunct="1">
      <a:defRPr sz="932" kern="1200">
        <a:solidFill>
          <a:schemeClr val="tx1"/>
        </a:solidFill>
        <a:latin typeface="+mn-lt"/>
        <a:ea typeface="+mn-ea"/>
        <a:cs typeface="+mn-cs"/>
      </a:defRPr>
    </a:lvl2pPr>
    <a:lvl3pPr marL="473476" algn="l" defTabSz="473476" rtl="0" eaLnBrk="1" latinLnBrk="0" hangingPunct="1">
      <a:defRPr sz="932" kern="1200">
        <a:solidFill>
          <a:schemeClr val="tx1"/>
        </a:solidFill>
        <a:latin typeface="+mn-lt"/>
        <a:ea typeface="+mn-ea"/>
        <a:cs typeface="+mn-cs"/>
      </a:defRPr>
    </a:lvl3pPr>
    <a:lvl4pPr marL="710214" algn="l" defTabSz="473476" rtl="0" eaLnBrk="1" latinLnBrk="0" hangingPunct="1">
      <a:defRPr sz="932" kern="1200">
        <a:solidFill>
          <a:schemeClr val="tx1"/>
        </a:solidFill>
        <a:latin typeface="+mn-lt"/>
        <a:ea typeface="+mn-ea"/>
        <a:cs typeface="+mn-cs"/>
      </a:defRPr>
    </a:lvl4pPr>
    <a:lvl5pPr marL="946953" algn="l" defTabSz="473476" rtl="0" eaLnBrk="1" latinLnBrk="0" hangingPunct="1">
      <a:defRPr sz="932" kern="1200">
        <a:solidFill>
          <a:schemeClr val="tx1"/>
        </a:solidFill>
        <a:latin typeface="+mn-lt"/>
        <a:ea typeface="+mn-ea"/>
        <a:cs typeface="+mn-cs"/>
      </a:defRPr>
    </a:lvl5pPr>
    <a:lvl6pPr marL="1183691" algn="l" defTabSz="473476" rtl="0" eaLnBrk="1" latinLnBrk="0" hangingPunct="1">
      <a:defRPr sz="932" kern="1200">
        <a:solidFill>
          <a:schemeClr val="tx1"/>
        </a:solidFill>
        <a:latin typeface="+mn-lt"/>
        <a:ea typeface="+mn-ea"/>
        <a:cs typeface="+mn-cs"/>
      </a:defRPr>
    </a:lvl6pPr>
    <a:lvl7pPr marL="1420429" algn="l" defTabSz="473476" rtl="0" eaLnBrk="1" latinLnBrk="0" hangingPunct="1">
      <a:defRPr sz="932" kern="1200">
        <a:solidFill>
          <a:schemeClr val="tx1"/>
        </a:solidFill>
        <a:latin typeface="+mn-lt"/>
        <a:ea typeface="+mn-ea"/>
        <a:cs typeface="+mn-cs"/>
      </a:defRPr>
    </a:lvl7pPr>
    <a:lvl8pPr marL="1657167" algn="l" defTabSz="473476" rtl="0" eaLnBrk="1" latinLnBrk="0" hangingPunct="1">
      <a:defRPr sz="932" kern="1200">
        <a:solidFill>
          <a:schemeClr val="tx1"/>
        </a:solidFill>
        <a:latin typeface="+mn-lt"/>
        <a:ea typeface="+mn-ea"/>
        <a:cs typeface="+mn-cs"/>
      </a:defRPr>
    </a:lvl8pPr>
    <a:lvl9pPr marL="1893905" algn="l" defTabSz="473476" rtl="0" eaLnBrk="1" latinLnBrk="0" hangingPunct="1">
      <a:defRPr sz="9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81" d="100"/>
          <a:sy n="181" d="100"/>
        </p:scale>
        <p:origin x="1003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052" y="477264"/>
            <a:ext cx="3618310" cy="1015283"/>
          </a:xfrm>
        </p:spPr>
        <p:txBody>
          <a:bodyPr anchor="b"/>
          <a:lstStyle>
            <a:lvl1pPr algn="ctr">
              <a:defRPr sz="2374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052" y="1531700"/>
            <a:ext cx="3618310" cy="704082"/>
          </a:xfrm>
        </p:spPr>
        <p:txBody>
          <a:bodyPr/>
          <a:lstStyle>
            <a:lvl1pPr marL="0" indent="0" algn="ctr">
              <a:buNone/>
              <a:defRPr sz="950"/>
            </a:lvl1pPr>
            <a:lvl2pPr marL="180914" indent="0" algn="ctr">
              <a:buNone/>
              <a:defRPr sz="791"/>
            </a:lvl2pPr>
            <a:lvl3pPr marL="361828" indent="0" algn="ctr">
              <a:buNone/>
              <a:defRPr sz="712"/>
            </a:lvl3pPr>
            <a:lvl4pPr marL="542742" indent="0" algn="ctr">
              <a:buNone/>
              <a:defRPr sz="633"/>
            </a:lvl4pPr>
            <a:lvl5pPr marL="723656" indent="0" algn="ctr">
              <a:buNone/>
              <a:defRPr sz="633"/>
            </a:lvl5pPr>
            <a:lvl6pPr marL="904570" indent="0" algn="ctr">
              <a:buNone/>
              <a:defRPr sz="633"/>
            </a:lvl6pPr>
            <a:lvl7pPr marL="1085484" indent="0" algn="ctr">
              <a:buNone/>
              <a:defRPr sz="633"/>
            </a:lvl7pPr>
            <a:lvl8pPr marL="1266398" indent="0" algn="ctr">
              <a:buNone/>
              <a:defRPr sz="633"/>
            </a:lvl8pPr>
            <a:lvl9pPr marL="1447312" indent="0" algn="ctr">
              <a:buNone/>
              <a:defRPr sz="633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3A61-5CAA-4D65-885F-61C673CB9F98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DA61-2E28-4728-A23C-3D2FCCD44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489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3A61-5CAA-4D65-885F-61C673CB9F98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DA61-2E28-4728-A23C-3D2FCCD44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331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66" y="727035"/>
            <a:ext cx="4161056" cy="1213074"/>
          </a:xfrm>
        </p:spPr>
        <p:txBody>
          <a:bodyPr anchor="b"/>
          <a:lstStyle>
            <a:lvl1pPr>
              <a:defRPr sz="2374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9166" y="1951585"/>
            <a:ext cx="4161056" cy="637927"/>
          </a:xfrm>
        </p:spPr>
        <p:txBody>
          <a:bodyPr/>
          <a:lstStyle>
            <a:lvl1pPr marL="0" indent="0">
              <a:buNone/>
              <a:defRPr sz="950">
                <a:solidFill>
                  <a:schemeClr val="tx1">
                    <a:tint val="75000"/>
                  </a:schemeClr>
                </a:solidFill>
              </a:defRPr>
            </a:lvl1pPr>
            <a:lvl2pPr marL="180914" indent="0">
              <a:buNone/>
              <a:defRPr sz="791">
                <a:solidFill>
                  <a:schemeClr val="tx1">
                    <a:tint val="75000"/>
                  </a:schemeClr>
                </a:solidFill>
              </a:defRPr>
            </a:lvl2pPr>
            <a:lvl3pPr marL="361828" indent="0">
              <a:buNone/>
              <a:defRPr sz="712">
                <a:solidFill>
                  <a:schemeClr val="tx1">
                    <a:tint val="75000"/>
                  </a:schemeClr>
                </a:solidFill>
              </a:defRPr>
            </a:lvl3pPr>
            <a:lvl4pPr marL="542742" indent="0">
              <a:buNone/>
              <a:defRPr sz="633">
                <a:solidFill>
                  <a:schemeClr val="tx1">
                    <a:tint val="75000"/>
                  </a:schemeClr>
                </a:solidFill>
              </a:defRPr>
            </a:lvl4pPr>
            <a:lvl5pPr marL="723656" indent="0">
              <a:buNone/>
              <a:defRPr sz="633">
                <a:solidFill>
                  <a:schemeClr val="tx1">
                    <a:tint val="75000"/>
                  </a:schemeClr>
                </a:solidFill>
              </a:defRPr>
            </a:lvl5pPr>
            <a:lvl6pPr marL="904570" indent="0">
              <a:buNone/>
              <a:defRPr sz="633">
                <a:solidFill>
                  <a:schemeClr val="tx1">
                    <a:tint val="75000"/>
                  </a:schemeClr>
                </a:solidFill>
              </a:defRPr>
            </a:lvl6pPr>
            <a:lvl7pPr marL="1085484" indent="0">
              <a:buNone/>
              <a:defRPr sz="633">
                <a:solidFill>
                  <a:schemeClr val="tx1">
                    <a:tint val="75000"/>
                  </a:schemeClr>
                </a:solidFill>
              </a:defRPr>
            </a:lvl7pPr>
            <a:lvl8pPr marL="1266398" indent="0">
              <a:buNone/>
              <a:defRPr sz="633">
                <a:solidFill>
                  <a:schemeClr val="tx1">
                    <a:tint val="75000"/>
                  </a:schemeClr>
                </a:solidFill>
              </a:defRPr>
            </a:lvl8pPr>
            <a:lvl9pPr marL="1447312" indent="0">
              <a:buNone/>
              <a:defRPr sz="6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3A61-5CAA-4D65-885F-61C673CB9F98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DA61-2E28-4728-A23C-3D2FCCD44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70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1678" y="776313"/>
            <a:ext cx="2050376" cy="1850326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2359" y="776313"/>
            <a:ext cx="2050376" cy="1850326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3A61-5CAA-4D65-885F-61C673CB9F98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DA61-2E28-4728-A23C-3D2FCCD44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04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307" y="155263"/>
            <a:ext cx="4161056" cy="563671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2307" y="714884"/>
            <a:ext cx="2040953" cy="350353"/>
          </a:xfrm>
        </p:spPr>
        <p:txBody>
          <a:bodyPr anchor="b"/>
          <a:lstStyle>
            <a:lvl1pPr marL="0" indent="0">
              <a:buNone/>
              <a:defRPr sz="950" b="1"/>
            </a:lvl1pPr>
            <a:lvl2pPr marL="180914" indent="0">
              <a:buNone/>
              <a:defRPr sz="791" b="1"/>
            </a:lvl2pPr>
            <a:lvl3pPr marL="361828" indent="0">
              <a:buNone/>
              <a:defRPr sz="712" b="1"/>
            </a:lvl3pPr>
            <a:lvl4pPr marL="542742" indent="0">
              <a:buNone/>
              <a:defRPr sz="633" b="1"/>
            </a:lvl4pPr>
            <a:lvl5pPr marL="723656" indent="0">
              <a:buNone/>
              <a:defRPr sz="633" b="1"/>
            </a:lvl5pPr>
            <a:lvl6pPr marL="904570" indent="0">
              <a:buNone/>
              <a:defRPr sz="633" b="1"/>
            </a:lvl6pPr>
            <a:lvl7pPr marL="1085484" indent="0">
              <a:buNone/>
              <a:defRPr sz="633" b="1"/>
            </a:lvl7pPr>
            <a:lvl8pPr marL="1266398" indent="0">
              <a:buNone/>
              <a:defRPr sz="633" b="1"/>
            </a:lvl8pPr>
            <a:lvl9pPr marL="1447312" indent="0">
              <a:buNone/>
              <a:defRPr sz="633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2307" y="1065237"/>
            <a:ext cx="2040953" cy="156680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442359" y="714884"/>
            <a:ext cx="2051004" cy="350353"/>
          </a:xfrm>
        </p:spPr>
        <p:txBody>
          <a:bodyPr anchor="b"/>
          <a:lstStyle>
            <a:lvl1pPr marL="0" indent="0">
              <a:buNone/>
              <a:defRPr sz="950" b="1"/>
            </a:lvl1pPr>
            <a:lvl2pPr marL="180914" indent="0">
              <a:buNone/>
              <a:defRPr sz="791" b="1"/>
            </a:lvl2pPr>
            <a:lvl3pPr marL="361828" indent="0">
              <a:buNone/>
              <a:defRPr sz="712" b="1"/>
            </a:lvl3pPr>
            <a:lvl4pPr marL="542742" indent="0">
              <a:buNone/>
              <a:defRPr sz="633" b="1"/>
            </a:lvl4pPr>
            <a:lvl5pPr marL="723656" indent="0">
              <a:buNone/>
              <a:defRPr sz="633" b="1"/>
            </a:lvl5pPr>
            <a:lvl6pPr marL="904570" indent="0">
              <a:buNone/>
              <a:defRPr sz="633" b="1"/>
            </a:lvl6pPr>
            <a:lvl7pPr marL="1085484" indent="0">
              <a:buNone/>
              <a:defRPr sz="633" b="1"/>
            </a:lvl7pPr>
            <a:lvl8pPr marL="1266398" indent="0">
              <a:buNone/>
              <a:defRPr sz="633" b="1"/>
            </a:lvl8pPr>
            <a:lvl9pPr marL="1447312" indent="0">
              <a:buNone/>
              <a:defRPr sz="633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442359" y="1065237"/>
            <a:ext cx="2051004" cy="156680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3A61-5CAA-4D65-885F-61C673CB9F98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DA61-2E28-4728-A23C-3D2FCCD44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133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3A61-5CAA-4D65-885F-61C673CB9F98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DA61-2E28-4728-A23C-3D2FCCD44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93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3A61-5CAA-4D65-885F-61C673CB9F98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DA61-2E28-4728-A23C-3D2FCCD44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23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307" y="194416"/>
            <a:ext cx="1555999" cy="680456"/>
          </a:xfrm>
        </p:spPr>
        <p:txBody>
          <a:bodyPr anchor="b"/>
          <a:lstStyle>
            <a:lvl1pPr>
              <a:defRPr sz="1266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004" y="419885"/>
            <a:ext cx="2442359" cy="2072419"/>
          </a:xfrm>
        </p:spPr>
        <p:txBody>
          <a:bodyPr/>
          <a:lstStyle>
            <a:lvl1pPr>
              <a:defRPr sz="1266"/>
            </a:lvl1pPr>
            <a:lvl2pPr>
              <a:defRPr sz="1108"/>
            </a:lvl2pPr>
            <a:lvl3pPr>
              <a:defRPr sz="950"/>
            </a:lvl3pPr>
            <a:lvl4pPr>
              <a:defRPr sz="791"/>
            </a:lvl4pPr>
            <a:lvl5pPr>
              <a:defRPr sz="791"/>
            </a:lvl5pPr>
            <a:lvl6pPr>
              <a:defRPr sz="791"/>
            </a:lvl6pPr>
            <a:lvl7pPr>
              <a:defRPr sz="791"/>
            </a:lvl7pPr>
            <a:lvl8pPr>
              <a:defRPr sz="791"/>
            </a:lvl8pPr>
            <a:lvl9pPr>
              <a:defRPr sz="791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2307" y="874872"/>
            <a:ext cx="1555999" cy="1620807"/>
          </a:xfrm>
        </p:spPr>
        <p:txBody>
          <a:bodyPr/>
          <a:lstStyle>
            <a:lvl1pPr marL="0" indent="0">
              <a:buNone/>
              <a:defRPr sz="633"/>
            </a:lvl1pPr>
            <a:lvl2pPr marL="180914" indent="0">
              <a:buNone/>
              <a:defRPr sz="554"/>
            </a:lvl2pPr>
            <a:lvl3pPr marL="361828" indent="0">
              <a:buNone/>
              <a:defRPr sz="475"/>
            </a:lvl3pPr>
            <a:lvl4pPr marL="542742" indent="0">
              <a:buNone/>
              <a:defRPr sz="396"/>
            </a:lvl4pPr>
            <a:lvl5pPr marL="723656" indent="0">
              <a:buNone/>
              <a:defRPr sz="396"/>
            </a:lvl5pPr>
            <a:lvl6pPr marL="904570" indent="0">
              <a:buNone/>
              <a:defRPr sz="396"/>
            </a:lvl6pPr>
            <a:lvl7pPr marL="1085484" indent="0">
              <a:buNone/>
              <a:defRPr sz="396"/>
            </a:lvl7pPr>
            <a:lvl8pPr marL="1266398" indent="0">
              <a:buNone/>
              <a:defRPr sz="396"/>
            </a:lvl8pPr>
            <a:lvl9pPr marL="1447312" indent="0">
              <a:buNone/>
              <a:defRPr sz="396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3A61-5CAA-4D65-885F-61C673CB9F98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DA61-2E28-4728-A23C-3D2FCCD44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44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307" y="194416"/>
            <a:ext cx="1555999" cy="680456"/>
          </a:xfrm>
        </p:spPr>
        <p:txBody>
          <a:bodyPr anchor="b"/>
          <a:lstStyle>
            <a:lvl1pPr>
              <a:defRPr sz="1266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051004" y="419885"/>
            <a:ext cx="2442359" cy="2072419"/>
          </a:xfrm>
        </p:spPr>
        <p:txBody>
          <a:bodyPr anchor="t"/>
          <a:lstStyle>
            <a:lvl1pPr marL="0" indent="0">
              <a:buNone/>
              <a:defRPr sz="1266"/>
            </a:lvl1pPr>
            <a:lvl2pPr marL="180914" indent="0">
              <a:buNone/>
              <a:defRPr sz="1108"/>
            </a:lvl2pPr>
            <a:lvl3pPr marL="361828" indent="0">
              <a:buNone/>
              <a:defRPr sz="950"/>
            </a:lvl3pPr>
            <a:lvl4pPr marL="542742" indent="0">
              <a:buNone/>
              <a:defRPr sz="791"/>
            </a:lvl4pPr>
            <a:lvl5pPr marL="723656" indent="0">
              <a:buNone/>
              <a:defRPr sz="791"/>
            </a:lvl5pPr>
            <a:lvl6pPr marL="904570" indent="0">
              <a:buNone/>
              <a:defRPr sz="791"/>
            </a:lvl6pPr>
            <a:lvl7pPr marL="1085484" indent="0">
              <a:buNone/>
              <a:defRPr sz="791"/>
            </a:lvl7pPr>
            <a:lvl8pPr marL="1266398" indent="0">
              <a:buNone/>
              <a:defRPr sz="791"/>
            </a:lvl8pPr>
            <a:lvl9pPr marL="1447312" indent="0">
              <a:buNone/>
              <a:defRPr sz="791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2307" y="874872"/>
            <a:ext cx="1555999" cy="1620807"/>
          </a:xfrm>
        </p:spPr>
        <p:txBody>
          <a:bodyPr/>
          <a:lstStyle>
            <a:lvl1pPr marL="0" indent="0">
              <a:buNone/>
              <a:defRPr sz="633"/>
            </a:lvl1pPr>
            <a:lvl2pPr marL="180914" indent="0">
              <a:buNone/>
              <a:defRPr sz="554"/>
            </a:lvl2pPr>
            <a:lvl3pPr marL="361828" indent="0">
              <a:buNone/>
              <a:defRPr sz="475"/>
            </a:lvl3pPr>
            <a:lvl4pPr marL="542742" indent="0">
              <a:buNone/>
              <a:defRPr sz="396"/>
            </a:lvl4pPr>
            <a:lvl5pPr marL="723656" indent="0">
              <a:buNone/>
              <a:defRPr sz="396"/>
            </a:lvl5pPr>
            <a:lvl6pPr marL="904570" indent="0">
              <a:buNone/>
              <a:defRPr sz="396"/>
            </a:lvl6pPr>
            <a:lvl7pPr marL="1085484" indent="0">
              <a:buNone/>
              <a:defRPr sz="396"/>
            </a:lvl7pPr>
            <a:lvl8pPr marL="1266398" indent="0">
              <a:buNone/>
              <a:defRPr sz="396"/>
            </a:lvl8pPr>
            <a:lvl9pPr marL="1447312" indent="0">
              <a:buNone/>
              <a:defRPr sz="396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3A61-5CAA-4D65-885F-61C673CB9F98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DA61-2E28-4728-A23C-3D2FCCD44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3A61-5CAA-4D65-885F-61C673CB9F98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DA61-2E28-4728-A23C-3D2FCCD44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783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452471" y="155263"/>
            <a:ext cx="1040264" cy="2471377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1678" y="155263"/>
            <a:ext cx="3060487" cy="247137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53A61-5CAA-4D65-885F-61C673CB9F98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DA61-2E28-4728-A23C-3D2FCCD44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67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1679" y="155263"/>
            <a:ext cx="4161056" cy="563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1679" y="776313"/>
            <a:ext cx="4161056" cy="18503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31678" y="2702921"/>
            <a:ext cx="1085493" cy="155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53A61-5CAA-4D65-885F-61C673CB9F98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98087" y="2702921"/>
            <a:ext cx="1628239" cy="155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07242" y="2702921"/>
            <a:ext cx="1085493" cy="155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CDA61-2E28-4728-A23C-3D2FCCD44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19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61828" rtl="0" eaLnBrk="1" latinLnBrk="0" hangingPunct="1">
        <a:lnSpc>
          <a:spcPct val="90000"/>
        </a:lnSpc>
        <a:spcBef>
          <a:spcPct val="0"/>
        </a:spcBef>
        <a:buNone/>
        <a:defRPr sz="1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457" indent="-90457" algn="l" defTabSz="361828" rtl="0" eaLnBrk="1" latinLnBrk="0" hangingPunct="1">
        <a:lnSpc>
          <a:spcPct val="90000"/>
        </a:lnSpc>
        <a:spcBef>
          <a:spcPts val="396"/>
        </a:spcBef>
        <a:buFont typeface="Arial" panose="020B0604020202020204" pitchFamily="34" charset="0"/>
        <a:buChar char="•"/>
        <a:defRPr sz="1108" kern="1200">
          <a:solidFill>
            <a:schemeClr val="tx1"/>
          </a:solidFill>
          <a:latin typeface="+mn-lt"/>
          <a:ea typeface="+mn-ea"/>
          <a:cs typeface="+mn-cs"/>
        </a:defRPr>
      </a:lvl1pPr>
      <a:lvl2pPr marL="271371" indent="-90457" algn="l" defTabSz="36182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452285" indent="-90457" algn="l" defTabSz="36182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sz="791" kern="1200">
          <a:solidFill>
            <a:schemeClr val="tx1"/>
          </a:solidFill>
          <a:latin typeface="+mn-lt"/>
          <a:ea typeface="+mn-ea"/>
          <a:cs typeface="+mn-cs"/>
        </a:defRPr>
      </a:lvl3pPr>
      <a:lvl4pPr marL="633199" indent="-90457" algn="l" defTabSz="36182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sz="712" kern="1200">
          <a:solidFill>
            <a:schemeClr val="tx1"/>
          </a:solidFill>
          <a:latin typeface="+mn-lt"/>
          <a:ea typeface="+mn-ea"/>
          <a:cs typeface="+mn-cs"/>
        </a:defRPr>
      </a:lvl4pPr>
      <a:lvl5pPr marL="814113" indent="-90457" algn="l" defTabSz="36182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sz="712" kern="1200">
          <a:solidFill>
            <a:schemeClr val="tx1"/>
          </a:solidFill>
          <a:latin typeface="+mn-lt"/>
          <a:ea typeface="+mn-ea"/>
          <a:cs typeface="+mn-cs"/>
        </a:defRPr>
      </a:lvl5pPr>
      <a:lvl6pPr marL="995027" indent="-90457" algn="l" defTabSz="36182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sz="712" kern="1200">
          <a:solidFill>
            <a:schemeClr val="tx1"/>
          </a:solidFill>
          <a:latin typeface="+mn-lt"/>
          <a:ea typeface="+mn-ea"/>
          <a:cs typeface="+mn-cs"/>
        </a:defRPr>
      </a:lvl6pPr>
      <a:lvl7pPr marL="1175941" indent="-90457" algn="l" defTabSz="36182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sz="712" kern="1200">
          <a:solidFill>
            <a:schemeClr val="tx1"/>
          </a:solidFill>
          <a:latin typeface="+mn-lt"/>
          <a:ea typeface="+mn-ea"/>
          <a:cs typeface="+mn-cs"/>
        </a:defRPr>
      </a:lvl7pPr>
      <a:lvl8pPr marL="1356855" indent="-90457" algn="l" defTabSz="36182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sz="712" kern="1200">
          <a:solidFill>
            <a:schemeClr val="tx1"/>
          </a:solidFill>
          <a:latin typeface="+mn-lt"/>
          <a:ea typeface="+mn-ea"/>
          <a:cs typeface="+mn-cs"/>
        </a:defRPr>
      </a:lvl8pPr>
      <a:lvl9pPr marL="1537769" indent="-90457" algn="l" defTabSz="36182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sz="7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1828" rtl="0" eaLnBrk="1" latinLnBrk="0" hangingPunct="1">
        <a:defRPr sz="712" kern="1200">
          <a:solidFill>
            <a:schemeClr val="tx1"/>
          </a:solidFill>
          <a:latin typeface="+mn-lt"/>
          <a:ea typeface="+mn-ea"/>
          <a:cs typeface="+mn-cs"/>
        </a:defRPr>
      </a:lvl1pPr>
      <a:lvl2pPr marL="180914" algn="l" defTabSz="361828" rtl="0" eaLnBrk="1" latinLnBrk="0" hangingPunct="1">
        <a:defRPr sz="712" kern="1200">
          <a:solidFill>
            <a:schemeClr val="tx1"/>
          </a:solidFill>
          <a:latin typeface="+mn-lt"/>
          <a:ea typeface="+mn-ea"/>
          <a:cs typeface="+mn-cs"/>
        </a:defRPr>
      </a:lvl2pPr>
      <a:lvl3pPr marL="361828" algn="l" defTabSz="361828" rtl="0" eaLnBrk="1" latinLnBrk="0" hangingPunct="1">
        <a:defRPr sz="712" kern="1200">
          <a:solidFill>
            <a:schemeClr val="tx1"/>
          </a:solidFill>
          <a:latin typeface="+mn-lt"/>
          <a:ea typeface="+mn-ea"/>
          <a:cs typeface="+mn-cs"/>
        </a:defRPr>
      </a:lvl3pPr>
      <a:lvl4pPr marL="542742" algn="l" defTabSz="361828" rtl="0" eaLnBrk="1" latinLnBrk="0" hangingPunct="1">
        <a:defRPr sz="712" kern="1200">
          <a:solidFill>
            <a:schemeClr val="tx1"/>
          </a:solidFill>
          <a:latin typeface="+mn-lt"/>
          <a:ea typeface="+mn-ea"/>
          <a:cs typeface="+mn-cs"/>
        </a:defRPr>
      </a:lvl4pPr>
      <a:lvl5pPr marL="723656" algn="l" defTabSz="361828" rtl="0" eaLnBrk="1" latinLnBrk="0" hangingPunct="1">
        <a:defRPr sz="712" kern="1200">
          <a:solidFill>
            <a:schemeClr val="tx1"/>
          </a:solidFill>
          <a:latin typeface="+mn-lt"/>
          <a:ea typeface="+mn-ea"/>
          <a:cs typeface="+mn-cs"/>
        </a:defRPr>
      </a:lvl5pPr>
      <a:lvl6pPr marL="904570" algn="l" defTabSz="361828" rtl="0" eaLnBrk="1" latinLnBrk="0" hangingPunct="1">
        <a:defRPr sz="712" kern="1200">
          <a:solidFill>
            <a:schemeClr val="tx1"/>
          </a:solidFill>
          <a:latin typeface="+mn-lt"/>
          <a:ea typeface="+mn-ea"/>
          <a:cs typeface="+mn-cs"/>
        </a:defRPr>
      </a:lvl6pPr>
      <a:lvl7pPr marL="1085484" algn="l" defTabSz="361828" rtl="0" eaLnBrk="1" latinLnBrk="0" hangingPunct="1">
        <a:defRPr sz="712" kern="1200">
          <a:solidFill>
            <a:schemeClr val="tx1"/>
          </a:solidFill>
          <a:latin typeface="+mn-lt"/>
          <a:ea typeface="+mn-ea"/>
          <a:cs typeface="+mn-cs"/>
        </a:defRPr>
      </a:lvl7pPr>
      <a:lvl8pPr marL="1266398" algn="l" defTabSz="361828" rtl="0" eaLnBrk="1" latinLnBrk="0" hangingPunct="1">
        <a:defRPr sz="712" kern="1200">
          <a:solidFill>
            <a:schemeClr val="tx1"/>
          </a:solidFill>
          <a:latin typeface="+mn-lt"/>
          <a:ea typeface="+mn-ea"/>
          <a:cs typeface="+mn-cs"/>
        </a:defRPr>
      </a:lvl8pPr>
      <a:lvl9pPr marL="1447312" algn="l" defTabSz="361828" rtl="0" eaLnBrk="1" latinLnBrk="0" hangingPunct="1">
        <a:defRPr sz="7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2" r="22849"/>
          <a:stretch/>
        </p:blipFill>
        <p:spPr>
          <a:xfrm>
            <a:off x="2571679" y="23416"/>
            <a:ext cx="1932900" cy="287166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55"/>
          <a:stretch/>
        </p:blipFill>
        <p:spPr>
          <a:xfrm>
            <a:off x="0" y="0"/>
            <a:ext cx="2507226" cy="2918495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2250824" y="2257967"/>
            <a:ext cx="138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2798225" y="2277836"/>
            <a:ext cx="2062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97928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2</Words>
  <Application>Microsoft Office PowerPoint</Application>
  <PresentationFormat>Egyéni</PresentationFormat>
  <Paragraphs>2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Office-téma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MM</dc:creator>
  <cp:lastModifiedBy>Mucsi Márton</cp:lastModifiedBy>
  <cp:revision>6</cp:revision>
  <dcterms:created xsi:type="dcterms:W3CDTF">2020-05-26T12:11:33Z</dcterms:created>
  <dcterms:modified xsi:type="dcterms:W3CDTF">2020-08-29T21:48:33Z</dcterms:modified>
</cp:coreProperties>
</file>