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04" autoAdjust="0"/>
    <p:restoredTop sz="97897" autoAdjust="0"/>
  </p:normalViewPr>
  <p:slideViewPr>
    <p:cSldViewPr snapToGrid="0" snapToObjects="1">
      <p:cViewPr varScale="1">
        <p:scale>
          <a:sx n="94" d="100"/>
          <a:sy n="94" d="100"/>
        </p:scale>
        <p:origin x="181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9131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9066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791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128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04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999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8397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3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9289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918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A0345-FA34-1349-A2F3-EF43A776CF44}" type="datetimeFigureOut">
              <a:rPr lang="de-DE" smtClean="0"/>
              <a:t>27.03.20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62A9B-9D16-4848-B63F-5B11DC9E52E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9510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1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8" t="6249" r="21676" b="6976"/>
          <a:stretch/>
        </p:blipFill>
        <p:spPr>
          <a:xfrm>
            <a:off x="457200" y="1680633"/>
            <a:ext cx="3331622" cy="3179235"/>
          </a:xfrm>
          <a:prstGeom prst="rect">
            <a:avLst/>
          </a:prstGeom>
        </p:spPr>
      </p:pic>
      <p:pic>
        <p:nvPicPr>
          <p:cNvPr id="5" name="Bild 4" descr="1B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" t="5982" r="21198" b="6436"/>
          <a:stretch/>
        </p:blipFill>
        <p:spPr>
          <a:xfrm>
            <a:off x="4910578" y="1651000"/>
            <a:ext cx="3374055" cy="320886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800056" y="297639"/>
            <a:ext cx="2578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 err="1">
                <a:latin typeface="Times New Roman"/>
                <a:cs typeface="Times New Roman"/>
              </a:rPr>
              <a:t>Supplementary</a:t>
            </a:r>
            <a:r>
              <a:rPr lang="de-DE" b="1" dirty="0">
                <a:latin typeface="Times New Roman"/>
                <a:cs typeface="Times New Roman"/>
              </a:rPr>
              <a:t> </a:t>
            </a:r>
            <a:r>
              <a:rPr lang="de-DE" b="1" dirty="0" err="1">
                <a:latin typeface="Times New Roman"/>
                <a:cs typeface="Times New Roman"/>
              </a:rPr>
              <a:t>Figure</a:t>
            </a:r>
            <a:r>
              <a:rPr lang="de-DE" b="1" dirty="0">
                <a:latin typeface="Times New Roman"/>
                <a:cs typeface="Times New Roman"/>
              </a:rPr>
              <a:t> 1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799615" y="90640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318077" y="91991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694560" y="2559659"/>
            <a:ext cx="96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latin typeface="Times New Roman"/>
                <a:cs typeface="Times New Roman"/>
              </a:rPr>
              <a:t>*p&lt;0.05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786266" y="2553323"/>
            <a:ext cx="518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>
                <a:latin typeface="Times New Roman"/>
                <a:cs typeface="Times New Roman"/>
              </a:rPr>
              <a:t>n.s</a:t>
            </a:r>
            <a:r>
              <a:rPr lang="de-DE" b="1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" name="Textfeld 1"/>
          <p:cNvSpPr txBox="1"/>
          <p:nvPr/>
        </p:nvSpPr>
        <p:spPr>
          <a:xfrm rot="16200000">
            <a:off x="3594101" y="3166534"/>
            <a:ext cx="2063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Times New Roman"/>
                <a:cs typeface="Times New Roman"/>
              </a:rPr>
              <a:t>Cumulative</a:t>
            </a:r>
            <a:r>
              <a:rPr lang="de-DE" dirty="0">
                <a:latin typeface="Times New Roman"/>
                <a:cs typeface="Times New Roman"/>
              </a:rPr>
              <a:t> </a:t>
            </a:r>
            <a:r>
              <a:rPr lang="de-DE" dirty="0" err="1">
                <a:latin typeface="Times New Roman"/>
                <a:cs typeface="Times New Roman"/>
              </a:rPr>
              <a:t>survival</a:t>
            </a:r>
            <a:endParaRPr lang="de-DE" dirty="0">
              <a:latin typeface="Times New Roman"/>
              <a:cs typeface="Times New Roman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6198888" y="4786861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Times New Roman"/>
                <a:cs typeface="Times New Roman"/>
              </a:rPr>
              <a:t>Months</a:t>
            </a:r>
            <a:endParaRPr lang="de-DE" dirty="0">
              <a:latin typeface="Times New Roman"/>
              <a:cs typeface="Times New Roman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8276807" y="1582120"/>
            <a:ext cx="882523" cy="746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de-DE" sz="1000" b="1" dirty="0">
                <a:latin typeface="Times New Roman"/>
                <a:cs typeface="Times New Roman"/>
              </a:rPr>
              <a:t>Her2</a:t>
            </a:r>
          </a:p>
          <a:p>
            <a:pPr>
              <a:lnSpc>
                <a:spcPct val="70000"/>
              </a:lnSpc>
            </a:pPr>
            <a:endParaRPr lang="de-DE" sz="1000" b="1" dirty="0">
              <a:latin typeface="Times New Roman"/>
              <a:cs typeface="Times New Roman"/>
            </a:endParaRPr>
          </a:p>
          <a:p>
            <a:pPr>
              <a:lnSpc>
                <a:spcPct val="70000"/>
              </a:lnSpc>
            </a:pPr>
            <a:r>
              <a:rPr lang="de-DE" sz="1000" dirty="0" err="1">
                <a:latin typeface="Times New Roman"/>
                <a:cs typeface="Times New Roman"/>
              </a:rPr>
              <a:t>No</a:t>
            </a:r>
            <a:endParaRPr lang="de-DE" sz="1000" dirty="0">
              <a:latin typeface="Times New Roman"/>
              <a:cs typeface="Times New Roman"/>
            </a:endParaRPr>
          </a:p>
          <a:p>
            <a:pPr>
              <a:lnSpc>
                <a:spcPct val="70000"/>
              </a:lnSpc>
            </a:pPr>
            <a:r>
              <a:rPr lang="de-DE" sz="1000" dirty="0">
                <a:latin typeface="Times New Roman"/>
                <a:cs typeface="Times New Roman"/>
              </a:rPr>
              <a:t>Yes</a:t>
            </a:r>
          </a:p>
          <a:p>
            <a:pPr>
              <a:lnSpc>
                <a:spcPct val="70000"/>
              </a:lnSpc>
            </a:pPr>
            <a:r>
              <a:rPr lang="de-DE" sz="1000" dirty="0" err="1">
                <a:latin typeface="Times New Roman"/>
                <a:cs typeface="Times New Roman"/>
              </a:rPr>
              <a:t>No-censored</a:t>
            </a:r>
            <a:endParaRPr lang="de-DE" sz="1000" dirty="0">
              <a:latin typeface="Times New Roman"/>
              <a:cs typeface="Times New Roman"/>
            </a:endParaRPr>
          </a:p>
          <a:p>
            <a:pPr>
              <a:lnSpc>
                <a:spcPct val="70000"/>
              </a:lnSpc>
            </a:pPr>
            <a:r>
              <a:rPr lang="de-DE" sz="1000" dirty="0">
                <a:latin typeface="Times New Roman"/>
                <a:cs typeface="Times New Roman"/>
              </a:rPr>
              <a:t>Yes-</a:t>
            </a:r>
            <a:r>
              <a:rPr lang="de-DE" sz="1000" dirty="0" err="1">
                <a:latin typeface="Times New Roman"/>
                <a:cs typeface="Times New Roman"/>
              </a:rPr>
              <a:t>censored</a:t>
            </a:r>
            <a:endParaRPr lang="de-DE" sz="1000" dirty="0">
              <a:latin typeface="Times New Roman"/>
              <a:cs typeface="Times New Roman"/>
            </a:endParaRPr>
          </a:p>
        </p:txBody>
      </p:sp>
      <p:sp>
        <p:nvSpPr>
          <p:cNvPr id="13" name="Textfeld 12"/>
          <p:cNvSpPr txBox="1"/>
          <p:nvPr/>
        </p:nvSpPr>
        <p:spPr>
          <a:xfrm rot="16200000">
            <a:off x="-822521" y="3128434"/>
            <a:ext cx="2063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Times New Roman"/>
                <a:cs typeface="Times New Roman"/>
              </a:rPr>
              <a:t>Cumulative</a:t>
            </a:r>
            <a:r>
              <a:rPr lang="de-DE" dirty="0">
                <a:latin typeface="Times New Roman"/>
                <a:cs typeface="Times New Roman"/>
              </a:rPr>
              <a:t> </a:t>
            </a:r>
            <a:r>
              <a:rPr lang="de-DE" dirty="0" err="1">
                <a:latin typeface="Times New Roman"/>
                <a:cs typeface="Times New Roman"/>
              </a:rPr>
              <a:t>survival</a:t>
            </a:r>
            <a:endParaRPr lang="de-DE" dirty="0">
              <a:latin typeface="Times New Roman"/>
              <a:cs typeface="Times New Roman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763422" y="1569420"/>
            <a:ext cx="882523" cy="7463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de-DE" sz="1000" b="1" dirty="0">
                <a:latin typeface="Times New Roman"/>
                <a:cs typeface="Times New Roman"/>
              </a:rPr>
              <a:t>Her2</a:t>
            </a:r>
          </a:p>
          <a:p>
            <a:pPr>
              <a:lnSpc>
                <a:spcPct val="70000"/>
              </a:lnSpc>
            </a:pPr>
            <a:endParaRPr lang="de-DE" sz="1000" b="1" dirty="0">
              <a:latin typeface="Times New Roman"/>
              <a:cs typeface="Times New Roman"/>
            </a:endParaRPr>
          </a:p>
          <a:p>
            <a:pPr>
              <a:lnSpc>
                <a:spcPct val="70000"/>
              </a:lnSpc>
            </a:pPr>
            <a:r>
              <a:rPr lang="de-DE" sz="1000" dirty="0" err="1">
                <a:latin typeface="Times New Roman"/>
                <a:cs typeface="Times New Roman"/>
              </a:rPr>
              <a:t>No</a:t>
            </a:r>
            <a:endParaRPr lang="de-DE" sz="1000" dirty="0">
              <a:latin typeface="Times New Roman"/>
              <a:cs typeface="Times New Roman"/>
            </a:endParaRPr>
          </a:p>
          <a:p>
            <a:pPr>
              <a:lnSpc>
                <a:spcPct val="70000"/>
              </a:lnSpc>
            </a:pPr>
            <a:r>
              <a:rPr lang="de-DE" sz="1000" dirty="0">
                <a:latin typeface="Times New Roman"/>
                <a:cs typeface="Times New Roman"/>
              </a:rPr>
              <a:t>Yes</a:t>
            </a:r>
          </a:p>
          <a:p>
            <a:pPr>
              <a:lnSpc>
                <a:spcPct val="70000"/>
              </a:lnSpc>
            </a:pPr>
            <a:r>
              <a:rPr lang="de-DE" sz="1000" dirty="0" err="1">
                <a:latin typeface="Times New Roman"/>
                <a:cs typeface="Times New Roman"/>
              </a:rPr>
              <a:t>No-censored</a:t>
            </a:r>
            <a:endParaRPr lang="de-DE" sz="1000" dirty="0">
              <a:latin typeface="Times New Roman"/>
              <a:cs typeface="Times New Roman"/>
            </a:endParaRPr>
          </a:p>
          <a:p>
            <a:pPr>
              <a:lnSpc>
                <a:spcPct val="70000"/>
              </a:lnSpc>
            </a:pPr>
            <a:r>
              <a:rPr lang="de-DE" sz="1000" dirty="0">
                <a:latin typeface="Times New Roman"/>
                <a:cs typeface="Times New Roman"/>
              </a:rPr>
              <a:t>Yes-</a:t>
            </a:r>
            <a:r>
              <a:rPr lang="de-DE" sz="1000" dirty="0" err="1">
                <a:latin typeface="Times New Roman"/>
                <a:cs typeface="Times New Roman"/>
              </a:rPr>
              <a:t>censored</a:t>
            </a:r>
            <a:endParaRPr lang="de-DE" sz="1000" dirty="0">
              <a:latin typeface="Times New Roman"/>
              <a:cs typeface="Times New Roman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1614188" y="4770968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latin typeface="Times New Roman"/>
                <a:cs typeface="Times New Roman"/>
              </a:rPr>
              <a:t>Months</a:t>
            </a:r>
            <a:endParaRPr lang="de-DE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24653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Macintosh PowerPoint</Application>
  <PresentationFormat>Bildschirmpräsentation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Office-Design</vt:lpstr>
      <vt:lpstr>PowerPoint-Präsentation</vt:lpstr>
    </vt:vector>
  </TitlesOfParts>
  <Company>MUW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Aysegul Ilhan-Mutlu</dc:creator>
  <cp:lastModifiedBy>aysegul ilhan</cp:lastModifiedBy>
  <cp:revision>10</cp:revision>
  <dcterms:created xsi:type="dcterms:W3CDTF">2018-07-05T08:09:35Z</dcterms:created>
  <dcterms:modified xsi:type="dcterms:W3CDTF">2020-03-27T08:15:35Z</dcterms:modified>
</cp:coreProperties>
</file>