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sldIdLst>
    <p:sldId id="271" r:id="rId2"/>
    <p:sldId id="260" r:id="rId3"/>
    <p:sldId id="261" r:id="rId4"/>
    <p:sldId id="269" r:id="rId5"/>
    <p:sldId id="264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4" autoAdjust="0"/>
  </p:normalViewPr>
  <p:slideViewPr>
    <p:cSldViewPr snapToGrid="0">
      <p:cViewPr>
        <p:scale>
          <a:sx n="150" d="100"/>
          <a:sy n="150" d="100"/>
        </p:scale>
        <p:origin x="1512" y="-48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50" indent="0" algn="ctr">
              <a:buNone/>
              <a:defRPr sz="1350"/>
            </a:lvl3pPr>
            <a:lvl4pPr marL="1028625" indent="0" algn="ctr">
              <a:buNone/>
              <a:defRPr sz="1200"/>
            </a:lvl4pPr>
            <a:lvl5pPr marL="1371500" indent="0" algn="ctr">
              <a:buNone/>
              <a:defRPr sz="1200"/>
            </a:lvl5pPr>
            <a:lvl6pPr marL="1714376" indent="0" algn="ctr">
              <a:buNone/>
              <a:defRPr sz="1200"/>
            </a:lvl6pPr>
            <a:lvl7pPr marL="2057251" indent="0" algn="ctr">
              <a:buNone/>
              <a:defRPr sz="1200"/>
            </a:lvl7pPr>
            <a:lvl8pPr marL="2400126" indent="0" algn="ctr">
              <a:buNone/>
              <a:defRPr sz="1200"/>
            </a:lvl8pPr>
            <a:lvl9pPr marL="2743001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99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58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650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673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5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77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14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50" indent="0">
              <a:buNone/>
              <a:defRPr sz="1350" b="1"/>
            </a:lvl3pPr>
            <a:lvl4pPr marL="1028625" indent="0">
              <a:buNone/>
              <a:defRPr sz="1200" b="1"/>
            </a:lvl4pPr>
            <a:lvl5pPr marL="1371500" indent="0">
              <a:buNone/>
              <a:defRPr sz="1200" b="1"/>
            </a:lvl5pPr>
            <a:lvl6pPr marL="1714376" indent="0">
              <a:buNone/>
              <a:defRPr sz="1200" b="1"/>
            </a:lvl6pPr>
            <a:lvl7pPr marL="2057251" indent="0">
              <a:buNone/>
              <a:defRPr sz="1200" b="1"/>
            </a:lvl7pPr>
            <a:lvl8pPr marL="2400126" indent="0">
              <a:buNone/>
              <a:defRPr sz="1200" b="1"/>
            </a:lvl8pPr>
            <a:lvl9pPr marL="274300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4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50" indent="0">
              <a:buNone/>
              <a:defRPr sz="1350" b="1"/>
            </a:lvl3pPr>
            <a:lvl4pPr marL="1028625" indent="0">
              <a:buNone/>
              <a:defRPr sz="1200" b="1"/>
            </a:lvl4pPr>
            <a:lvl5pPr marL="1371500" indent="0">
              <a:buNone/>
              <a:defRPr sz="1200" b="1"/>
            </a:lvl5pPr>
            <a:lvl6pPr marL="1714376" indent="0">
              <a:buNone/>
              <a:defRPr sz="1200" b="1"/>
            </a:lvl6pPr>
            <a:lvl7pPr marL="2057251" indent="0">
              <a:buNone/>
              <a:defRPr sz="1200" b="1"/>
            </a:lvl7pPr>
            <a:lvl8pPr marL="2400126" indent="0">
              <a:buNone/>
              <a:defRPr sz="1200" b="1"/>
            </a:lvl8pPr>
            <a:lvl9pPr marL="274300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4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225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72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71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5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50" indent="0">
              <a:buNone/>
              <a:defRPr sz="900"/>
            </a:lvl3pPr>
            <a:lvl4pPr marL="1028625" indent="0">
              <a:buNone/>
              <a:defRPr sz="750"/>
            </a:lvl4pPr>
            <a:lvl5pPr marL="1371500" indent="0">
              <a:buNone/>
              <a:defRPr sz="750"/>
            </a:lvl5pPr>
            <a:lvl6pPr marL="1714376" indent="0">
              <a:buNone/>
              <a:defRPr sz="750"/>
            </a:lvl6pPr>
            <a:lvl7pPr marL="2057251" indent="0">
              <a:buNone/>
              <a:defRPr sz="750"/>
            </a:lvl7pPr>
            <a:lvl8pPr marL="2400126" indent="0">
              <a:buNone/>
              <a:defRPr sz="750"/>
            </a:lvl8pPr>
            <a:lvl9pPr marL="2743001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286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5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50" indent="0">
              <a:buNone/>
              <a:defRPr sz="1800"/>
            </a:lvl3pPr>
            <a:lvl4pPr marL="1028625" indent="0">
              <a:buNone/>
              <a:defRPr sz="1500"/>
            </a:lvl4pPr>
            <a:lvl5pPr marL="1371500" indent="0">
              <a:buNone/>
              <a:defRPr sz="1500"/>
            </a:lvl5pPr>
            <a:lvl6pPr marL="1714376" indent="0">
              <a:buNone/>
              <a:defRPr sz="1500"/>
            </a:lvl6pPr>
            <a:lvl7pPr marL="2057251" indent="0">
              <a:buNone/>
              <a:defRPr sz="1500"/>
            </a:lvl7pPr>
            <a:lvl8pPr marL="2400126" indent="0">
              <a:buNone/>
              <a:defRPr sz="1500"/>
            </a:lvl8pPr>
            <a:lvl9pPr marL="2743001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50" indent="0">
              <a:buNone/>
              <a:defRPr sz="900"/>
            </a:lvl3pPr>
            <a:lvl4pPr marL="1028625" indent="0">
              <a:buNone/>
              <a:defRPr sz="750"/>
            </a:lvl4pPr>
            <a:lvl5pPr marL="1371500" indent="0">
              <a:buNone/>
              <a:defRPr sz="750"/>
            </a:lvl5pPr>
            <a:lvl6pPr marL="1714376" indent="0">
              <a:buNone/>
              <a:defRPr sz="750"/>
            </a:lvl6pPr>
            <a:lvl7pPr marL="2057251" indent="0">
              <a:buNone/>
              <a:defRPr sz="750"/>
            </a:lvl7pPr>
            <a:lvl8pPr marL="2400126" indent="0">
              <a:buNone/>
              <a:defRPr sz="750"/>
            </a:lvl8pPr>
            <a:lvl9pPr marL="2743001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170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75C75-773F-498C-A76B-115688638095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65F9A-E43E-4E77-8304-B02CB70F55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54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75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5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8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3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8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13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8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63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8" indent="-171438" algn="l" defTabSz="68575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50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5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00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6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51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6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01" algn="l" defTabSz="68575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D729DEB6-7A53-4A8A-ABB8-D438A410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556198"/>
              </p:ext>
            </p:extLst>
          </p:nvPr>
        </p:nvGraphicFramePr>
        <p:xfrm>
          <a:off x="1478108" y="2777332"/>
          <a:ext cx="3901784" cy="43513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22433">
                  <a:extLst>
                    <a:ext uri="{9D8B030D-6E8A-4147-A177-3AD203B41FA5}">
                      <a16:colId xmlns:a16="http://schemas.microsoft.com/office/drawing/2014/main" xmlns="" val="2069075889"/>
                    </a:ext>
                  </a:extLst>
                </a:gridCol>
                <a:gridCol w="1039062">
                  <a:extLst>
                    <a:ext uri="{9D8B030D-6E8A-4147-A177-3AD203B41FA5}">
                      <a16:colId xmlns:a16="http://schemas.microsoft.com/office/drawing/2014/main" xmlns="" val="3793216808"/>
                    </a:ext>
                  </a:extLst>
                </a:gridCol>
                <a:gridCol w="933035">
                  <a:extLst>
                    <a:ext uri="{9D8B030D-6E8A-4147-A177-3AD203B41FA5}">
                      <a16:colId xmlns:a16="http://schemas.microsoft.com/office/drawing/2014/main" xmlns="" val="3585807741"/>
                    </a:ext>
                  </a:extLst>
                </a:gridCol>
                <a:gridCol w="1007254">
                  <a:extLst>
                    <a:ext uri="{9D8B030D-6E8A-4147-A177-3AD203B41FA5}">
                      <a16:colId xmlns:a16="http://schemas.microsoft.com/office/drawing/2014/main" xmlns="" val="2685952184"/>
                    </a:ext>
                  </a:extLst>
                </a:gridCol>
              </a:tblGrid>
              <a:tr h="3435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Buffer </a:t>
                      </a:r>
                      <a:br>
                        <a:rPr lang="en-US" sz="1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Sample:Buffer</a:t>
                      </a:r>
                      <a:b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ratio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pH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Conductivity </a:t>
                      </a:r>
                      <a:b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(mS/cm)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13413282"/>
                  </a:ext>
                </a:extLst>
              </a:tr>
              <a:tr h="19084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b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(pH 7.5)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1:0.8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6.12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95746718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1:0.9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7.37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5.83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95832373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7.37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5.60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92057122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7.37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5.51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82655655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5.30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08874357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5.00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0512934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7.36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4.96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77098774"/>
                  </a:ext>
                </a:extLst>
              </a:tr>
              <a:tr h="19084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b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(pH 7.7)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1:0.8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6.03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37632338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1:0.9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5.86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93118464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5.75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2222569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5.52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68051551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5.45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30436997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5.15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14455743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5.05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35371482"/>
                  </a:ext>
                </a:extLst>
              </a:tr>
              <a:tr h="19084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b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(pH 8.0)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1:0.8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6.19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09480372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1:0.9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7.46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5.98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82601782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7.53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5.58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47302306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1:1.1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7.53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5.30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24333868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7.53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5.12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10639263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1:1.3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7.55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4.89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57352012"/>
                  </a:ext>
                </a:extLst>
              </a:tr>
              <a:tr h="1908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1:1.4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7.56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4.76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GC120" panose="02000500040000020003" pitchFamily="2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50653964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C29F35B0-3954-4727-A17E-953BE5CEBED9}"/>
              </a:ext>
            </a:extLst>
          </p:cNvPr>
          <p:cNvSpPr/>
          <p:nvPr/>
        </p:nvSpPr>
        <p:spPr>
          <a:xfrm>
            <a:off x="0" y="2330246"/>
            <a:ext cx="6858000" cy="27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S1. Results of pH and conductivity according to dilution buffer condition</a:t>
            </a:r>
            <a:endParaRPr lang="ko-KR" altLang="ko-KR" sz="1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2F29A3D3-FB7B-4A6F-AC02-4D09CFA3B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148147"/>
              </p:ext>
            </p:extLst>
          </p:nvPr>
        </p:nvGraphicFramePr>
        <p:xfrm>
          <a:off x="1500188" y="2790825"/>
          <a:ext cx="3900487" cy="297180"/>
        </p:xfrm>
        <a:graphic>
          <a:graphicData uri="http://schemas.openxmlformats.org/drawingml/2006/table">
            <a:tbl>
              <a:tblPr/>
              <a:tblGrid>
                <a:gridCol w="3900487">
                  <a:extLst>
                    <a:ext uri="{9D8B030D-6E8A-4147-A177-3AD203B41FA5}">
                      <a16:colId xmlns:a16="http://schemas.microsoft.com/office/drawing/2014/main" xmlns="" val="18045788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4380186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xmlns="" id="{2D93EEBA-CFA4-4D72-8989-A16309D55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740959"/>
              </p:ext>
            </p:extLst>
          </p:nvPr>
        </p:nvGraphicFramePr>
        <p:xfrm>
          <a:off x="1500188" y="2777332"/>
          <a:ext cx="3795711" cy="351631"/>
        </p:xfrm>
        <a:graphic>
          <a:graphicData uri="http://schemas.openxmlformats.org/drawingml/2006/table">
            <a:tbl>
              <a:tblPr/>
              <a:tblGrid>
                <a:gridCol w="3795711">
                  <a:extLst>
                    <a:ext uri="{9D8B030D-6E8A-4147-A177-3AD203B41FA5}">
                      <a16:colId xmlns:a16="http://schemas.microsoft.com/office/drawing/2014/main" xmlns="" val="3408515658"/>
                    </a:ext>
                  </a:extLst>
                </a:gridCol>
              </a:tblGrid>
              <a:tr h="351631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1142399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5797B18C-64FA-4851-B676-ED0007C32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520361"/>
              </p:ext>
            </p:extLst>
          </p:nvPr>
        </p:nvGraphicFramePr>
        <p:xfrm>
          <a:off x="1471613" y="7124700"/>
          <a:ext cx="3900487" cy="297180"/>
        </p:xfrm>
        <a:graphic>
          <a:graphicData uri="http://schemas.openxmlformats.org/drawingml/2006/table">
            <a:tbl>
              <a:tblPr/>
              <a:tblGrid>
                <a:gridCol w="3900487">
                  <a:extLst>
                    <a:ext uri="{9D8B030D-6E8A-4147-A177-3AD203B41FA5}">
                      <a16:colId xmlns:a16="http://schemas.microsoft.com/office/drawing/2014/main" xmlns="" val="1609404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99308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795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rcRect t="55446"/>
          <a:stretch/>
        </p:blipFill>
        <p:spPr>
          <a:xfrm>
            <a:off x="813622" y="5063893"/>
            <a:ext cx="5364009" cy="2196847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 rotWithShape="1">
          <a:blip r:embed="rId2"/>
          <a:srcRect b="44142"/>
          <a:stretch/>
        </p:blipFill>
        <p:spPr>
          <a:xfrm>
            <a:off x="895659" y="1758305"/>
            <a:ext cx="4924931" cy="25287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5DF0286-EF90-4D9C-A358-52EB619CD10F}"/>
              </a:ext>
            </a:extLst>
          </p:cNvPr>
          <p:cNvSpPr txBox="1"/>
          <p:nvPr/>
        </p:nvSpPr>
        <p:spPr>
          <a:xfrm>
            <a:off x="976021" y="6997541"/>
            <a:ext cx="5286954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   0                   5                   10                 15                  20                  25                  30                 35                  40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7FA34B47-31E2-468C-A093-1222498E11BF}"/>
              </a:ext>
            </a:extLst>
          </p:cNvPr>
          <p:cNvSpPr/>
          <p:nvPr/>
        </p:nvSpPr>
        <p:spPr>
          <a:xfrm>
            <a:off x="809171" y="1662320"/>
            <a:ext cx="406400" cy="1451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8A5CE75C-F983-480F-A805-21FA3DCB35F6}"/>
              </a:ext>
            </a:extLst>
          </p:cNvPr>
          <p:cNvSpPr/>
          <p:nvPr/>
        </p:nvSpPr>
        <p:spPr>
          <a:xfrm>
            <a:off x="6177906" y="3997011"/>
            <a:ext cx="161074" cy="117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DB7DAF3F-07EB-474D-AAF1-4B90A74CBFF4}"/>
              </a:ext>
            </a:extLst>
          </p:cNvPr>
          <p:cNvSpPr/>
          <p:nvPr/>
        </p:nvSpPr>
        <p:spPr>
          <a:xfrm>
            <a:off x="782133" y="1852417"/>
            <a:ext cx="272284" cy="23509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  <a:p>
            <a:pPr algn="r"/>
            <a:endParaRPr lang="en-US" altLang="ko-KR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</a:t>
            </a:r>
          </a:p>
          <a:p>
            <a:pPr algn="r"/>
            <a:endParaRPr lang="en-US" altLang="ko-KR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</a:p>
          <a:p>
            <a:pPr algn="r"/>
            <a:endParaRPr lang="en-US" altLang="ko-KR" sz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</a:p>
          <a:p>
            <a:pPr algn="r"/>
            <a:endParaRPr lang="en-US" altLang="ko-KR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en-US" altLang="ko-KR" sz="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altLang="ko-KR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  <a:p>
            <a:pPr algn="r"/>
            <a:r>
              <a:rPr lang="en-US" altLang="ko-KR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A8497C-0A7B-460A-95DE-C54B365AA9CC}"/>
              </a:ext>
            </a:extLst>
          </p:cNvPr>
          <p:cNvSpPr txBox="1"/>
          <p:nvPr/>
        </p:nvSpPr>
        <p:spPr>
          <a:xfrm rot="16200000">
            <a:off x="165128" y="2853398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1BA7249-8D8A-4E84-AA94-E6B5E7CFACF9}"/>
              </a:ext>
            </a:extLst>
          </p:cNvPr>
          <p:cNvSpPr txBox="1"/>
          <p:nvPr/>
        </p:nvSpPr>
        <p:spPr>
          <a:xfrm>
            <a:off x="1095279" y="4128330"/>
            <a:ext cx="4725311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0                  200               400               600                800              1000             1200              1400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091C5652-BA9F-47A4-9189-9C7A3FE0D7E0}"/>
              </a:ext>
            </a:extLst>
          </p:cNvPr>
          <p:cNvSpPr/>
          <p:nvPr/>
        </p:nvSpPr>
        <p:spPr>
          <a:xfrm>
            <a:off x="3317504" y="4282937"/>
            <a:ext cx="613951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2C8EB0C9-366C-4AE6-81A9-995F9485648C}"/>
              </a:ext>
            </a:extLst>
          </p:cNvPr>
          <p:cNvSpPr/>
          <p:nvPr/>
        </p:nvSpPr>
        <p:spPr>
          <a:xfrm>
            <a:off x="3245184" y="7119837"/>
            <a:ext cx="61395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60960D0D-47B3-480E-BBD1-4B9C8F6A72FC}"/>
              </a:ext>
            </a:extLst>
          </p:cNvPr>
          <p:cNvSpPr/>
          <p:nvPr/>
        </p:nvSpPr>
        <p:spPr>
          <a:xfrm>
            <a:off x="194670" y="170564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B341A475-4CC5-4326-A565-D31318ED0DB0}"/>
              </a:ext>
            </a:extLst>
          </p:cNvPr>
          <p:cNvSpPr/>
          <p:nvPr/>
        </p:nvSpPr>
        <p:spPr>
          <a:xfrm>
            <a:off x="194670" y="4946985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xmlns="" id="{83A5AC88-E55E-4544-B86B-49B0521813D7}"/>
              </a:ext>
            </a:extLst>
          </p:cNvPr>
          <p:cNvSpPr/>
          <p:nvPr/>
        </p:nvSpPr>
        <p:spPr>
          <a:xfrm>
            <a:off x="807955" y="5111454"/>
            <a:ext cx="267195" cy="1874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68709632-65A5-4D1B-8668-84E1FA065CFA}"/>
              </a:ext>
            </a:extLst>
          </p:cNvPr>
          <p:cNvGrpSpPr/>
          <p:nvPr/>
        </p:nvGrpSpPr>
        <p:grpSpPr>
          <a:xfrm>
            <a:off x="861697" y="5132041"/>
            <a:ext cx="173124" cy="1795368"/>
            <a:chOff x="1045511" y="5299283"/>
            <a:chExt cx="173124" cy="1795368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xmlns="" id="{F386355D-9624-4393-90A6-F00F61E53B77}"/>
                </a:ext>
              </a:extLst>
            </p:cNvPr>
            <p:cNvSpPr/>
            <p:nvPr/>
          </p:nvSpPr>
          <p:spPr>
            <a:xfrm>
              <a:off x="1103218" y="6677256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xmlns="" id="{4930EFCA-7846-469F-871B-E6B4CBB1D220}"/>
                </a:ext>
              </a:extLst>
            </p:cNvPr>
            <p:cNvSpPr/>
            <p:nvPr/>
          </p:nvSpPr>
          <p:spPr>
            <a:xfrm>
              <a:off x="1045511" y="5569526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xmlns="" id="{1DE16F3F-395E-4B4E-8557-55AEC732D004}"/>
                </a:ext>
              </a:extLst>
            </p:cNvPr>
            <p:cNvSpPr/>
            <p:nvPr/>
          </p:nvSpPr>
          <p:spPr>
            <a:xfrm>
              <a:off x="1103218" y="5845743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xmlns="" id="{66FB8D9C-0871-4703-B849-B49976524F72}"/>
                </a:ext>
              </a:extLst>
            </p:cNvPr>
            <p:cNvSpPr/>
            <p:nvPr/>
          </p:nvSpPr>
          <p:spPr>
            <a:xfrm>
              <a:off x="1103218" y="6124473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xmlns="" id="{3B1CA2D5-E65A-4163-AF8A-548EF80DD05C}"/>
                </a:ext>
              </a:extLst>
            </p:cNvPr>
            <p:cNvSpPr/>
            <p:nvPr/>
          </p:nvSpPr>
          <p:spPr>
            <a:xfrm>
              <a:off x="1103218" y="6401961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xmlns="" id="{C745EA79-3FF5-4CE3-83E5-C34C0150FDD6}"/>
                </a:ext>
              </a:extLst>
            </p:cNvPr>
            <p:cNvSpPr/>
            <p:nvPr/>
          </p:nvSpPr>
          <p:spPr>
            <a:xfrm>
              <a:off x="1160927" y="6966411"/>
              <a:ext cx="57708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xmlns="" id="{116B352F-A937-45DF-BB15-BA7FCA90FC08}"/>
                </a:ext>
              </a:extLst>
            </p:cNvPr>
            <p:cNvSpPr/>
            <p:nvPr/>
          </p:nvSpPr>
          <p:spPr>
            <a:xfrm>
              <a:off x="1045511" y="5299283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A3609A9D-8D3B-43E0-A871-59AC871A43FF}"/>
              </a:ext>
            </a:extLst>
          </p:cNvPr>
          <p:cNvSpPr txBox="1"/>
          <p:nvPr/>
        </p:nvSpPr>
        <p:spPr>
          <a:xfrm rot="16200000">
            <a:off x="211651" y="6006340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05793" y="1758305"/>
            <a:ext cx="209778" cy="146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26054E08-D33B-4768-BF97-76A14263CEF3}"/>
              </a:ext>
            </a:extLst>
          </p:cNvPr>
          <p:cNvSpPr/>
          <p:nvPr/>
        </p:nvSpPr>
        <p:spPr>
          <a:xfrm>
            <a:off x="10882" y="7845688"/>
            <a:ext cx="6847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altLang="ko-KR" sz="1200" b="1" dirty="0">
                <a:latin typeface="Times New Roman" panose="02020603050405020304" pitchFamily="18" charset="0"/>
                <a:cs typeface="Arial" panose="020B0604020202020204" pitchFamily="34" charset="0"/>
              </a:rPr>
              <a:t>Fig. S1.</a:t>
            </a:r>
            <a:r>
              <a:rPr lang="en-GB" altLang="ko-KR" sz="1200" dirty="0">
                <a:latin typeface="Times New Roman" panose="02020603050405020304" pitchFamily="18" charset="0"/>
                <a:cs typeface="Arial" panose="020B0604020202020204" pitchFamily="34" charset="0"/>
              </a:rPr>
              <a:t> Results of advanced continuous process run 2. (A) A size exclusion chromatogram of periodic counter-current chromatography (PCC). (B) Purity by size exclusion high-performance liquid chromatography. AU: absorbance unit, RT: residence time.</a:t>
            </a:r>
            <a:endParaRPr lang="ko-KR" altLang="ko-KR" sz="12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5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그림 44"/>
          <p:cNvPicPr>
            <a:picLocks noChangeAspect="1"/>
          </p:cNvPicPr>
          <p:nvPr/>
        </p:nvPicPr>
        <p:blipFill rotWithShape="1">
          <a:blip r:embed="rId2"/>
          <a:srcRect t="55018"/>
          <a:stretch/>
        </p:blipFill>
        <p:spPr>
          <a:xfrm>
            <a:off x="545966" y="5046741"/>
            <a:ext cx="5792721" cy="233211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44547"/>
          <a:stretch/>
        </p:blipFill>
        <p:spPr>
          <a:xfrm>
            <a:off x="849839" y="1882935"/>
            <a:ext cx="5440174" cy="2700003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549D27DA-A727-4D83-84FD-2C1D70AFA1F3}"/>
              </a:ext>
            </a:extLst>
          </p:cNvPr>
          <p:cNvSpPr/>
          <p:nvPr/>
        </p:nvSpPr>
        <p:spPr>
          <a:xfrm>
            <a:off x="6272530" y="4370458"/>
            <a:ext cx="16256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3BBBF72A-A5E6-4F12-808A-7C32ACE281FD}"/>
              </a:ext>
            </a:extLst>
          </p:cNvPr>
          <p:cNvSpPr/>
          <p:nvPr/>
        </p:nvSpPr>
        <p:spPr>
          <a:xfrm>
            <a:off x="968151" y="4370458"/>
            <a:ext cx="5290589" cy="15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03C0F67-772F-46ED-A465-C5F0809FDABB}"/>
              </a:ext>
            </a:extLst>
          </p:cNvPr>
          <p:cNvSpPr txBox="1"/>
          <p:nvPr/>
        </p:nvSpPr>
        <p:spPr>
          <a:xfrm rot="16200000">
            <a:off x="96762" y="3173719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xmlns="" id="{2E78593E-C035-4D00-9BBD-55BC53AC60D2}"/>
              </a:ext>
            </a:extLst>
          </p:cNvPr>
          <p:cNvSpPr/>
          <p:nvPr/>
        </p:nvSpPr>
        <p:spPr>
          <a:xfrm>
            <a:off x="3231642" y="4582938"/>
            <a:ext cx="613951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6EF91386-3810-48E8-9D63-0F4FC85DDDE8}"/>
              </a:ext>
            </a:extLst>
          </p:cNvPr>
          <p:cNvSpPr/>
          <p:nvPr/>
        </p:nvSpPr>
        <p:spPr>
          <a:xfrm>
            <a:off x="718069" y="5157326"/>
            <a:ext cx="267195" cy="1874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xmlns="" id="{A102A51B-88C3-4EE5-AEA0-E9F22719094E}"/>
              </a:ext>
            </a:extLst>
          </p:cNvPr>
          <p:cNvGrpSpPr/>
          <p:nvPr/>
        </p:nvGrpSpPr>
        <p:grpSpPr>
          <a:xfrm>
            <a:off x="723044" y="5345718"/>
            <a:ext cx="173124" cy="1696113"/>
            <a:chOff x="853477" y="5467086"/>
            <a:chExt cx="173124" cy="1696113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xmlns="" id="{C9E0C357-C065-47BA-900C-F78470BD2BF0}"/>
                </a:ext>
              </a:extLst>
            </p:cNvPr>
            <p:cNvSpPr/>
            <p:nvPr/>
          </p:nvSpPr>
          <p:spPr>
            <a:xfrm>
              <a:off x="911184" y="6720468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xmlns="" id="{1D64B30E-1B4B-4874-8574-73ECB3BE6D71}"/>
                </a:ext>
              </a:extLst>
            </p:cNvPr>
            <p:cNvSpPr/>
            <p:nvPr/>
          </p:nvSpPr>
          <p:spPr>
            <a:xfrm>
              <a:off x="853477" y="5467086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xmlns="" id="{12F10352-F273-48C1-A14D-41A0FDB44659}"/>
                </a:ext>
              </a:extLst>
            </p:cNvPr>
            <p:cNvSpPr/>
            <p:nvPr/>
          </p:nvSpPr>
          <p:spPr>
            <a:xfrm>
              <a:off x="911184" y="5773655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xmlns="" id="{7E4B9199-5BAD-4436-B168-331D0EA9CF95}"/>
                </a:ext>
              </a:extLst>
            </p:cNvPr>
            <p:cNvSpPr/>
            <p:nvPr/>
          </p:nvSpPr>
          <p:spPr>
            <a:xfrm>
              <a:off x="911184" y="6082802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xmlns="" id="{E3F995B4-68EF-4F24-B86D-7BD407764844}"/>
                </a:ext>
              </a:extLst>
            </p:cNvPr>
            <p:cNvSpPr/>
            <p:nvPr/>
          </p:nvSpPr>
          <p:spPr>
            <a:xfrm>
              <a:off x="911184" y="6409677"/>
              <a:ext cx="115417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xmlns="" id="{7EA67901-D5D5-44FB-823A-762A69653897}"/>
                </a:ext>
              </a:extLst>
            </p:cNvPr>
            <p:cNvSpPr/>
            <p:nvPr/>
          </p:nvSpPr>
          <p:spPr>
            <a:xfrm>
              <a:off x="968893" y="7034959"/>
              <a:ext cx="57708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07360D9-038D-4155-B26C-E536AE5CAC07}"/>
              </a:ext>
            </a:extLst>
          </p:cNvPr>
          <p:cNvSpPr txBox="1"/>
          <p:nvPr/>
        </p:nvSpPr>
        <p:spPr>
          <a:xfrm rot="16200000">
            <a:off x="85189" y="6052212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xmlns="" id="{CBF41351-B1A6-43D2-B1B2-3608E02CB747}"/>
              </a:ext>
            </a:extLst>
          </p:cNvPr>
          <p:cNvSpPr/>
          <p:nvPr/>
        </p:nvSpPr>
        <p:spPr>
          <a:xfrm>
            <a:off x="195840" y="169943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xmlns="" id="{3C6BA505-D82B-467A-A3FC-1AFF8228E641}"/>
              </a:ext>
            </a:extLst>
          </p:cNvPr>
          <p:cNvSpPr/>
          <p:nvPr/>
        </p:nvSpPr>
        <p:spPr>
          <a:xfrm>
            <a:off x="195840" y="495300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CC58F37B-519A-4264-8270-1D5DBCADE276}"/>
              </a:ext>
            </a:extLst>
          </p:cNvPr>
          <p:cNvGrpSpPr/>
          <p:nvPr/>
        </p:nvGrpSpPr>
        <p:grpSpPr>
          <a:xfrm>
            <a:off x="1018105" y="4404821"/>
            <a:ext cx="5254425" cy="128240"/>
            <a:chOff x="1272540" y="4302907"/>
            <a:chExt cx="5254425" cy="128240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xmlns="" id="{468DB48B-8C53-4ABE-A6BD-FCDDEC3E7E97}"/>
                </a:ext>
              </a:extLst>
            </p:cNvPr>
            <p:cNvSpPr/>
            <p:nvPr/>
          </p:nvSpPr>
          <p:spPr>
            <a:xfrm>
              <a:off x="1272540" y="4302907"/>
              <a:ext cx="57708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xmlns="" id="{1FAD76DE-7E0C-4994-A9E9-D3673175D980}"/>
                </a:ext>
              </a:extLst>
            </p:cNvPr>
            <p:cNvSpPr/>
            <p:nvPr/>
          </p:nvSpPr>
          <p:spPr>
            <a:xfrm>
              <a:off x="2077983" y="4302907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xmlns="" id="{B751C74E-4DE0-433A-A367-6D93D2DA996E}"/>
                </a:ext>
              </a:extLst>
            </p:cNvPr>
            <p:cNvSpPr/>
            <p:nvPr/>
          </p:nvSpPr>
          <p:spPr>
            <a:xfrm>
              <a:off x="2950195" y="4302907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600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E1BCE3BD-3D2E-4913-ABD3-4752FBF2E599}"/>
                </a:ext>
              </a:extLst>
            </p:cNvPr>
            <p:cNvSpPr/>
            <p:nvPr/>
          </p:nvSpPr>
          <p:spPr>
            <a:xfrm>
              <a:off x="3782116" y="4302907"/>
              <a:ext cx="173124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900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xmlns="" id="{7BC8A995-7C45-48AF-ADAD-54679F7A6CA3}"/>
                </a:ext>
              </a:extLst>
            </p:cNvPr>
            <p:cNvSpPr/>
            <p:nvPr/>
          </p:nvSpPr>
          <p:spPr>
            <a:xfrm>
              <a:off x="4595638" y="4302907"/>
              <a:ext cx="230833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</a:t>
              </a: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xmlns="" id="{F7E9EB6D-D386-4517-A8D7-65AD8AA4340D}"/>
                </a:ext>
              </a:extLst>
            </p:cNvPr>
            <p:cNvSpPr/>
            <p:nvPr/>
          </p:nvSpPr>
          <p:spPr>
            <a:xfrm>
              <a:off x="5434628" y="4302907"/>
              <a:ext cx="230833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xmlns="" id="{2B25CF51-5CCE-4747-80AF-4E3E5F731AAB}"/>
                </a:ext>
              </a:extLst>
            </p:cNvPr>
            <p:cNvSpPr/>
            <p:nvPr/>
          </p:nvSpPr>
          <p:spPr>
            <a:xfrm>
              <a:off x="6296132" y="4302907"/>
              <a:ext cx="230833" cy="12824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1800</a:t>
              </a: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723855" y="1868294"/>
            <a:ext cx="294250" cy="2493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730359" y="1868294"/>
            <a:ext cx="236523" cy="2540432"/>
            <a:chOff x="998586" y="1789189"/>
            <a:chExt cx="236523" cy="2540432"/>
          </a:xfrm>
          <a:solidFill>
            <a:schemeClr val="bg1"/>
          </a:solidFill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xmlns="" id="{11E9A46A-E3F6-4E06-BBBF-E0011641E956}"/>
                </a:ext>
              </a:extLst>
            </p:cNvPr>
            <p:cNvSpPr/>
            <p:nvPr/>
          </p:nvSpPr>
          <p:spPr>
            <a:xfrm>
              <a:off x="1004276" y="2027335"/>
              <a:ext cx="230833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1800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xmlns="" id="{9B8B55BD-65C4-4DA4-874D-E9661D095EFC}"/>
                </a:ext>
              </a:extLst>
            </p:cNvPr>
            <p:cNvSpPr/>
            <p:nvPr/>
          </p:nvSpPr>
          <p:spPr>
            <a:xfrm>
              <a:off x="1004276" y="2395287"/>
              <a:ext cx="230833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xmlns="" id="{C1E6AF57-21BC-4DE3-A32E-964A4B8A9377}"/>
                </a:ext>
              </a:extLst>
            </p:cNvPr>
            <p:cNvSpPr/>
            <p:nvPr/>
          </p:nvSpPr>
          <p:spPr>
            <a:xfrm>
              <a:off x="1004276" y="2754443"/>
              <a:ext cx="230833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xmlns="" id="{61E36768-D4B4-4AF5-9E11-45A0591EE488}"/>
                </a:ext>
              </a:extLst>
            </p:cNvPr>
            <p:cNvSpPr/>
            <p:nvPr/>
          </p:nvSpPr>
          <p:spPr>
            <a:xfrm>
              <a:off x="1061983" y="3113600"/>
              <a:ext cx="173126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900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xmlns="" id="{C385305D-177B-42D8-9AE5-F9A5CCA13E46}"/>
                </a:ext>
              </a:extLst>
            </p:cNvPr>
            <p:cNvSpPr/>
            <p:nvPr/>
          </p:nvSpPr>
          <p:spPr>
            <a:xfrm>
              <a:off x="1061983" y="3482174"/>
              <a:ext cx="173126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600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xmlns="" id="{875AC284-BA20-429B-8689-DC1787EC7411}"/>
                </a:ext>
              </a:extLst>
            </p:cNvPr>
            <p:cNvSpPr/>
            <p:nvPr/>
          </p:nvSpPr>
          <p:spPr>
            <a:xfrm>
              <a:off x="1061983" y="3832807"/>
              <a:ext cx="173126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xmlns="" id="{71C0067B-2D1B-4129-B53E-435E61A885E9}"/>
                </a:ext>
              </a:extLst>
            </p:cNvPr>
            <p:cNvSpPr/>
            <p:nvPr/>
          </p:nvSpPr>
          <p:spPr>
            <a:xfrm>
              <a:off x="1177402" y="4201381"/>
              <a:ext cx="57707" cy="12824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xmlns="" id="{11E9A46A-E3F6-4E06-BBBF-E0011641E956}"/>
                </a:ext>
              </a:extLst>
            </p:cNvPr>
            <p:cNvSpPr/>
            <p:nvPr/>
          </p:nvSpPr>
          <p:spPr>
            <a:xfrm>
              <a:off x="998586" y="1789189"/>
              <a:ext cx="230833" cy="119520"/>
            </a:xfrm>
            <a:prstGeom prst="rect">
              <a:avLst/>
            </a:prstGeom>
            <a:grpFill/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2000</a:t>
              </a: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849839" y="7090106"/>
            <a:ext cx="5488848" cy="33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5DF0286-EF90-4D9C-A358-52EB619CD10F}"/>
              </a:ext>
            </a:extLst>
          </p:cNvPr>
          <p:cNvSpPr txBox="1"/>
          <p:nvPr/>
        </p:nvSpPr>
        <p:spPr>
          <a:xfrm>
            <a:off x="896167" y="7102073"/>
            <a:ext cx="5454091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   0                    5                   10                   15                   20                   25                  30                   35                  40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xmlns="" id="{AE080D8B-86E3-41CD-B1C5-524AE2E9B58A}"/>
              </a:ext>
            </a:extLst>
          </p:cNvPr>
          <p:cNvSpPr/>
          <p:nvPr/>
        </p:nvSpPr>
        <p:spPr>
          <a:xfrm>
            <a:off x="3194722" y="7269223"/>
            <a:ext cx="61395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20CCA5F3-2FC5-48D4-B989-BFBAFB0D25F5}"/>
              </a:ext>
            </a:extLst>
          </p:cNvPr>
          <p:cNvSpPr/>
          <p:nvPr/>
        </p:nvSpPr>
        <p:spPr>
          <a:xfrm>
            <a:off x="0" y="7843943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1200" b="1" dirty="0">
                <a:latin typeface="Times New Roman" panose="02020603050405020304" pitchFamily="18" charset="0"/>
              </a:rPr>
              <a:t>Fig. S2.</a:t>
            </a:r>
            <a:r>
              <a:rPr lang="en-GB" altLang="ko-KR" sz="1200" dirty="0">
                <a:latin typeface="Times New Roman" panose="02020603050405020304" pitchFamily="18" charset="0"/>
              </a:rPr>
              <a:t> Results of advanced continuous process run 3. (A) A size exclusion chromatogram of periodic counter-current chromatography (PCC). (B) Purity by size exclusion high-performance liquid chromatography. AU: absorbance unit, RT: residence time.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263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44579"/>
          <a:stretch/>
        </p:blipFill>
        <p:spPr>
          <a:xfrm>
            <a:off x="899863" y="1826181"/>
            <a:ext cx="5778087" cy="29168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t="55948"/>
          <a:stretch/>
        </p:blipFill>
        <p:spPr>
          <a:xfrm>
            <a:off x="696780" y="5050929"/>
            <a:ext cx="5367512" cy="215373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CBF41351-B1A6-43D2-B1B2-3608E02CB747}"/>
              </a:ext>
            </a:extLst>
          </p:cNvPr>
          <p:cNvSpPr/>
          <p:nvPr/>
        </p:nvSpPr>
        <p:spPr>
          <a:xfrm>
            <a:off x="201852" y="1705185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3C6BA505-D82B-467A-A3FC-1AFF8228E641}"/>
              </a:ext>
            </a:extLst>
          </p:cNvPr>
          <p:cNvSpPr/>
          <p:nvPr/>
        </p:nvSpPr>
        <p:spPr>
          <a:xfrm>
            <a:off x="201852" y="4953372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2E78593E-C035-4D00-9BBD-55BC53AC60D2}"/>
              </a:ext>
            </a:extLst>
          </p:cNvPr>
          <p:cNvSpPr/>
          <p:nvPr/>
        </p:nvSpPr>
        <p:spPr>
          <a:xfrm>
            <a:off x="3462977" y="4738186"/>
            <a:ext cx="613951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03C0F67-772F-46ED-A465-C5F0809FDABB}"/>
              </a:ext>
            </a:extLst>
          </p:cNvPr>
          <p:cNvSpPr txBox="1"/>
          <p:nvPr/>
        </p:nvSpPr>
        <p:spPr>
          <a:xfrm rot="16200000">
            <a:off x="91201" y="3216241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024828" y="4541688"/>
            <a:ext cx="5653122" cy="201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그룹 26"/>
          <p:cNvGrpSpPr/>
          <p:nvPr/>
        </p:nvGrpSpPr>
        <p:grpSpPr>
          <a:xfrm>
            <a:off x="1106481" y="4577281"/>
            <a:ext cx="5528745" cy="128240"/>
            <a:chOff x="1173853" y="4441430"/>
            <a:chExt cx="5528745" cy="128240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xmlns="" id="{CC58F37B-519A-4264-8270-1D5DBCADE276}"/>
                </a:ext>
              </a:extLst>
            </p:cNvPr>
            <p:cNvGrpSpPr/>
            <p:nvPr/>
          </p:nvGrpSpPr>
          <p:grpSpPr>
            <a:xfrm>
              <a:off x="1173853" y="4441430"/>
              <a:ext cx="5528745" cy="128240"/>
              <a:chOff x="1272540" y="4302907"/>
              <a:chExt cx="5528745" cy="128240"/>
            </a:xfrm>
          </p:grpSpPr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xmlns="" id="{468DB48B-8C53-4ABE-A6BD-FCDDEC3E7E97}"/>
                  </a:ext>
                </a:extLst>
              </p:cNvPr>
              <p:cNvSpPr/>
              <p:nvPr/>
            </p:nvSpPr>
            <p:spPr>
              <a:xfrm>
                <a:off x="1272540" y="4302907"/>
                <a:ext cx="57708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xmlns="" id="{1FAD76DE-7E0C-4994-A9E9-D3673175D980}"/>
                  </a:ext>
                </a:extLst>
              </p:cNvPr>
              <p:cNvSpPr/>
              <p:nvPr/>
            </p:nvSpPr>
            <p:spPr>
              <a:xfrm>
                <a:off x="1966223" y="4302907"/>
                <a:ext cx="173124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</a:p>
            </p:txBody>
          </p:sp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xmlns="" id="{B751C74E-4DE0-433A-A367-6D93D2DA996E}"/>
                  </a:ext>
                </a:extLst>
              </p:cNvPr>
              <p:cNvSpPr/>
              <p:nvPr/>
            </p:nvSpPr>
            <p:spPr>
              <a:xfrm>
                <a:off x="2752075" y="4302907"/>
                <a:ext cx="173124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400</a:t>
                </a:r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xmlns="" id="{E1BCE3BD-3D2E-4913-ABD3-4752FBF2E599}"/>
                  </a:ext>
                </a:extLst>
              </p:cNvPr>
              <p:cNvSpPr/>
              <p:nvPr/>
            </p:nvSpPr>
            <p:spPr>
              <a:xfrm>
                <a:off x="3512876" y="4302907"/>
                <a:ext cx="173124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600</a:t>
                </a: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xmlns="" id="{7BC8A995-7C45-48AF-ADAD-54679F7A6CA3}"/>
                  </a:ext>
                </a:extLst>
              </p:cNvPr>
              <p:cNvSpPr/>
              <p:nvPr/>
            </p:nvSpPr>
            <p:spPr>
              <a:xfrm>
                <a:off x="4302827" y="4302907"/>
                <a:ext cx="173124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800</a:t>
                </a:r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xmlns="" id="{F7E9EB6D-D386-4517-A8D7-65AD8AA4340D}"/>
                  </a:ext>
                </a:extLst>
              </p:cNvPr>
              <p:cNvSpPr/>
              <p:nvPr/>
            </p:nvSpPr>
            <p:spPr>
              <a:xfrm>
                <a:off x="5053629" y="4302907"/>
                <a:ext cx="230832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xmlns="" id="{2B25CF51-5CCE-4747-80AF-4E3E5F731AAB}"/>
                  </a:ext>
                </a:extLst>
              </p:cNvPr>
              <p:cNvSpPr/>
              <p:nvPr/>
            </p:nvSpPr>
            <p:spPr>
              <a:xfrm>
                <a:off x="6570453" y="4302907"/>
                <a:ext cx="230832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1400</a:t>
                </a:r>
              </a:p>
            </p:txBody>
          </p:sp>
        </p:grp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xmlns="" id="{F7E9EB6D-D386-4517-A8D7-65AD8AA4340D}"/>
                </a:ext>
              </a:extLst>
            </p:cNvPr>
            <p:cNvSpPr/>
            <p:nvPr/>
          </p:nvSpPr>
          <p:spPr>
            <a:xfrm>
              <a:off x="5712949" y="4447680"/>
              <a:ext cx="230832" cy="1195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</a:t>
              </a: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829170" y="1826181"/>
            <a:ext cx="243200" cy="2751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950770" y="1781771"/>
            <a:ext cx="338218" cy="157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775598" y="1879659"/>
            <a:ext cx="236523" cy="2693509"/>
            <a:chOff x="670250" y="1642208"/>
            <a:chExt cx="236523" cy="2693509"/>
          </a:xfrm>
        </p:grpSpPr>
        <p:grpSp>
          <p:nvGrpSpPr>
            <p:cNvPr id="16" name="그룹 15"/>
            <p:cNvGrpSpPr/>
            <p:nvPr/>
          </p:nvGrpSpPr>
          <p:grpSpPr>
            <a:xfrm>
              <a:off x="670250" y="1881645"/>
              <a:ext cx="236523" cy="2454072"/>
              <a:chOff x="998586" y="1875549"/>
              <a:chExt cx="236523" cy="2454072"/>
            </a:xfrm>
            <a:solidFill>
              <a:schemeClr val="bg1"/>
            </a:solidFill>
          </p:grpSpPr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xmlns="" id="{11E9A46A-E3F6-4E06-BBBF-E0011641E956}"/>
                  </a:ext>
                </a:extLst>
              </p:cNvPr>
              <p:cNvSpPr/>
              <p:nvPr/>
            </p:nvSpPr>
            <p:spPr>
              <a:xfrm>
                <a:off x="1004276" y="2200055"/>
                <a:ext cx="230833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xmlns="" id="{9B8B55BD-65C4-4DA4-874D-E9661D095EFC}"/>
                  </a:ext>
                </a:extLst>
              </p:cNvPr>
              <p:cNvSpPr/>
              <p:nvPr/>
            </p:nvSpPr>
            <p:spPr>
              <a:xfrm>
                <a:off x="1004276" y="2532447"/>
                <a:ext cx="230833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1500</a:t>
                </a: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xmlns="" id="{C1E6AF57-21BC-4DE3-A32E-964A4B8A9377}"/>
                  </a:ext>
                </a:extLst>
              </p:cNvPr>
              <p:cNvSpPr/>
              <p:nvPr/>
            </p:nvSpPr>
            <p:spPr>
              <a:xfrm>
                <a:off x="1004276" y="2856043"/>
                <a:ext cx="230833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1200</a:t>
                </a: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xmlns="" id="{61E36768-D4B4-4AF5-9E11-45A0591EE488}"/>
                  </a:ext>
                </a:extLst>
              </p:cNvPr>
              <p:cNvSpPr/>
              <p:nvPr/>
            </p:nvSpPr>
            <p:spPr>
              <a:xfrm>
                <a:off x="1061983" y="3189800"/>
                <a:ext cx="173126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900</a:t>
                </a:r>
              </a:p>
            </p:txBody>
          </p: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xmlns="" id="{C385305D-177B-42D8-9AE5-F9A5CCA13E46}"/>
                  </a:ext>
                </a:extLst>
              </p:cNvPr>
              <p:cNvSpPr/>
              <p:nvPr/>
            </p:nvSpPr>
            <p:spPr>
              <a:xfrm>
                <a:off x="1061983" y="3527894"/>
                <a:ext cx="173126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600</a:t>
                </a: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xmlns="" id="{875AC284-BA20-429B-8689-DC1787EC7411}"/>
                  </a:ext>
                </a:extLst>
              </p:cNvPr>
              <p:cNvSpPr/>
              <p:nvPr/>
            </p:nvSpPr>
            <p:spPr>
              <a:xfrm>
                <a:off x="1061983" y="3858207"/>
                <a:ext cx="173126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</a:t>
                </a: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xmlns="" id="{71C0067B-2D1B-4129-B53E-435E61A885E9}"/>
                  </a:ext>
                </a:extLst>
              </p:cNvPr>
              <p:cNvSpPr/>
              <p:nvPr/>
            </p:nvSpPr>
            <p:spPr>
              <a:xfrm>
                <a:off x="1177402" y="4201381"/>
                <a:ext cx="57707" cy="12824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xmlns="" id="{11E9A46A-E3F6-4E06-BBBF-E0011641E956}"/>
                  </a:ext>
                </a:extLst>
              </p:cNvPr>
              <p:cNvSpPr/>
              <p:nvPr/>
            </p:nvSpPr>
            <p:spPr>
              <a:xfrm>
                <a:off x="998586" y="1875549"/>
                <a:ext cx="230833" cy="119520"/>
              </a:xfrm>
              <a:prstGeom prst="rect">
                <a:avLst/>
              </a:prstGeom>
              <a:grpFill/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2100</a:t>
                </a:r>
              </a:p>
            </p:txBody>
          </p:sp>
        </p:grp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xmlns="" id="{11E9A46A-E3F6-4E06-BBBF-E0011641E956}"/>
                </a:ext>
              </a:extLst>
            </p:cNvPr>
            <p:cNvSpPr/>
            <p:nvPr/>
          </p:nvSpPr>
          <p:spPr>
            <a:xfrm>
              <a:off x="675939" y="1642208"/>
              <a:ext cx="230833" cy="1195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2300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5DF0286-EF90-4D9C-A358-52EB619CD10F}"/>
              </a:ext>
            </a:extLst>
          </p:cNvPr>
          <p:cNvSpPr txBox="1"/>
          <p:nvPr/>
        </p:nvSpPr>
        <p:spPr>
          <a:xfrm>
            <a:off x="950303" y="6934459"/>
            <a:ext cx="5454091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   0                    5                  10                 15                 20                 25                 30                  35                  40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673988" y="5143476"/>
            <a:ext cx="392081" cy="1784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837270" y="5198361"/>
            <a:ext cx="178501" cy="1714401"/>
            <a:chOff x="880673" y="4931685"/>
            <a:chExt cx="178501" cy="1714401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xmlns="" id="{A102A51B-88C3-4EE5-AEA0-E9F22719094E}"/>
                </a:ext>
              </a:extLst>
            </p:cNvPr>
            <p:cNvGrpSpPr/>
            <p:nvPr/>
          </p:nvGrpSpPr>
          <p:grpSpPr>
            <a:xfrm>
              <a:off x="886050" y="4931685"/>
              <a:ext cx="173124" cy="1714401"/>
              <a:chOff x="853477" y="5448798"/>
              <a:chExt cx="173124" cy="1714401"/>
            </a:xfrm>
          </p:grpSpPr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xmlns="" id="{C9E0C357-C065-47BA-900C-F78470BD2BF0}"/>
                  </a:ext>
                </a:extLst>
              </p:cNvPr>
              <p:cNvSpPr/>
              <p:nvPr/>
            </p:nvSpPr>
            <p:spPr>
              <a:xfrm>
                <a:off x="911184" y="6769236"/>
                <a:ext cx="115417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xmlns="" id="{1D64B30E-1B4B-4874-8574-73ECB3BE6D71}"/>
                  </a:ext>
                </a:extLst>
              </p:cNvPr>
              <p:cNvSpPr/>
              <p:nvPr/>
            </p:nvSpPr>
            <p:spPr>
              <a:xfrm>
                <a:off x="853477" y="5448798"/>
                <a:ext cx="173124" cy="1195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xmlns="" id="{12F10352-F273-48C1-A14D-41A0FDB44659}"/>
                  </a:ext>
                </a:extLst>
              </p:cNvPr>
              <p:cNvSpPr/>
              <p:nvPr/>
            </p:nvSpPr>
            <p:spPr>
              <a:xfrm>
                <a:off x="911184" y="5974823"/>
                <a:ext cx="115417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xmlns="" id="{7E4B9199-5BAD-4436-B168-331D0EA9CF95}"/>
                  </a:ext>
                </a:extLst>
              </p:cNvPr>
              <p:cNvSpPr/>
              <p:nvPr/>
            </p:nvSpPr>
            <p:spPr>
              <a:xfrm>
                <a:off x="911184" y="6241298"/>
                <a:ext cx="115417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xmlns="" id="{E3F995B4-68EF-4F24-B86D-7BD407764844}"/>
                  </a:ext>
                </a:extLst>
              </p:cNvPr>
              <p:cNvSpPr/>
              <p:nvPr/>
            </p:nvSpPr>
            <p:spPr>
              <a:xfrm>
                <a:off x="911184" y="6513309"/>
                <a:ext cx="115417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xmlns="" id="{7EA67901-D5D5-44FB-823A-762A69653897}"/>
                  </a:ext>
                </a:extLst>
              </p:cNvPr>
              <p:cNvSpPr/>
              <p:nvPr/>
            </p:nvSpPr>
            <p:spPr>
              <a:xfrm>
                <a:off x="968893" y="7034959"/>
                <a:ext cx="57708" cy="1282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algn="r">
                  <a:lnSpc>
                    <a:spcPts val="950"/>
                  </a:lnSpc>
                </a:pPr>
                <a:r>
                  <a:rPr lang="en-US" altLang="ko-KR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</p:grp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xmlns="" id="{1D64B30E-1B4B-4874-8574-73ECB3BE6D71}"/>
                </a:ext>
              </a:extLst>
            </p:cNvPr>
            <p:cNvSpPr/>
            <p:nvPr/>
          </p:nvSpPr>
          <p:spPr>
            <a:xfrm>
              <a:off x="880673" y="5193251"/>
              <a:ext cx="173124" cy="1195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>
                <a:lnSpc>
                  <a:spcPts val="950"/>
                </a:lnSpc>
              </a:pPr>
              <a:r>
                <a:rPr lang="en-US" altLang="ko-KR" sz="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2E78593E-C035-4D00-9BBD-55BC53AC60D2}"/>
              </a:ext>
            </a:extLst>
          </p:cNvPr>
          <p:cNvSpPr/>
          <p:nvPr/>
        </p:nvSpPr>
        <p:spPr>
          <a:xfrm>
            <a:off x="3169618" y="7063666"/>
            <a:ext cx="61395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pPr lvl="0" algn="ctr"/>
            <a:r>
              <a:rPr lang="en-US" altLang="ko-KR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(min)</a:t>
            </a:r>
            <a:endParaRPr lang="ko-KR" alt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03C0F67-772F-46ED-A465-C5F0809FDABB}"/>
              </a:ext>
            </a:extLst>
          </p:cNvPr>
          <p:cNvSpPr txBox="1"/>
          <p:nvPr/>
        </p:nvSpPr>
        <p:spPr>
          <a:xfrm rot="16200000">
            <a:off x="163932" y="5909132"/>
            <a:ext cx="1052298" cy="1538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Absorbance (mAu)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xmlns="" id="{D22087F5-0D23-4A63-AFB9-53E2DF0E063B}"/>
              </a:ext>
            </a:extLst>
          </p:cNvPr>
          <p:cNvSpPr/>
          <p:nvPr/>
        </p:nvSpPr>
        <p:spPr>
          <a:xfrm>
            <a:off x="0" y="7801791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1200" b="1" dirty="0">
                <a:latin typeface="Times New Roman" panose="02020603050405020304" pitchFamily="18" charset="0"/>
              </a:rPr>
              <a:t>Fig. S3.</a:t>
            </a:r>
            <a:r>
              <a:rPr lang="en-GB" altLang="ko-KR" sz="1200" dirty="0">
                <a:latin typeface="Times New Roman" panose="02020603050405020304" pitchFamily="18" charset="0"/>
              </a:rPr>
              <a:t> Results of advanced continuous process run 4. (A) A size exclusion chromatogram of periodic counter-current chromatography (PCC). (B) Purity by size exclusion high-performance liquid chromatography. AU: absorbance unit, RT: residence time.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096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7D630C2B-E455-47F3-A4D1-72C53E779376}"/>
              </a:ext>
            </a:extLst>
          </p:cNvPr>
          <p:cNvGrpSpPr/>
          <p:nvPr/>
        </p:nvGrpSpPr>
        <p:grpSpPr>
          <a:xfrm>
            <a:off x="1885835" y="2843280"/>
            <a:ext cx="3091151" cy="4219441"/>
            <a:chOff x="1682262" y="1870725"/>
            <a:chExt cx="3091151" cy="421944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40D91669-C3F7-4252-9178-D9C5964E2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997"/>
            <a:stretch/>
          </p:blipFill>
          <p:spPr>
            <a:xfrm>
              <a:off x="2231619" y="3091721"/>
              <a:ext cx="2023690" cy="2805078"/>
            </a:xfrm>
            <a:prstGeom prst="rect">
              <a:avLst/>
            </a:prstGeom>
            <a:effectLst>
              <a:outerShdw blurRad="101600" dist="50800" dir="5400000" algn="ctr" rotWithShape="0">
                <a:srgbClr val="000000">
                  <a:alpha val="0"/>
                </a:srgbClr>
              </a:outerShdw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9D97A7C-1354-480C-A7B4-8E5FC50E5EB4}"/>
                </a:ext>
              </a:extLst>
            </p:cNvPr>
            <p:cNvSpPr txBox="1"/>
            <p:nvPr/>
          </p:nvSpPr>
          <p:spPr>
            <a:xfrm>
              <a:off x="1682262" y="3181677"/>
              <a:ext cx="625618" cy="29084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</a:p>
            <a:p>
              <a:pPr algn="r" defTabSz="457167"/>
              <a:endParaRPr lang="en-US" altLang="ko-KR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 defTabSz="457167"/>
              <a:endParaRPr lang="en-US" altLang="ko-KR" sz="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  <a:p>
              <a:pPr algn="r" defTabSz="457167"/>
              <a:endParaRPr lang="en-US" altLang="ko-KR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endParaRPr lang="en-US" altLang="ko-KR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 defTabSz="457167"/>
              <a:endParaRPr lang="en-US" altLang="ko-KR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</a:p>
            <a:p>
              <a:pPr algn="r" defTabSz="457167"/>
              <a:endParaRPr lang="en-US" altLang="ko-K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pPr algn="r" defTabSz="457167"/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ko-KR" sz="14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19380D50-6E0D-402F-B1C3-F107A8BF3D11}"/>
                </a:ext>
              </a:extLst>
            </p:cNvPr>
            <p:cNvSpPr/>
            <p:nvPr/>
          </p:nvSpPr>
          <p:spPr>
            <a:xfrm>
              <a:off x="2231619" y="2792771"/>
              <a:ext cx="3337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dirty="0"/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xmlns="" id="{BF9F756D-66E4-45CA-8E7A-6903F6377143}"/>
                </a:ext>
              </a:extLst>
            </p:cNvPr>
            <p:cNvCxnSpPr>
              <a:cxnSpLocks/>
            </p:cNvCxnSpPr>
            <p:nvPr/>
          </p:nvCxnSpPr>
          <p:spPr>
            <a:xfrm>
              <a:off x="2924196" y="2783944"/>
              <a:ext cx="125508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9CAF141-5FBB-4A14-BAA2-2BF0679AEA36}"/>
                </a:ext>
              </a:extLst>
            </p:cNvPr>
            <p:cNvSpPr txBox="1"/>
            <p:nvPr/>
          </p:nvSpPr>
          <p:spPr>
            <a:xfrm>
              <a:off x="3042330" y="2476167"/>
              <a:ext cx="9813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latin typeface="Arial" panose="020B0604020202020204" pitchFamily="34" charset="0"/>
                  <a:cs typeface="Arial" panose="020B0604020202020204" pitchFamily="34" charset="0"/>
                </a:rPr>
                <a:t>Advanced</a:t>
              </a:r>
              <a:endParaRPr lang="ko-KR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08DBEEA-A1A3-4AA4-90B6-E5EDE7FF9919}"/>
                </a:ext>
              </a:extLst>
            </p:cNvPr>
            <p:cNvSpPr txBox="1"/>
            <p:nvPr/>
          </p:nvSpPr>
          <p:spPr>
            <a:xfrm rot="16200000">
              <a:off x="2104340" y="2331748"/>
              <a:ext cx="1229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latin typeface="Arial" panose="020B0604020202020204" pitchFamily="34" charset="0"/>
                  <a:cs typeface="Arial" panose="020B0604020202020204" pitchFamily="34" charset="0"/>
                </a:rPr>
                <a:t>Conventional</a:t>
              </a:r>
              <a:endParaRPr lang="ko-KR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6E0417ED-50CB-4AE2-833D-5DFE24E5CAE3}"/>
                </a:ext>
              </a:extLst>
            </p:cNvPr>
            <p:cNvSpPr/>
            <p:nvPr/>
          </p:nvSpPr>
          <p:spPr>
            <a:xfrm>
              <a:off x="2924196" y="2792771"/>
              <a:ext cx="137730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1     2     3     4 </a:t>
              </a:r>
              <a:endParaRPr lang="ko-KR" alt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B36429B-E981-4301-94AD-4CA412B41FB3}"/>
                </a:ext>
              </a:extLst>
            </p:cNvPr>
            <p:cNvSpPr txBox="1"/>
            <p:nvPr/>
          </p:nvSpPr>
          <p:spPr>
            <a:xfrm>
              <a:off x="4260131" y="2779531"/>
              <a:ext cx="5132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latin typeface="Arial" panose="020B0604020202020204" pitchFamily="34" charset="0"/>
                  <a:cs typeface="Arial" panose="020B0604020202020204" pitchFamily="34" charset="0"/>
                </a:rPr>
                <a:t>Run</a:t>
              </a:r>
              <a:endParaRPr lang="ko-KR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EE08B46-2A89-48F6-AA59-65B4CADE46E0}"/>
              </a:ext>
            </a:extLst>
          </p:cNvPr>
          <p:cNvSpPr txBox="1"/>
          <p:nvPr/>
        </p:nvSpPr>
        <p:spPr>
          <a:xfrm>
            <a:off x="10882" y="24594"/>
            <a:ext cx="6376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4</a:t>
            </a:r>
            <a:endParaRPr lang="ko-KR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54BB25B9-EE2C-4F2A-B0A0-D8468A0A127C}"/>
              </a:ext>
            </a:extLst>
          </p:cNvPr>
          <p:cNvSpPr/>
          <p:nvPr/>
        </p:nvSpPr>
        <p:spPr>
          <a:xfrm>
            <a:off x="0" y="7805008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ko-KR" sz="1200" b="1" dirty="0">
                <a:latin typeface="Times New Roman" panose="02020603050405020304" pitchFamily="18" charset="0"/>
              </a:rPr>
              <a:t>Fig. S4.</a:t>
            </a:r>
            <a:r>
              <a:rPr lang="en-GB" altLang="ko-KR" sz="1200" dirty="0">
                <a:latin typeface="Times New Roman" panose="02020603050405020304" pitchFamily="18" charset="0"/>
              </a:rPr>
              <a:t> Results of pH and conductivity according to dilution buffer condition. M: molecular markers.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25605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417</Words>
  <Application>Microsoft Office PowerPoint</Application>
  <PresentationFormat>A4 Paper (210x297 mm)</PresentationFormat>
  <Paragraphs>193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GC120</vt:lpstr>
      <vt:lpstr>Times New Roman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/>
  <cp:lastModifiedBy/>
  <cp:revision>61</cp:revision>
  <dcterms:created xsi:type="dcterms:W3CDTF">2023-11-05T05:01:07Z</dcterms:created>
  <dcterms:modified xsi:type="dcterms:W3CDTF">2024-03-19T02:56:33Z</dcterms:modified>
</cp:coreProperties>
</file>