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"/>
  </p:notesMasterIdLst>
  <p:sldIdLst>
    <p:sldId id="2147470313" r:id="rId2"/>
    <p:sldId id="2147470311" r:id="rId3"/>
    <p:sldId id="2147470316" r:id="rId4"/>
    <p:sldId id="2147470309" r:id="rId5"/>
  </p:sldIdLst>
  <p:sldSz cx="12192000" cy="6858000"/>
  <p:notesSz cx="6888163" cy="100218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3749" userDrawn="1">
          <p15:clr>
            <a:srgbClr val="A4A3A4"/>
          </p15:clr>
        </p15:guide>
        <p15:guide id="3" pos="3931" userDrawn="1">
          <p15:clr>
            <a:srgbClr val="A4A3A4"/>
          </p15:clr>
        </p15:guide>
        <p15:guide id="4" pos="166" userDrawn="1">
          <p15:clr>
            <a:srgbClr val="A4A3A4"/>
          </p15:clr>
        </p15:guide>
        <p15:guide id="5" pos="7514" userDrawn="1">
          <p15:clr>
            <a:srgbClr val="A4A3A4"/>
          </p15:clr>
        </p15:guide>
        <p15:guide id="6" pos="347" userDrawn="1">
          <p15:clr>
            <a:srgbClr val="A4A3A4"/>
          </p15:clr>
        </p15:guide>
        <p15:guide id="7" pos="7355" userDrawn="1">
          <p15:clr>
            <a:srgbClr val="A4A3A4"/>
          </p15:clr>
        </p15:guide>
        <p15:guide id="8" orient="horz" pos="2160">
          <p15:clr>
            <a:srgbClr val="A4A3A4"/>
          </p15:clr>
        </p15:guide>
        <p15:guide id="9" orient="horz" pos="220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0C2753-7EBC-01D0-CE09-27F1E558236B}" name="RI" initials="RI" userId="RI" providerId="None"/>
  <p188:author id="{F09958B2-1FBF-90D0-0743-869936935042}" name="Tetsuhiro Yoshinami" initials="TY" userId="cfad232d21dc2c7d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" initials="RI" lastIdx="12" clrIdx="0">
    <p:extLst>
      <p:ext uri="{19B8F6BF-5375-455C-9EA6-DF929625EA0E}">
        <p15:presenceInfo xmlns:p15="http://schemas.microsoft.com/office/powerpoint/2012/main" userId="RI" providerId="None"/>
      </p:ext>
    </p:extLst>
  </p:cmAuthor>
  <p:cmAuthor id="2" name="Tetsuhiro Yoshinami" initials="TY" lastIdx="8" clrIdx="1">
    <p:extLst>
      <p:ext uri="{19B8F6BF-5375-455C-9EA6-DF929625EA0E}">
        <p15:presenceInfo xmlns:p15="http://schemas.microsoft.com/office/powerpoint/2012/main" userId="cfad232d21dc2c7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766D"/>
    <a:srgbClr val="02C0C5"/>
    <a:srgbClr val="C575FF"/>
    <a:srgbClr val="7B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734" y="72"/>
      </p:cViewPr>
      <p:guideLst>
        <p:guide pos="3840"/>
        <p:guide pos="3749"/>
        <p:guide pos="3931"/>
        <p:guide pos="166"/>
        <p:guide pos="7514"/>
        <p:guide pos="347"/>
        <p:guide pos="7355"/>
        <p:guide orient="horz" pos="2160"/>
        <p:guide orient="horz" pos="2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B7BE96F4-F713-4FFD-ABB9-91C058A8CC89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FA70D703-3B40-49F6-B984-A24E7166A9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3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93C6B1-9701-49F3-810D-467BEACCF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A640EF-F8F5-45CD-A19C-26DBCDB91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0A5B43-9604-AE4A-9158-F9C4C114D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27F438-8AF0-5EDD-AF0B-80C95FCE4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8291B0-3F5E-9A91-A4D0-3D9543BD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382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D1CA27-71AC-C6B0-7F72-F2EF7A184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F2BC6EA-6A12-8FC7-F87D-46D5537AD0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8F2A7C-E56D-B276-842A-319256C02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619CF3-5E37-CC99-C2A6-F0BE4B527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2ECB49-9BCD-F1CE-4607-E26701150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61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1F04C5C-D2E6-1330-0CEB-8556090DA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2309EE7-227E-F640-6ED6-2D19E5591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B5F86F-9AEB-1EA9-E0C0-0E6CA7807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393E78-6513-05F4-0B3E-E0924C14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823777-BB04-394F-9221-324F78807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230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91C0C7-56C9-2EC8-9B31-D57050DA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60424F-EF1B-AD08-4400-CC878743E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EBC08D-FF94-F08E-892F-7C161F11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6FD7E4-6B79-EEBE-C44E-10493C64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7F1D7C-9C69-36EF-5550-2BB776BB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231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8700E1-D402-0398-7CAD-435525309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FE0EA6-E048-3428-B75A-9F775D750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8663A4-9F89-BEAB-064E-AAEDA0A4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909CF9-9A62-A1A5-69BC-575811A9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5AA8E9-2AB3-CB39-5C9E-206A16D5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78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F1034-01FF-B01A-F669-48ED6DF0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9D703D-3013-3F34-CEF7-CBC7ECC22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5A6A903-3F1B-DAA0-245D-0FD9E5427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566AC5-F9C7-5F28-DE1B-DEBF8E3A7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1528CE-FFF4-53DB-1739-E2E1111D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83E25C-F04A-4545-9B27-4BD6C9D66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183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D3A704-F27C-6060-7DE4-452CFBAE7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9DFA46-A447-56E3-0130-D7FA6BE49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0AE20AA-B5A7-ECD4-9464-55777C35C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F355A9-AB46-0363-6660-83EBB7ACB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F1DC3A7-4D9D-D184-FACC-CBB0851EB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7DA0070-706B-55BD-317F-14FED3E2B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BBBE227-8675-3747-9B9F-6F6B39724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B64C14B-7038-E1D6-0FB4-D98E5D8B7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768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CFF966-BC35-9CFB-22F3-7D0FB7A16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FC31237-F795-21C0-11A1-466D0D9D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975E4C-BD7A-B453-B756-E3C5DBC93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716EF6A-7BCC-DE42-BAE1-EC4FE4E9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743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C934F8-36A8-5E70-AE53-CE33BD5C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175E8C-994D-30B4-C2F8-C326C0222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7ECB14-3916-4769-EEEC-761FECB6E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0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D2184C-2FA1-8985-4345-02854EB4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C43606-30CC-FFCE-D540-D6FEB5940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44AC3D9-088C-B04F-FEB0-07EDFA5E4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4985DB-F468-9669-2DA2-E70610CF8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1697E8-A9C1-D416-17CB-E6030DA0B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F75769-64DD-90FA-F4E4-584E5258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1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FDF7B-C623-B27D-6571-A5EB7010C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A7474A-71A4-9330-938D-2AEA33693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2470D74-B379-9316-6A61-9638B6AF43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0A8CD1-34F8-C3CD-9E45-68E623C1F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0514B7-C0F8-2A86-133F-E5DC19D0D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9DAA2CF-5379-8B89-5093-2A9CF3003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87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DF3A69-605D-5AA8-8079-85CF92E2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90D665-C17B-AB45-4E4B-68DAC5CFC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C82771-C759-2C0D-BB27-168EA5B01C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7BA73-909F-4FA3-B1C3-89683961F72C}" type="datetimeFigureOut">
              <a:rPr kumimoji="1" lang="ja-JP" altLang="en-US" smtClean="0"/>
              <a:t>2025/3/27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B5203E-F363-F1DA-885E-7D9C546B78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E6E27C-3034-9B6C-E958-DA24655B3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5BDE7-544F-4057-B7D5-8860FCC379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143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870F5-B89C-CFB2-912A-EF2139AB1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" name="表 623">
            <a:extLst>
              <a:ext uri="{FF2B5EF4-FFF2-40B4-BE49-F238E27FC236}">
                <a16:creationId xmlns:a16="http://schemas.microsoft.com/office/drawing/2014/main" id="{BFE84239-A595-AE9F-370B-1C6793765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943995"/>
              </p:ext>
            </p:extLst>
          </p:nvPr>
        </p:nvGraphicFramePr>
        <p:xfrm>
          <a:off x="7619389" y="1024813"/>
          <a:ext cx="3651551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58059752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8559473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[95%CI] </a:t>
                      </a:r>
                    </a:p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(months)</a:t>
                      </a:r>
                      <a:endParaRPr lang="en-US" altLang="ja-JP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Abemaciclib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64.8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54.2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48.7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31.4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,   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-  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]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569661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861A8B-91CF-AC5A-E30F-EF4E6727CADD}"/>
              </a:ext>
            </a:extLst>
          </p:cNvPr>
          <p:cNvSpPr txBox="1"/>
          <p:nvPr/>
        </p:nvSpPr>
        <p:spPr>
          <a:xfrm>
            <a:off x="133140" y="-19177"/>
            <a:ext cx="11593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  <a:p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Real-world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rogression-free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urvival by CDK4/6i agent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the exclusive first-line treatment group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4">
            <a:extLst>
              <a:ext uri="{FF2B5EF4-FFF2-40B4-BE49-F238E27FC236}">
                <a16:creationId xmlns:a16="http://schemas.microsoft.com/office/drawing/2014/main" id="{BCF62A17-F5BC-1A3D-7A69-C09B51B8A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391" y="5820840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5">
            <a:extLst>
              <a:ext uri="{FF2B5EF4-FFF2-40B4-BE49-F238E27FC236}">
                <a16:creationId xmlns:a16="http://schemas.microsoft.com/office/drawing/2014/main" id="{F4363D19-E696-7720-C2A7-E17846983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81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6">
            <a:extLst>
              <a:ext uri="{FF2B5EF4-FFF2-40B4-BE49-F238E27FC236}">
                <a16:creationId xmlns:a16="http://schemas.microsoft.com/office/drawing/2014/main" id="{846504C6-BF6A-4484-0668-053EEC68C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497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7">
            <a:extLst>
              <a:ext uri="{FF2B5EF4-FFF2-40B4-BE49-F238E27FC236}">
                <a16:creationId xmlns:a16="http://schemas.microsoft.com/office/drawing/2014/main" id="{A24FBE46-DEA2-F6A8-5A6B-29E3B4099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917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124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">
            <a:extLst>
              <a:ext uri="{FF2B5EF4-FFF2-40B4-BE49-F238E27FC236}">
                <a16:creationId xmlns:a16="http://schemas.microsoft.com/office/drawing/2014/main" id="{F22437B5-91AC-665A-24B2-B24981595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60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159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1817F4-4919-5686-7E8D-DBE65F4B4B26}"/>
              </a:ext>
            </a:extLst>
          </p:cNvPr>
          <p:cNvSpPr txBox="1"/>
          <p:nvPr/>
        </p:nvSpPr>
        <p:spPr>
          <a:xfrm>
            <a:off x="5255789" y="6611779"/>
            <a:ext cx="68323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AMBC, advanced or metastatic breast cancer; CDK4/6i, cyclin-dependent kinase 4/6 inhibitor; CI, confidence interval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80A4B85-E154-FBE0-D805-8D41A7C19A09}"/>
              </a:ext>
            </a:extLst>
          </p:cNvPr>
          <p:cNvGrpSpPr/>
          <p:nvPr/>
        </p:nvGrpSpPr>
        <p:grpSpPr>
          <a:xfrm>
            <a:off x="1135135" y="1409601"/>
            <a:ext cx="360000" cy="72009"/>
            <a:chOff x="2707351" y="1463026"/>
            <a:chExt cx="360000" cy="72009"/>
          </a:xfrm>
        </p:grpSpPr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0EB1785B-FF5E-1020-E5CD-1C930E268E16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22" name="十字形 21">
              <a:extLst>
                <a:ext uri="{FF2B5EF4-FFF2-40B4-BE49-F238E27FC236}">
                  <a16:creationId xmlns:a16="http://schemas.microsoft.com/office/drawing/2014/main" id="{CC5549D5-DDCA-4268-5193-CB6E1FCC541D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1292ECB-3DA2-D262-0D51-1AAFA46A0821}"/>
              </a:ext>
            </a:extLst>
          </p:cNvPr>
          <p:cNvSpPr txBox="1"/>
          <p:nvPr/>
        </p:nvSpPr>
        <p:spPr>
          <a:xfrm>
            <a:off x="263525" y="5820840"/>
            <a:ext cx="610745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Palbociclib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3BD32E6-559B-5C8B-A4D4-0796D2EB42FB}"/>
              </a:ext>
            </a:extLst>
          </p:cNvPr>
          <p:cNvSpPr txBox="1"/>
          <p:nvPr/>
        </p:nvSpPr>
        <p:spPr>
          <a:xfrm>
            <a:off x="26352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94D1F5AC-F5A0-8276-C35E-74B0BF951A88}"/>
              </a:ext>
            </a:extLst>
          </p:cNvPr>
          <p:cNvSpPr txBox="1"/>
          <p:nvPr/>
        </p:nvSpPr>
        <p:spPr>
          <a:xfrm>
            <a:off x="64178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C125FA57-CEBF-EF6E-E782-5D7259F9A487}"/>
              </a:ext>
            </a:extLst>
          </p:cNvPr>
          <p:cNvSpPr txBox="1"/>
          <p:nvPr/>
        </p:nvSpPr>
        <p:spPr>
          <a:xfrm>
            <a:off x="64178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232" name="テキスト ボックス 231">
            <a:extLst>
              <a:ext uri="{FF2B5EF4-FFF2-40B4-BE49-F238E27FC236}">
                <a16:creationId xmlns:a16="http://schemas.microsoft.com/office/drawing/2014/main" id="{D4C79A1C-2B83-2F9F-B680-D18A2C7915E4}"/>
              </a:ext>
            </a:extLst>
          </p:cNvPr>
          <p:cNvSpPr txBox="1"/>
          <p:nvPr/>
        </p:nvSpPr>
        <p:spPr>
          <a:xfrm>
            <a:off x="64178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501F81B6-B6C6-946B-BAAF-2B374AD1778C}"/>
              </a:ext>
            </a:extLst>
          </p:cNvPr>
          <p:cNvSpPr txBox="1"/>
          <p:nvPr/>
        </p:nvSpPr>
        <p:spPr>
          <a:xfrm>
            <a:off x="64178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234" name="テキスト ボックス 233">
            <a:extLst>
              <a:ext uri="{FF2B5EF4-FFF2-40B4-BE49-F238E27FC236}">
                <a16:creationId xmlns:a16="http://schemas.microsoft.com/office/drawing/2014/main" id="{06C6293B-1043-B32D-C16B-EB918EBFDA26}"/>
              </a:ext>
            </a:extLst>
          </p:cNvPr>
          <p:cNvSpPr txBox="1"/>
          <p:nvPr/>
        </p:nvSpPr>
        <p:spPr>
          <a:xfrm>
            <a:off x="64178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0232D51F-5601-D13A-1150-A9B41EBC748B}"/>
              </a:ext>
            </a:extLst>
          </p:cNvPr>
          <p:cNvSpPr txBox="1"/>
          <p:nvPr/>
        </p:nvSpPr>
        <p:spPr>
          <a:xfrm>
            <a:off x="64178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89ACF6C6-C6A0-EFFB-23C8-DB00AA01A016}"/>
              </a:ext>
            </a:extLst>
          </p:cNvPr>
          <p:cNvSpPr txBox="1"/>
          <p:nvPr/>
        </p:nvSpPr>
        <p:spPr>
          <a:xfrm>
            <a:off x="64178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CCA7A1FF-CEFD-C6B6-30B4-E7E047F385D8}"/>
              </a:ext>
            </a:extLst>
          </p:cNvPr>
          <p:cNvSpPr txBox="1"/>
          <p:nvPr/>
        </p:nvSpPr>
        <p:spPr>
          <a:xfrm>
            <a:off x="64178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6AF692CB-9810-A79F-D9EE-F510BA7F8631}"/>
              </a:ext>
            </a:extLst>
          </p:cNvPr>
          <p:cNvSpPr txBox="1"/>
          <p:nvPr/>
        </p:nvSpPr>
        <p:spPr>
          <a:xfrm>
            <a:off x="64178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240" name="テキスト ボックス 239">
            <a:extLst>
              <a:ext uri="{FF2B5EF4-FFF2-40B4-BE49-F238E27FC236}">
                <a16:creationId xmlns:a16="http://schemas.microsoft.com/office/drawing/2014/main" id="{C299E2B0-780E-47D3-5F69-4A7F2413774F}"/>
              </a:ext>
            </a:extLst>
          </p:cNvPr>
          <p:cNvSpPr txBox="1"/>
          <p:nvPr/>
        </p:nvSpPr>
        <p:spPr>
          <a:xfrm>
            <a:off x="64178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id="{9F5A9F38-5C78-C214-4BFF-A5C3D091E8C7}"/>
              </a:ext>
            </a:extLst>
          </p:cNvPr>
          <p:cNvSpPr txBox="1"/>
          <p:nvPr/>
        </p:nvSpPr>
        <p:spPr>
          <a:xfrm>
            <a:off x="64178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248" name="直線コネクタ 247">
            <a:extLst>
              <a:ext uri="{FF2B5EF4-FFF2-40B4-BE49-F238E27FC236}">
                <a16:creationId xmlns:a16="http://schemas.microsoft.com/office/drawing/2014/main" id="{66721228-3193-1BEC-286A-7B235334DBFE}"/>
              </a:ext>
            </a:extLst>
          </p:cNvPr>
          <p:cNvCxnSpPr>
            <a:cxnSpLocks/>
          </p:cNvCxnSpPr>
          <p:nvPr/>
        </p:nvCxnSpPr>
        <p:spPr>
          <a:xfrm>
            <a:off x="94611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線コネクタ 248">
            <a:extLst>
              <a:ext uri="{FF2B5EF4-FFF2-40B4-BE49-F238E27FC236}">
                <a16:creationId xmlns:a16="http://schemas.microsoft.com/office/drawing/2014/main" id="{EF857DD3-09A6-D076-7BC0-6B13F6693240}"/>
              </a:ext>
            </a:extLst>
          </p:cNvPr>
          <p:cNvCxnSpPr>
            <a:cxnSpLocks/>
          </p:cNvCxnSpPr>
          <p:nvPr/>
        </p:nvCxnSpPr>
        <p:spPr>
          <a:xfrm>
            <a:off x="94611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0" name="グループ化 249">
            <a:extLst>
              <a:ext uri="{FF2B5EF4-FFF2-40B4-BE49-F238E27FC236}">
                <a16:creationId xmlns:a16="http://schemas.microsoft.com/office/drawing/2014/main" id="{99AC3757-01D5-0EEB-0F63-7387C3D01361}"/>
              </a:ext>
            </a:extLst>
          </p:cNvPr>
          <p:cNvGrpSpPr/>
          <p:nvPr/>
        </p:nvGrpSpPr>
        <p:grpSpPr>
          <a:xfrm>
            <a:off x="874115" y="2200986"/>
            <a:ext cx="72000" cy="2852165"/>
            <a:chOff x="2555912" y="805820"/>
            <a:chExt cx="72000" cy="2852165"/>
          </a:xfrm>
        </p:grpSpPr>
        <p:cxnSp>
          <p:nvCxnSpPr>
            <p:cNvPr id="372" name="直線コネクタ 371">
              <a:extLst>
                <a:ext uri="{FF2B5EF4-FFF2-40B4-BE49-F238E27FC236}">
                  <a16:creationId xmlns:a16="http://schemas.microsoft.com/office/drawing/2014/main" id="{43C2E950-245A-BB45-46D0-99479D248587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直線コネクタ 372">
              <a:extLst>
                <a:ext uri="{FF2B5EF4-FFF2-40B4-BE49-F238E27FC236}">
                  <a16:creationId xmlns:a16="http://schemas.microsoft.com/office/drawing/2014/main" id="{DA741EF5-BAA2-C465-3184-807AFCFB465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直線コネクタ 373">
              <a:extLst>
                <a:ext uri="{FF2B5EF4-FFF2-40B4-BE49-F238E27FC236}">
                  <a16:creationId xmlns:a16="http://schemas.microsoft.com/office/drawing/2014/main" id="{A197DBB5-8579-8CBD-8F8B-5E608AC02D6B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直線コネクタ 374">
              <a:extLst>
                <a:ext uri="{FF2B5EF4-FFF2-40B4-BE49-F238E27FC236}">
                  <a16:creationId xmlns:a16="http://schemas.microsoft.com/office/drawing/2014/main" id="{22BADD8D-EC60-54E2-CA1D-66A0B1D45C6E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直線コネクタ 375">
              <a:extLst>
                <a:ext uri="{FF2B5EF4-FFF2-40B4-BE49-F238E27FC236}">
                  <a16:creationId xmlns:a16="http://schemas.microsoft.com/office/drawing/2014/main" id="{294D2A8D-2297-501F-18F7-24EFD70840E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直線コネクタ 376">
              <a:extLst>
                <a:ext uri="{FF2B5EF4-FFF2-40B4-BE49-F238E27FC236}">
                  <a16:creationId xmlns:a16="http://schemas.microsoft.com/office/drawing/2014/main" id="{D84A1B95-0B31-2EBE-DAA7-29AD6689C8FA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直線コネクタ 377">
              <a:extLst>
                <a:ext uri="{FF2B5EF4-FFF2-40B4-BE49-F238E27FC236}">
                  <a16:creationId xmlns:a16="http://schemas.microsoft.com/office/drawing/2014/main" id="{51028EEF-2B58-741D-4A2C-655364BF856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直線コネクタ 378">
              <a:extLst>
                <a:ext uri="{FF2B5EF4-FFF2-40B4-BE49-F238E27FC236}">
                  <a16:creationId xmlns:a16="http://schemas.microsoft.com/office/drawing/2014/main" id="{04727201-4811-D208-43BB-EFFB50D1D458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直線コネクタ 379">
              <a:extLst>
                <a:ext uri="{FF2B5EF4-FFF2-40B4-BE49-F238E27FC236}">
                  <a16:creationId xmlns:a16="http://schemas.microsoft.com/office/drawing/2014/main" id="{27B2D6C6-BA9B-902D-3115-570892D3B81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直線コネクタ 380">
              <a:extLst>
                <a:ext uri="{FF2B5EF4-FFF2-40B4-BE49-F238E27FC236}">
                  <a16:creationId xmlns:a16="http://schemas.microsoft.com/office/drawing/2014/main" id="{ED3E4DF3-B13B-E67F-D551-AB432E5F445E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直線コネクタ 381">
              <a:extLst>
                <a:ext uri="{FF2B5EF4-FFF2-40B4-BE49-F238E27FC236}">
                  <a16:creationId xmlns:a16="http://schemas.microsoft.com/office/drawing/2014/main" id="{59654BFB-FB81-FC7A-F4FF-DE1A7320B09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6" name="直線コネクタ 365">
            <a:extLst>
              <a:ext uri="{FF2B5EF4-FFF2-40B4-BE49-F238E27FC236}">
                <a16:creationId xmlns:a16="http://schemas.microsoft.com/office/drawing/2014/main" id="{98A2266A-F809-957D-C71B-E61D9BBC6E0C}"/>
              </a:ext>
            </a:extLst>
          </p:cNvPr>
          <p:cNvCxnSpPr>
            <a:cxnSpLocks/>
          </p:cNvCxnSpPr>
          <p:nvPr/>
        </p:nvCxnSpPr>
        <p:spPr>
          <a:xfrm>
            <a:off x="117040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直線コネクタ 366">
            <a:extLst>
              <a:ext uri="{FF2B5EF4-FFF2-40B4-BE49-F238E27FC236}">
                <a16:creationId xmlns:a16="http://schemas.microsoft.com/office/drawing/2014/main" id="{F1DFB376-0600-B31E-6BE0-0ED8D7155839}"/>
              </a:ext>
            </a:extLst>
          </p:cNvPr>
          <p:cNvCxnSpPr>
            <a:cxnSpLocks/>
          </p:cNvCxnSpPr>
          <p:nvPr/>
        </p:nvCxnSpPr>
        <p:spPr>
          <a:xfrm>
            <a:off x="207771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直線コネクタ 367">
            <a:extLst>
              <a:ext uri="{FF2B5EF4-FFF2-40B4-BE49-F238E27FC236}">
                <a16:creationId xmlns:a16="http://schemas.microsoft.com/office/drawing/2014/main" id="{063D7F69-B5FB-FB94-189D-D88A2956B5AE}"/>
              </a:ext>
            </a:extLst>
          </p:cNvPr>
          <p:cNvCxnSpPr>
            <a:cxnSpLocks/>
          </p:cNvCxnSpPr>
          <p:nvPr/>
        </p:nvCxnSpPr>
        <p:spPr>
          <a:xfrm>
            <a:off x="298502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直線コネクタ 368">
            <a:extLst>
              <a:ext uri="{FF2B5EF4-FFF2-40B4-BE49-F238E27FC236}">
                <a16:creationId xmlns:a16="http://schemas.microsoft.com/office/drawing/2014/main" id="{FDFFBDC6-E0E6-3B7D-A347-33FF55DA213C}"/>
              </a:ext>
            </a:extLst>
          </p:cNvPr>
          <p:cNvCxnSpPr>
            <a:cxnSpLocks/>
          </p:cNvCxnSpPr>
          <p:nvPr/>
        </p:nvCxnSpPr>
        <p:spPr>
          <a:xfrm>
            <a:off x="389234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直線コネクタ 369">
            <a:extLst>
              <a:ext uri="{FF2B5EF4-FFF2-40B4-BE49-F238E27FC236}">
                <a16:creationId xmlns:a16="http://schemas.microsoft.com/office/drawing/2014/main" id="{E0FA17A7-2771-0763-3DA4-A682E239C8A1}"/>
              </a:ext>
            </a:extLst>
          </p:cNvPr>
          <p:cNvCxnSpPr>
            <a:cxnSpLocks/>
          </p:cNvCxnSpPr>
          <p:nvPr/>
        </p:nvCxnSpPr>
        <p:spPr>
          <a:xfrm>
            <a:off x="479965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1" name="直線コネクタ 370">
            <a:extLst>
              <a:ext uri="{FF2B5EF4-FFF2-40B4-BE49-F238E27FC236}">
                <a16:creationId xmlns:a16="http://schemas.microsoft.com/office/drawing/2014/main" id="{B6AAC8DB-99D1-4035-D828-BC6335283400}"/>
              </a:ext>
            </a:extLst>
          </p:cNvPr>
          <p:cNvCxnSpPr>
            <a:cxnSpLocks/>
          </p:cNvCxnSpPr>
          <p:nvPr/>
        </p:nvCxnSpPr>
        <p:spPr>
          <a:xfrm>
            <a:off x="570696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テキスト ボックス 251">
            <a:extLst>
              <a:ext uri="{FF2B5EF4-FFF2-40B4-BE49-F238E27FC236}">
                <a16:creationId xmlns:a16="http://schemas.microsoft.com/office/drawing/2014/main" id="{C7C9DAF6-43E0-6D24-E146-287D18381E60}"/>
              </a:ext>
            </a:extLst>
          </p:cNvPr>
          <p:cNvSpPr txBox="1"/>
          <p:nvPr/>
        </p:nvSpPr>
        <p:spPr>
          <a:xfrm>
            <a:off x="144683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210BD8CC-B05B-C839-7DFA-730A77A90800}"/>
              </a:ext>
            </a:extLst>
          </p:cNvPr>
          <p:cNvSpPr txBox="1"/>
          <p:nvPr/>
        </p:nvSpPr>
        <p:spPr>
          <a:xfrm>
            <a:off x="379201" y="2404097"/>
            <a:ext cx="184666" cy="2452594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Real-world </a:t>
            </a:r>
            <a:r>
              <a:rPr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rogression-free </a:t>
            </a:r>
            <a:r>
              <a:rPr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urvival</a:t>
            </a:r>
          </a:p>
        </p:txBody>
      </p:sp>
      <p:graphicFrame>
        <p:nvGraphicFramePr>
          <p:cNvPr id="383" name="表 382">
            <a:extLst>
              <a:ext uri="{FF2B5EF4-FFF2-40B4-BE49-F238E27FC236}">
                <a16:creationId xmlns:a16="http://schemas.microsoft.com/office/drawing/2014/main" id="{5A71B466-567A-6636-4384-707916EB0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853536"/>
              </p:ext>
            </p:extLst>
          </p:nvPr>
        </p:nvGraphicFramePr>
        <p:xfrm>
          <a:off x="1641419" y="1024813"/>
          <a:ext cx="3651551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58059752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8559473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[95%CI] </a:t>
                      </a:r>
                    </a:p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(months)</a:t>
                      </a:r>
                      <a:endParaRPr lang="en-US" altLang="ja-JP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Palbociclib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58.0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47.6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32.2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24.1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, 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40.9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]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720591"/>
                  </a:ext>
                </a:extLst>
              </a:tr>
            </a:tbl>
          </a:graphicData>
        </a:graphic>
      </p:graphicFrame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D660964E-22FD-20E7-4AF8-D82DBE79D929}"/>
              </a:ext>
            </a:extLst>
          </p:cNvPr>
          <p:cNvSpPr/>
          <p:nvPr/>
        </p:nvSpPr>
        <p:spPr>
          <a:xfrm>
            <a:off x="1170146" y="2211193"/>
            <a:ext cx="4087045" cy="2027230"/>
          </a:xfrm>
          <a:custGeom>
            <a:avLst/>
            <a:gdLst>
              <a:gd name="connsiteX0" fmla="*/ 0 w 4945570"/>
              <a:gd name="connsiteY0" fmla="*/ 0 h 2150268"/>
              <a:gd name="connsiteX1" fmla="*/ 163735 w 4945570"/>
              <a:gd name="connsiteY1" fmla="*/ 0 h 2150268"/>
              <a:gd name="connsiteX2" fmla="*/ 163735 w 4945570"/>
              <a:gd name="connsiteY2" fmla="*/ 12668 h 2150268"/>
              <a:gd name="connsiteX3" fmla="*/ 204978 w 4945570"/>
              <a:gd name="connsiteY3" fmla="*/ 12668 h 2150268"/>
              <a:gd name="connsiteX4" fmla="*/ 204978 w 4945570"/>
              <a:gd name="connsiteY4" fmla="*/ 38291 h 2150268"/>
              <a:gd name="connsiteX5" fmla="*/ 348043 w 4945570"/>
              <a:gd name="connsiteY5" fmla="*/ 38291 h 2150268"/>
              <a:gd name="connsiteX6" fmla="*/ 348043 w 4945570"/>
              <a:gd name="connsiteY6" fmla="*/ 54769 h 2150268"/>
              <a:gd name="connsiteX7" fmla="*/ 355854 w 4945570"/>
              <a:gd name="connsiteY7" fmla="*/ 54769 h 2150268"/>
              <a:gd name="connsiteX8" fmla="*/ 355854 w 4945570"/>
              <a:gd name="connsiteY8" fmla="*/ 79915 h 2150268"/>
              <a:gd name="connsiteX9" fmla="*/ 373094 w 4945570"/>
              <a:gd name="connsiteY9" fmla="*/ 79915 h 2150268"/>
              <a:gd name="connsiteX10" fmla="*/ 373094 w 4945570"/>
              <a:gd name="connsiteY10" fmla="*/ 105537 h 2150268"/>
              <a:gd name="connsiteX11" fmla="*/ 414052 w 4945570"/>
              <a:gd name="connsiteY11" fmla="*/ 105537 h 2150268"/>
              <a:gd name="connsiteX12" fmla="*/ 414052 w 4945570"/>
              <a:gd name="connsiteY12" fmla="*/ 130207 h 2150268"/>
              <a:gd name="connsiteX13" fmla="*/ 431578 w 4945570"/>
              <a:gd name="connsiteY13" fmla="*/ 130207 h 2150268"/>
              <a:gd name="connsiteX14" fmla="*/ 431578 w 4945570"/>
              <a:gd name="connsiteY14" fmla="*/ 138684 h 2150268"/>
              <a:gd name="connsiteX15" fmla="*/ 440341 w 4945570"/>
              <a:gd name="connsiteY15" fmla="*/ 138684 h 2150268"/>
              <a:gd name="connsiteX16" fmla="*/ 440341 w 4945570"/>
              <a:gd name="connsiteY16" fmla="*/ 155162 h 2150268"/>
              <a:gd name="connsiteX17" fmla="*/ 464534 w 4945570"/>
              <a:gd name="connsiteY17" fmla="*/ 155162 h 2150268"/>
              <a:gd name="connsiteX18" fmla="*/ 464534 w 4945570"/>
              <a:gd name="connsiteY18" fmla="*/ 188881 h 2150268"/>
              <a:gd name="connsiteX19" fmla="*/ 481584 w 4945570"/>
              <a:gd name="connsiteY19" fmla="*/ 188881 h 2150268"/>
              <a:gd name="connsiteX20" fmla="*/ 481584 w 4945570"/>
              <a:gd name="connsiteY20" fmla="*/ 213932 h 2150268"/>
              <a:gd name="connsiteX21" fmla="*/ 506635 w 4945570"/>
              <a:gd name="connsiteY21" fmla="*/ 213932 h 2150268"/>
              <a:gd name="connsiteX22" fmla="*/ 506635 w 4945570"/>
              <a:gd name="connsiteY22" fmla="*/ 231362 h 2150268"/>
              <a:gd name="connsiteX23" fmla="*/ 548259 w 4945570"/>
              <a:gd name="connsiteY23" fmla="*/ 231362 h 2150268"/>
              <a:gd name="connsiteX24" fmla="*/ 548259 w 4945570"/>
              <a:gd name="connsiteY24" fmla="*/ 246317 h 2150268"/>
              <a:gd name="connsiteX25" fmla="*/ 574739 w 4945570"/>
              <a:gd name="connsiteY25" fmla="*/ 246317 h 2150268"/>
              <a:gd name="connsiteX26" fmla="*/ 574739 w 4945570"/>
              <a:gd name="connsiteY26" fmla="*/ 255556 h 2150268"/>
              <a:gd name="connsiteX27" fmla="*/ 590741 w 4945570"/>
              <a:gd name="connsiteY27" fmla="*/ 255556 h 2150268"/>
              <a:gd name="connsiteX28" fmla="*/ 590741 w 4945570"/>
              <a:gd name="connsiteY28" fmla="*/ 296894 h 2150268"/>
              <a:gd name="connsiteX29" fmla="*/ 607600 w 4945570"/>
              <a:gd name="connsiteY29" fmla="*/ 296894 h 2150268"/>
              <a:gd name="connsiteX30" fmla="*/ 607600 w 4945570"/>
              <a:gd name="connsiteY30" fmla="*/ 306038 h 2150268"/>
              <a:gd name="connsiteX31" fmla="*/ 715994 w 4945570"/>
              <a:gd name="connsiteY31" fmla="*/ 306038 h 2150268"/>
              <a:gd name="connsiteX32" fmla="*/ 715994 w 4945570"/>
              <a:gd name="connsiteY32" fmla="*/ 331184 h 2150268"/>
              <a:gd name="connsiteX33" fmla="*/ 741140 w 4945570"/>
              <a:gd name="connsiteY33" fmla="*/ 331184 h 2150268"/>
              <a:gd name="connsiteX34" fmla="*/ 741140 w 4945570"/>
              <a:gd name="connsiteY34" fmla="*/ 347663 h 2150268"/>
              <a:gd name="connsiteX35" fmla="*/ 774954 w 4945570"/>
              <a:gd name="connsiteY35" fmla="*/ 347663 h 2150268"/>
              <a:gd name="connsiteX36" fmla="*/ 774954 w 4945570"/>
              <a:gd name="connsiteY36" fmla="*/ 364522 h 2150268"/>
              <a:gd name="connsiteX37" fmla="*/ 800100 w 4945570"/>
              <a:gd name="connsiteY37" fmla="*/ 364522 h 2150268"/>
              <a:gd name="connsiteX38" fmla="*/ 800100 w 4945570"/>
              <a:gd name="connsiteY38" fmla="*/ 390525 h 2150268"/>
              <a:gd name="connsiteX39" fmla="*/ 808482 w 4945570"/>
              <a:gd name="connsiteY39" fmla="*/ 390525 h 2150268"/>
              <a:gd name="connsiteX40" fmla="*/ 808482 w 4945570"/>
              <a:gd name="connsiteY40" fmla="*/ 406622 h 2150268"/>
              <a:gd name="connsiteX41" fmla="*/ 824960 w 4945570"/>
              <a:gd name="connsiteY41" fmla="*/ 406622 h 2150268"/>
              <a:gd name="connsiteX42" fmla="*/ 824960 w 4945570"/>
              <a:gd name="connsiteY42" fmla="*/ 423672 h 2150268"/>
              <a:gd name="connsiteX43" fmla="*/ 976694 w 4945570"/>
              <a:gd name="connsiteY43" fmla="*/ 423672 h 2150268"/>
              <a:gd name="connsiteX44" fmla="*/ 976694 w 4945570"/>
              <a:gd name="connsiteY44" fmla="*/ 448246 h 2150268"/>
              <a:gd name="connsiteX45" fmla="*/ 992600 w 4945570"/>
              <a:gd name="connsiteY45" fmla="*/ 448246 h 2150268"/>
              <a:gd name="connsiteX46" fmla="*/ 992600 w 4945570"/>
              <a:gd name="connsiteY46" fmla="*/ 482251 h 2150268"/>
              <a:gd name="connsiteX47" fmla="*/ 1034891 w 4945570"/>
              <a:gd name="connsiteY47" fmla="*/ 482251 h 2150268"/>
              <a:gd name="connsiteX48" fmla="*/ 1034891 w 4945570"/>
              <a:gd name="connsiteY48" fmla="*/ 507397 h 2150268"/>
              <a:gd name="connsiteX49" fmla="*/ 1043559 w 4945570"/>
              <a:gd name="connsiteY49" fmla="*/ 507397 h 2150268"/>
              <a:gd name="connsiteX50" fmla="*/ 1043559 w 4945570"/>
              <a:gd name="connsiteY50" fmla="*/ 524066 h 2150268"/>
              <a:gd name="connsiteX51" fmla="*/ 1060228 w 4945570"/>
              <a:gd name="connsiteY51" fmla="*/ 524066 h 2150268"/>
              <a:gd name="connsiteX52" fmla="*/ 1060228 w 4945570"/>
              <a:gd name="connsiteY52" fmla="*/ 557784 h 2150268"/>
              <a:gd name="connsiteX53" fmla="*/ 1077373 w 4945570"/>
              <a:gd name="connsiteY53" fmla="*/ 557784 h 2150268"/>
              <a:gd name="connsiteX54" fmla="*/ 1077373 w 4945570"/>
              <a:gd name="connsiteY54" fmla="*/ 566928 h 2150268"/>
              <a:gd name="connsiteX55" fmla="*/ 1119378 w 4945570"/>
              <a:gd name="connsiteY55" fmla="*/ 566928 h 2150268"/>
              <a:gd name="connsiteX56" fmla="*/ 1119378 w 4945570"/>
              <a:gd name="connsiteY56" fmla="*/ 574072 h 2150268"/>
              <a:gd name="connsiteX57" fmla="*/ 1152335 w 4945570"/>
              <a:gd name="connsiteY57" fmla="*/ 574072 h 2150268"/>
              <a:gd name="connsiteX58" fmla="*/ 1152335 w 4945570"/>
              <a:gd name="connsiteY58" fmla="*/ 607981 h 2150268"/>
              <a:gd name="connsiteX59" fmla="*/ 1169384 w 4945570"/>
              <a:gd name="connsiteY59" fmla="*/ 607981 h 2150268"/>
              <a:gd name="connsiteX60" fmla="*/ 1169384 w 4945570"/>
              <a:gd name="connsiteY60" fmla="*/ 616934 h 2150268"/>
              <a:gd name="connsiteX61" fmla="*/ 1186053 w 4945570"/>
              <a:gd name="connsiteY61" fmla="*/ 616934 h 2150268"/>
              <a:gd name="connsiteX62" fmla="*/ 1186053 w 4945570"/>
              <a:gd name="connsiteY62" fmla="*/ 632651 h 2150268"/>
              <a:gd name="connsiteX63" fmla="*/ 1194054 w 4945570"/>
              <a:gd name="connsiteY63" fmla="*/ 632651 h 2150268"/>
              <a:gd name="connsiteX64" fmla="*/ 1194054 w 4945570"/>
              <a:gd name="connsiteY64" fmla="*/ 641985 h 2150268"/>
              <a:gd name="connsiteX65" fmla="*/ 1219962 w 4945570"/>
              <a:gd name="connsiteY65" fmla="*/ 641985 h 2150268"/>
              <a:gd name="connsiteX66" fmla="*/ 1219962 w 4945570"/>
              <a:gd name="connsiteY66" fmla="*/ 683419 h 2150268"/>
              <a:gd name="connsiteX67" fmla="*/ 1286256 w 4945570"/>
              <a:gd name="connsiteY67" fmla="*/ 683419 h 2150268"/>
              <a:gd name="connsiteX68" fmla="*/ 1286256 w 4945570"/>
              <a:gd name="connsiteY68" fmla="*/ 700373 h 2150268"/>
              <a:gd name="connsiteX69" fmla="*/ 1311402 w 4945570"/>
              <a:gd name="connsiteY69" fmla="*/ 700373 h 2150268"/>
              <a:gd name="connsiteX70" fmla="*/ 1311402 w 4945570"/>
              <a:gd name="connsiteY70" fmla="*/ 725234 h 2150268"/>
              <a:gd name="connsiteX71" fmla="*/ 1320356 w 4945570"/>
              <a:gd name="connsiteY71" fmla="*/ 725234 h 2150268"/>
              <a:gd name="connsiteX72" fmla="*/ 1320356 w 4945570"/>
              <a:gd name="connsiteY72" fmla="*/ 742474 h 2150268"/>
              <a:gd name="connsiteX73" fmla="*/ 1387031 w 4945570"/>
              <a:gd name="connsiteY73" fmla="*/ 742474 h 2150268"/>
              <a:gd name="connsiteX74" fmla="*/ 1387031 w 4945570"/>
              <a:gd name="connsiteY74" fmla="*/ 783717 h 2150268"/>
              <a:gd name="connsiteX75" fmla="*/ 1403604 w 4945570"/>
              <a:gd name="connsiteY75" fmla="*/ 783717 h 2150268"/>
              <a:gd name="connsiteX76" fmla="*/ 1403604 w 4945570"/>
              <a:gd name="connsiteY76" fmla="*/ 826008 h 2150268"/>
              <a:gd name="connsiteX77" fmla="*/ 1412272 w 4945570"/>
              <a:gd name="connsiteY77" fmla="*/ 826008 h 2150268"/>
              <a:gd name="connsiteX78" fmla="*/ 1412272 w 4945570"/>
              <a:gd name="connsiteY78" fmla="*/ 842963 h 2150268"/>
              <a:gd name="connsiteX79" fmla="*/ 1437418 w 4945570"/>
              <a:gd name="connsiteY79" fmla="*/ 842963 h 2150268"/>
              <a:gd name="connsiteX80" fmla="*/ 1437418 w 4945570"/>
              <a:gd name="connsiteY80" fmla="*/ 868013 h 2150268"/>
              <a:gd name="connsiteX81" fmla="*/ 1462564 w 4945570"/>
              <a:gd name="connsiteY81" fmla="*/ 868013 h 2150268"/>
              <a:gd name="connsiteX82" fmla="*/ 1462564 w 4945570"/>
              <a:gd name="connsiteY82" fmla="*/ 885730 h 2150268"/>
              <a:gd name="connsiteX83" fmla="*/ 1477804 w 4945570"/>
              <a:gd name="connsiteY83" fmla="*/ 885730 h 2150268"/>
              <a:gd name="connsiteX84" fmla="*/ 1477804 w 4945570"/>
              <a:gd name="connsiteY84" fmla="*/ 892969 h 2150268"/>
              <a:gd name="connsiteX85" fmla="*/ 1496473 w 4945570"/>
              <a:gd name="connsiteY85" fmla="*/ 892969 h 2150268"/>
              <a:gd name="connsiteX86" fmla="*/ 1496473 w 4945570"/>
              <a:gd name="connsiteY86" fmla="*/ 900779 h 2150268"/>
              <a:gd name="connsiteX87" fmla="*/ 1529525 w 4945570"/>
              <a:gd name="connsiteY87" fmla="*/ 900779 h 2150268"/>
              <a:gd name="connsiteX88" fmla="*/ 1529525 w 4945570"/>
              <a:gd name="connsiteY88" fmla="*/ 943261 h 2150268"/>
              <a:gd name="connsiteX89" fmla="*/ 1655064 w 4945570"/>
              <a:gd name="connsiteY89" fmla="*/ 943261 h 2150268"/>
              <a:gd name="connsiteX90" fmla="*/ 1655064 w 4945570"/>
              <a:gd name="connsiteY90" fmla="*/ 985076 h 2150268"/>
              <a:gd name="connsiteX91" fmla="*/ 1680591 w 4945570"/>
              <a:gd name="connsiteY91" fmla="*/ 985076 h 2150268"/>
              <a:gd name="connsiteX92" fmla="*/ 1680591 w 4945570"/>
              <a:gd name="connsiteY92" fmla="*/ 1002411 h 2150268"/>
              <a:gd name="connsiteX93" fmla="*/ 1696974 w 4945570"/>
              <a:gd name="connsiteY93" fmla="*/ 1002411 h 2150268"/>
              <a:gd name="connsiteX94" fmla="*/ 1696974 w 4945570"/>
              <a:gd name="connsiteY94" fmla="*/ 1034796 h 2150268"/>
              <a:gd name="connsiteX95" fmla="*/ 1713643 w 4945570"/>
              <a:gd name="connsiteY95" fmla="*/ 1034796 h 2150268"/>
              <a:gd name="connsiteX96" fmla="*/ 1713643 w 4945570"/>
              <a:gd name="connsiteY96" fmla="*/ 1059847 h 2150268"/>
              <a:gd name="connsiteX97" fmla="*/ 1756505 w 4945570"/>
              <a:gd name="connsiteY97" fmla="*/ 1059847 h 2150268"/>
              <a:gd name="connsiteX98" fmla="*/ 1756505 w 4945570"/>
              <a:gd name="connsiteY98" fmla="*/ 1069848 h 2150268"/>
              <a:gd name="connsiteX99" fmla="*/ 1831086 w 4945570"/>
              <a:gd name="connsiteY99" fmla="*/ 1069848 h 2150268"/>
              <a:gd name="connsiteX100" fmla="*/ 1831086 w 4945570"/>
              <a:gd name="connsiteY100" fmla="*/ 1080992 h 2150268"/>
              <a:gd name="connsiteX101" fmla="*/ 1847660 w 4945570"/>
              <a:gd name="connsiteY101" fmla="*/ 1080992 h 2150268"/>
              <a:gd name="connsiteX102" fmla="*/ 1847660 w 4945570"/>
              <a:gd name="connsiteY102" fmla="*/ 1127570 h 2150268"/>
              <a:gd name="connsiteX103" fmla="*/ 1872234 w 4945570"/>
              <a:gd name="connsiteY103" fmla="*/ 1127570 h 2150268"/>
              <a:gd name="connsiteX104" fmla="*/ 1872234 w 4945570"/>
              <a:gd name="connsiteY104" fmla="*/ 1152525 h 2150268"/>
              <a:gd name="connsiteX105" fmla="*/ 1948244 w 4945570"/>
              <a:gd name="connsiteY105" fmla="*/ 1152525 h 2150268"/>
              <a:gd name="connsiteX106" fmla="*/ 1948244 w 4945570"/>
              <a:gd name="connsiteY106" fmla="*/ 1177957 h 2150268"/>
              <a:gd name="connsiteX107" fmla="*/ 1999107 w 4945570"/>
              <a:gd name="connsiteY107" fmla="*/ 1177957 h 2150268"/>
              <a:gd name="connsiteX108" fmla="*/ 1999107 w 4945570"/>
              <a:gd name="connsiteY108" fmla="*/ 1194816 h 2150268"/>
              <a:gd name="connsiteX109" fmla="*/ 2124266 w 4945570"/>
              <a:gd name="connsiteY109" fmla="*/ 1194816 h 2150268"/>
              <a:gd name="connsiteX110" fmla="*/ 2124266 w 4945570"/>
              <a:gd name="connsiteY110" fmla="*/ 1203579 h 2150268"/>
              <a:gd name="connsiteX111" fmla="*/ 2141601 w 4945570"/>
              <a:gd name="connsiteY111" fmla="*/ 1203579 h 2150268"/>
              <a:gd name="connsiteX112" fmla="*/ 2141601 w 4945570"/>
              <a:gd name="connsiteY112" fmla="*/ 1219772 h 2150268"/>
              <a:gd name="connsiteX113" fmla="*/ 2149507 w 4945570"/>
              <a:gd name="connsiteY113" fmla="*/ 1219772 h 2150268"/>
              <a:gd name="connsiteX114" fmla="*/ 2149507 w 4945570"/>
              <a:gd name="connsiteY114" fmla="*/ 1245203 h 2150268"/>
              <a:gd name="connsiteX115" fmla="*/ 2191322 w 4945570"/>
              <a:gd name="connsiteY115" fmla="*/ 1245203 h 2150268"/>
              <a:gd name="connsiteX116" fmla="*/ 2191322 w 4945570"/>
              <a:gd name="connsiteY116" fmla="*/ 1270826 h 2150268"/>
              <a:gd name="connsiteX117" fmla="*/ 2208848 w 4945570"/>
              <a:gd name="connsiteY117" fmla="*/ 1270826 h 2150268"/>
              <a:gd name="connsiteX118" fmla="*/ 2208848 w 4945570"/>
              <a:gd name="connsiteY118" fmla="*/ 1287304 h 2150268"/>
              <a:gd name="connsiteX119" fmla="*/ 2384489 w 4945570"/>
              <a:gd name="connsiteY119" fmla="*/ 1287304 h 2150268"/>
              <a:gd name="connsiteX120" fmla="*/ 2384489 w 4945570"/>
              <a:gd name="connsiteY120" fmla="*/ 1312259 h 2150268"/>
              <a:gd name="connsiteX121" fmla="*/ 2401157 w 4945570"/>
              <a:gd name="connsiteY121" fmla="*/ 1312259 h 2150268"/>
              <a:gd name="connsiteX122" fmla="*/ 2401157 w 4945570"/>
              <a:gd name="connsiteY122" fmla="*/ 1337501 h 2150268"/>
              <a:gd name="connsiteX123" fmla="*/ 2518220 w 4945570"/>
              <a:gd name="connsiteY123" fmla="*/ 1337501 h 2150268"/>
              <a:gd name="connsiteX124" fmla="*/ 2518220 w 4945570"/>
              <a:gd name="connsiteY124" fmla="*/ 1362647 h 2150268"/>
              <a:gd name="connsiteX125" fmla="*/ 2543366 w 4945570"/>
              <a:gd name="connsiteY125" fmla="*/ 1362647 h 2150268"/>
              <a:gd name="connsiteX126" fmla="*/ 2543366 w 4945570"/>
              <a:gd name="connsiteY126" fmla="*/ 1412843 h 2150268"/>
              <a:gd name="connsiteX127" fmla="*/ 2677763 w 4945570"/>
              <a:gd name="connsiteY127" fmla="*/ 1412843 h 2150268"/>
              <a:gd name="connsiteX128" fmla="*/ 2677763 w 4945570"/>
              <a:gd name="connsiteY128" fmla="*/ 1438085 h 2150268"/>
              <a:gd name="connsiteX129" fmla="*/ 2702909 w 4945570"/>
              <a:gd name="connsiteY129" fmla="*/ 1438085 h 2150268"/>
              <a:gd name="connsiteX130" fmla="*/ 2702909 w 4945570"/>
              <a:gd name="connsiteY130" fmla="*/ 1462469 h 2150268"/>
              <a:gd name="connsiteX131" fmla="*/ 2710910 w 4945570"/>
              <a:gd name="connsiteY131" fmla="*/ 1462469 h 2150268"/>
              <a:gd name="connsiteX132" fmla="*/ 2710910 w 4945570"/>
              <a:gd name="connsiteY132" fmla="*/ 1488662 h 2150268"/>
              <a:gd name="connsiteX133" fmla="*/ 2945416 w 4945570"/>
              <a:gd name="connsiteY133" fmla="*/ 1488662 h 2150268"/>
              <a:gd name="connsiteX134" fmla="*/ 2945416 w 4945570"/>
              <a:gd name="connsiteY134" fmla="*/ 1521238 h 2150268"/>
              <a:gd name="connsiteX135" fmla="*/ 3121628 w 4945570"/>
              <a:gd name="connsiteY135" fmla="*/ 1521238 h 2150268"/>
              <a:gd name="connsiteX136" fmla="*/ 3121628 w 4945570"/>
              <a:gd name="connsiteY136" fmla="*/ 1546670 h 2150268"/>
              <a:gd name="connsiteX137" fmla="*/ 3197066 w 4945570"/>
              <a:gd name="connsiteY137" fmla="*/ 1546670 h 2150268"/>
              <a:gd name="connsiteX138" fmla="*/ 3197066 w 4945570"/>
              <a:gd name="connsiteY138" fmla="*/ 1580198 h 2150268"/>
              <a:gd name="connsiteX139" fmla="*/ 3364897 w 4945570"/>
              <a:gd name="connsiteY139" fmla="*/ 1580198 h 2150268"/>
              <a:gd name="connsiteX140" fmla="*/ 3364897 w 4945570"/>
              <a:gd name="connsiteY140" fmla="*/ 1622393 h 2150268"/>
              <a:gd name="connsiteX141" fmla="*/ 3381756 w 4945570"/>
              <a:gd name="connsiteY141" fmla="*/ 1622393 h 2150268"/>
              <a:gd name="connsiteX142" fmla="*/ 3381756 w 4945570"/>
              <a:gd name="connsiteY142" fmla="*/ 1664303 h 2150268"/>
              <a:gd name="connsiteX143" fmla="*/ 3507391 w 4945570"/>
              <a:gd name="connsiteY143" fmla="*/ 1664303 h 2150268"/>
              <a:gd name="connsiteX144" fmla="*/ 3507391 w 4945570"/>
              <a:gd name="connsiteY144" fmla="*/ 1714310 h 2150268"/>
              <a:gd name="connsiteX145" fmla="*/ 3565589 w 4945570"/>
              <a:gd name="connsiteY145" fmla="*/ 1714310 h 2150268"/>
              <a:gd name="connsiteX146" fmla="*/ 3565589 w 4945570"/>
              <a:gd name="connsiteY146" fmla="*/ 1765078 h 2150268"/>
              <a:gd name="connsiteX147" fmla="*/ 3657981 w 4945570"/>
              <a:gd name="connsiteY147" fmla="*/ 1765078 h 2150268"/>
              <a:gd name="connsiteX148" fmla="*/ 3657981 w 4945570"/>
              <a:gd name="connsiteY148" fmla="*/ 1814798 h 2150268"/>
              <a:gd name="connsiteX149" fmla="*/ 3741992 w 4945570"/>
              <a:gd name="connsiteY149" fmla="*/ 1814798 h 2150268"/>
              <a:gd name="connsiteX150" fmla="*/ 3741992 w 4945570"/>
              <a:gd name="connsiteY150" fmla="*/ 1932242 h 2150268"/>
              <a:gd name="connsiteX151" fmla="*/ 3758660 w 4945570"/>
              <a:gd name="connsiteY151" fmla="*/ 1932242 h 2150268"/>
              <a:gd name="connsiteX152" fmla="*/ 3758660 w 4945570"/>
              <a:gd name="connsiteY152" fmla="*/ 1991011 h 2150268"/>
              <a:gd name="connsiteX153" fmla="*/ 3809143 w 4945570"/>
              <a:gd name="connsiteY153" fmla="*/ 1991011 h 2150268"/>
              <a:gd name="connsiteX154" fmla="*/ 3809143 w 4945570"/>
              <a:gd name="connsiteY154" fmla="*/ 2066544 h 2150268"/>
              <a:gd name="connsiteX155" fmla="*/ 4110609 w 4945570"/>
              <a:gd name="connsiteY155" fmla="*/ 2066544 h 2150268"/>
              <a:gd name="connsiteX156" fmla="*/ 4110609 w 4945570"/>
              <a:gd name="connsiteY156" fmla="*/ 2150269 h 2150268"/>
              <a:gd name="connsiteX157" fmla="*/ 4945571 w 4945570"/>
              <a:gd name="connsiteY157" fmla="*/ 2150269 h 2150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4945570" h="2150268">
                <a:moveTo>
                  <a:pt x="0" y="0"/>
                </a:moveTo>
                <a:lnTo>
                  <a:pt x="163735" y="0"/>
                </a:lnTo>
                <a:lnTo>
                  <a:pt x="163735" y="12668"/>
                </a:lnTo>
                <a:lnTo>
                  <a:pt x="204978" y="12668"/>
                </a:lnTo>
                <a:lnTo>
                  <a:pt x="204978" y="38291"/>
                </a:lnTo>
                <a:lnTo>
                  <a:pt x="348043" y="38291"/>
                </a:lnTo>
                <a:lnTo>
                  <a:pt x="348043" y="54769"/>
                </a:lnTo>
                <a:lnTo>
                  <a:pt x="355854" y="54769"/>
                </a:lnTo>
                <a:lnTo>
                  <a:pt x="355854" y="79915"/>
                </a:lnTo>
                <a:lnTo>
                  <a:pt x="373094" y="79915"/>
                </a:lnTo>
                <a:lnTo>
                  <a:pt x="373094" y="105537"/>
                </a:lnTo>
                <a:lnTo>
                  <a:pt x="414052" y="105537"/>
                </a:lnTo>
                <a:lnTo>
                  <a:pt x="414052" y="130207"/>
                </a:lnTo>
                <a:lnTo>
                  <a:pt x="431578" y="130207"/>
                </a:lnTo>
                <a:lnTo>
                  <a:pt x="431578" y="138684"/>
                </a:lnTo>
                <a:lnTo>
                  <a:pt x="440341" y="138684"/>
                </a:lnTo>
                <a:lnTo>
                  <a:pt x="440341" y="155162"/>
                </a:lnTo>
                <a:lnTo>
                  <a:pt x="464534" y="155162"/>
                </a:lnTo>
                <a:lnTo>
                  <a:pt x="464534" y="188881"/>
                </a:lnTo>
                <a:lnTo>
                  <a:pt x="481584" y="188881"/>
                </a:lnTo>
                <a:lnTo>
                  <a:pt x="481584" y="213932"/>
                </a:lnTo>
                <a:lnTo>
                  <a:pt x="506635" y="213932"/>
                </a:lnTo>
                <a:lnTo>
                  <a:pt x="506635" y="231362"/>
                </a:lnTo>
                <a:lnTo>
                  <a:pt x="548259" y="231362"/>
                </a:lnTo>
                <a:lnTo>
                  <a:pt x="548259" y="246317"/>
                </a:lnTo>
                <a:lnTo>
                  <a:pt x="574739" y="246317"/>
                </a:lnTo>
                <a:lnTo>
                  <a:pt x="574739" y="255556"/>
                </a:lnTo>
                <a:lnTo>
                  <a:pt x="590741" y="255556"/>
                </a:lnTo>
                <a:lnTo>
                  <a:pt x="590741" y="296894"/>
                </a:lnTo>
                <a:lnTo>
                  <a:pt x="607600" y="296894"/>
                </a:lnTo>
                <a:lnTo>
                  <a:pt x="607600" y="306038"/>
                </a:lnTo>
                <a:lnTo>
                  <a:pt x="715994" y="306038"/>
                </a:lnTo>
                <a:lnTo>
                  <a:pt x="715994" y="331184"/>
                </a:lnTo>
                <a:lnTo>
                  <a:pt x="741140" y="331184"/>
                </a:lnTo>
                <a:lnTo>
                  <a:pt x="741140" y="347663"/>
                </a:lnTo>
                <a:lnTo>
                  <a:pt x="774954" y="347663"/>
                </a:lnTo>
                <a:lnTo>
                  <a:pt x="774954" y="364522"/>
                </a:lnTo>
                <a:lnTo>
                  <a:pt x="800100" y="364522"/>
                </a:lnTo>
                <a:lnTo>
                  <a:pt x="800100" y="390525"/>
                </a:lnTo>
                <a:lnTo>
                  <a:pt x="808482" y="390525"/>
                </a:lnTo>
                <a:lnTo>
                  <a:pt x="808482" y="406622"/>
                </a:lnTo>
                <a:lnTo>
                  <a:pt x="824960" y="406622"/>
                </a:lnTo>
                <a:lnTo>
                  <a:pt x="824960" y="423672"/>
                </a:lnTo>
                <a:lnTo>
                  <a:pt x="976694" y="423672"/>
                </a:lnTo>
                <a:lnTo>
                  <a:pt x="976694" y="448246"/>
                </a:lnTo>
                <a:lnTo>
                  <a:pt x="992600" y="448246"/>
                </a:lnTo>
                <a:lnTo>
                  <a:pt x="992600" y="482251"/>
                </a:lnTo>
                <a:lnTo>
                  <a:pt x="1034891" y="482251"/>
                </a:lnTo>
                <a:lnTo>
                  <a:pt x="1034891" y="507397"/>
                </a:lnTo>
                <a:lnTo>
                  <a:pt x="1043559" y="507397"/>
                </a:lnTo>
                <a:lnTo>
                  <a:pt x="1043559" y="524066"/>
                </a:lnTo>
                <a:lnTo>
                  <a:pt x="1060228" y="524066"/>
                </a:lnTo>
                <a:lnTo>
                  <a:pt x="1060228" y="557784"/>
                </a:lnTo>
                <a:lnTo>
                  <a:pt x="1077373" y="557784"/>
                </a:lnTo>
                <a:lnTo>
                  <a:pt x="1077373" y="566928"/>
                </a:lnTo>
                <a:lnTo>
                  <a:pt x="1119378" y="566928"/>
                </a:lnTo>
                <a:lnTo>
                  <a:pt x="1119378" y="574072"/>
                </a:lnTo>
                <a:lnTo>
                  <a:pt x="1152335" y="574072"/>
                </a:lnTo>
                <a:lnTo>
                  <a:pt x="1152335" y="607981"/>
                </a:lnTo>
                <a:lnTo>
                  <a:pt x="1169384" y="607981"/>
                </a:lnTo>
                <a:lnTo>
                  <a:pt x="1169384" y="616934"/>
                </a:lnTo>
                <a:lnTo>
                  <a:pt x="1186053" y="616934"/>
                </a:lnTo>
                <a:lnTo>
                  <a:pt x="1186053" y="632651"/>
                </a:lnTo>
                <a:lnTo>
                  <a:pt x="1194054" y="632651"/>
                </a:lnTo>
                <a:lnTo>
                  <a:pt x="1194054" y="641985"/>
                </a:lnTo>
                <a:lnTo>
                  <a:pt x="1219962" y="641985"/>
                </a:lnTo>
                <a:lnTo>
                  <a:pt x="1219962" y="683419"/>
                </a:lnTo>
                <a:lnTo>
                  <a:pt x="1286256" y="683419"/>
                </a:lnTo>
                <a:lnTo>
                  <a:pt x="1286256" y="700373"/>
                </a:lnTo>
                <a:lnTo>
                  <a:pt x="1311402" y="700373"/>
                </a:lnTo>
                <a:lnTo>
                  <a:pt x="1311402" y="725234"/>
                </a:lnTo>
                <a:lnTo>
                  <a:pt x="1320356" y="725234"/>
                </a:lnTo>
                <a:lnTo>
                  <a:pt x="1320356" y="742474"/>
                </a:lnTo>
                <a:lnTo>
                  <a:pt x="1387031" y="742474"/>
                </a:lnTo>
                <a:lnTo>
                  <a:pt x="1387031" y="783717"/>
                </a:lnTo>
                <a:lnTo>
                  <a:pt x="1403604" y="783717"/>
                </a:lnTo>
                <a:lnTo>
                  <a:pt x="1403604" y="826008"/>
                </a:lnTo>
                <a:lnTo>
                  <a:pt x="1412272" y="826008"/>
                </a:lnTo>
                <a:lnTo>
                  <a:pt x="1412272" y="842963"/>
                </a:lnTo>
                <a:lnTo>
                  <a:pt x="1437418" y="842963"/>
                </a:lnTo>
                <a:lnTo>
                  <a:pt x="1437418" y="868013"/>
                </a:lnTo>
                <a:lnTo>
                  <a:pt x="1462564" y="868013"/>
                </a:lnTo>
                <a:lnTo>
                  <a:pt x="1462564" y="885730"/>
                </a:lnTo>
                <a:lnTo>
                  <a:pt x="1477804" y="885730"/>
                </a:lnTo>
                <a:lnTo>
                  <a:pt x="1477804" y="892969"/>
                </a:lnTo>
                <a:lnTo>
                  <a:pt x="1496473" y="892969"/>
                </a:lnTo>
                <a:lnTo>
                  <a:pt x="1496473" y="900779"/>
                </a:lnTo>
                <a:lnTo>
                  <a:pt x="1529525" y="900779"/>
                </a:lnTo>
                <a:lnTo>
                  <a:pt x="1529525" y="943261"/>
                </a:lnTo>
                <a:lnTo>
                  <a:pt x="1655064" y="943261"/>
                </a:lnTo>
                <a:lnTo>
                  <a:pt x="1655064" y="985076"/>
                </a:lnTo>
                <a:lnTo>
                  <a:pt x="1680591" y="985076"/>
                </a:lnTo>
                <a:lnTo>
                  <a:pt x="1680591" y="1002411"/>
                </a:lnTo>
                <a:lnTo>
                  <a:pt x="1696974" y="1002411"/>
                </a:lnTo>
                <a:lnTo>
                  <a:pt x="1696974" y="1034796"/>
                </a:lnTo>
                <a:lnTo>
                  <a:pt x="1713643" y="1034796"/>
                </a:lnTo>
                <a:lnTo>
                  <a:pt x="1713643" y="1059847"/>
                </a:lnTo>
                <a:lnTo>
                  <a:pt x="1756505" y="1059847"/>
                </a:lnTo>
                <a:lnTo>
                  <a:pt x="1756505" y="1069848"/>
                </a:lnTo>
                <a:lnTo>
                  <a:pt x="1831086" y="1069848"/>
                </a:lnTo>
                <a:lnTo>
                  <a:pt x="1831086" y="1080992"/>
                </a:lnTo>
                <a:lnTo>
                  <a:pt x="1847660" y="1080992"/>
                </a:lnTo>
                <a:lnTo>
                  <a:pt x="1847660" y="1127570"/>
                </a:lnTo>
                <a:lnTo>
                  <a:pt x="1872234" y="1127570"/>
                </a:lnTo>
                <a:lnTo>
                  <a:pt x="1872234" y="1152525"/>
                </a:lnTo>
                <a:lnTo>
                  <a:pt x="1948244" y="1152525"/>
                </a:lnTo>
                <a:lnTo>
                  <a:pt x="1948244" y="1177957"/>
                </a:lnTo>
                <a:lnTo>
                  <a:pt x="1999107" y="1177957"/>
                </a:lnTo>
                <a:lnTo>
                  <a:pt x="1999107" y="1194816"/>
                </a:lnTo>
                <a:lnTo>
                  <a:pt x="2124266" y="1194816"/>
                </a:lnTo>
                <a:lnTo>
                  <a:pt x="2124266" y="1203579"/>
                </a:lnTo>
                <a:lnTo>
                  <a:pt x="2141601" y="1203579"/>
                </a:lnTo>
                <a:lnTo>
                  <a:pt x="2141601" y="1219772"/>
                </a:lnTo>
                <a:lnTo>
                  <a:pt x="2149507" y="1219772"/>
                </a:lnTo>
                <a:lnTo>
                  <a:pt x="2149507" y="1245203"/>
                </a:lnTo>
                <a:lnTo>
                  <a:pt x="2191322" y="1245203"/>
                </a:lnTo>
                <a:lnTo>
                  <a:pt x="2191322" y="1270826"/>
                </a:lnTo>
                <a:lnTo>
                  <a:pt x="2208848" y="1270826"/>
                </a:lnTo>
                <a:lnTo>
                  <a:pt x="2208848" y="1287304"/>
                </a:lnTo>
                <a:lnTo>
                  <a:pt x="2384489" y="1287304"/>
                </a:lnTo>
                <a:lnTo>
                  <a:pt x="2384489" y="1312259"/>
                </a:lnTo>
                <a:lnTo>
                  <a:pt x="2401157" y="1312259"/>
                </a:lnTo>
                <a:lnTo>
                  <a:pt x="2401157" y="1337501"/>
                </a:lnTo>
                <a:lnTo>
                  <a:pt x="2518220" y="1337501"/>
                </a:lnTo>
                <a:lnTo>
                  <a:pt x="2518220" y="1362647"/>
                </a:lnTo>
                <a:lnTo>
                  <a:pt x="2543366" y="1362647"/>
                </a:lnTo>
                <a:lnTo>
                  <a:pt x="2543366" y="1412843"/>
                </a:lnTo>
                <a:lnTo>
                  <a:pt x="2677763" y="1412843"/>
                </a:lnTo>
                <a:lnTo>
                  <a:pt x="2677763" y="1438085"/>
                </a:lnTo>
                <a:lnTo>
                  <a:pt x="2702909" y="1438085"/>
                </a:lnTo>
                <a:lnTo>
                  <a:pt x="2702909" y="1462469"/>
                </a:lnTo>
                <a:lnTo>
                  <a:pt x="2710910" y="1462469"/>
                </a:lnTo>
                <a:lnTo>
                  <a:pt x="2710910" y="1488662"/>
                </a:lnTo>
                <a:lnTo>
                  <a:pt x="2945416" y="1488662"/>
                </a:lnTo>
                <a:lnTo>
                  <a:pt x="2945416" y="1521238"/>
                </a:lnTo>
                <a:lnTo>
                  <a:pt x="3121628" y="1521238"/>
                </a:lnTo>
                <a:lnTo>
                  <a:pt x="3121628" y="1546670"/>
                </a:lnTo>
                <a:lnTo>
                  <a:pt x="3197066" y="1546670"/>
                </a:lnTo>
                <a:lnTo>
                  <a:pt x="3197066" y="1580198"/>
                </a:lnTo>
                <a:lnTo>
                  <a:pt x="3364897" y="1580198"/>
                </a:lnTo>
                <a:lnTo>
                  <a:pt x="3364897" y="1622393"/>
                </a:lnTo>
                <a:lnTo>
                  <a:pt x="3381756" y="1622393"/>
                </a:lnTo>
                <a:lnTo>
                  <a:pt x="3381756" y="1664303"/>
                </a:lnTo>
                <a:lnTo>
                  <a:pt x="3507391" y="1664303"/>
                </a:lnTo>
                <a:lnTo>
                  <a:pt x="3507391" y="1714310"/>
                </a:lnTo>
                <a:lnTo>
                  <a:pt x="3565589" y="1714310"/>
                </a:lnTo>
                <a:lnTo>
                  <a:pt x="3565589" y="1765078"/>
                </a:lnTo>
                <a:lnTo>
                  <a:pt x="3657981" y="1765078"/>
                </a:lnTo>
                <a:lnTo>
                  <a:pt x="3657981" y="1814798"/>
                </a:lnTo>
                <a:lnTo>
                  <a:pt x="3741992" y="1814798"/>
                </a:lnTo>
                <a:lnTo>
                  <a:pt x="3741992" y="1932242"/>
                </a:lnTo>
                <a:lnTo>
                  <a:pt x="3758660" y="1932242"/>
                </a:lnTo>
                <a:lnTo>
                  <a:pt x="3758660" y="1991011"/>
                </a:lnTo>
                <a:lnTo>
                  <a:pt x="3809143" y="1991011"/>
                </a:lnTo>
                <a:lnTo>
                  <a:pt x="3809143" y="2066544"/>
                </a:lnTo>
                <a:lnTo>
                  <a:pt x="4110609" y="2066544"/>
                </a:lnTo>
                <a:lnTo>
                  <a:pt x="4110609" y="2150269"/>
                </a:lnTo>
                <a:lnTo>
                  <a:pt x="4945571" y="2150269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grpSp>
        <p:nvGrpSpPr>
          <p:cNvPr id="639" name="グループ化 638">
            <a:extLst>
              <a:ext uri="{FF2B5EF4-FFF2-40B4-BE49-F238E27FC236}">
                <a16:creationId xmlns:a16="http://schemas.microsoft.com/office/drawing/2014/main" id="{5B402E9A-5DCB-E30D-9774-EFF2C2AF7959}"/>
              </a:ext>
            </a:extLst>
          </p:cNvPr>
          <p:cNvGrpSpPr/>
          <p:nvPr/>
        </p:nvGrpSpPr>
        <p:grpSpPr>
          <a:xfrm>
            <a:off x="1293500" y="2175747"/>
            <a:ext cx="3999656" cy="2087296"/>
            <a:chOff x="3564260" y="2175747"/>
            <a:chExt cx="3999656" cy="2087296"/>
          </a:xfrm>
        </p:grpSpPr>
        <p:sp>
          <p:nvSpPr>
            <p:cNvPr id="224" name="フリーフォーム: 図形 223">
              <a:extLst>
                <a:ext uri="{FF2B5EF4-FFF2-40B4-BE49-F238E27FC236}">
                  <a16:creationId xmlns:a16="http://schemas.microsoft.com/office/drawing/2014/main" id="{BB3B3CE1-B2A0-001D-DC29-103B464691D1}"/>
                </a:ext>
              </a:extLst>
            </p:cNvPr>
            <p:cNvSpPr>
              <a:spLocks/>
            </p:cNvSpPr>
            <p:nvPr/>
          </p:nvSpPr>
          <p:spPr>
            <a:xfrm>
              <a:off x="7491907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5" name="フリーフォーム: 図形 224">
              <a:extLst>
                <a:ext uri="{FF2B5EF4-FFF2-40B4-BE49-F238E27FC236}">
                  <a16:creationId xmlns:a16="http://schemas.microsoft.com/office/drawing/2014/main" id="{6D1E29AC-9D4E-6009-0C8D-041DED81FF1F}"/>
                </a:ext>
              </a:extLst>
            </p:cNvPr>
            <p:cNvSpPr>
              <a:spLocks/>
            </p:cNvSpPr>
            <p:nvPr/>
          </p:nvSpPr>
          <p:spPr>
            <a:xfrm>
              <a:off x="7353054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6" name="フリーフォーム: 図形 225">
              <a:extLst>
                <a:ext uri="{FF2B5EF4-FFF2-40B4-BE49-F238E27FC236}">
                  <a16:creationId xmlns:a16="http://schemas.microsoft.com/office/drawing/2014/main" id="{ADA67B25-7022-3DA6-1FD9-BD5B28AD0CF3}"/>
                </a:ext>
              </a:extLst>
            </p:cNvPr>
            <p:cNvSpPr>
              <a:spLocks/>
            </p:cNvSpPr>
            <p:nvPr/>
          </p:nvSpPr>
          <p:spPr>
            <a:xfrm>
              <a:off x="7263004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7" name="フリーフォーム: 図形 226">
              <a:extLst>
                <a:ext uri="{FF2B5EF4-FFF2-40B4-BE49-F238E27FC236}">
                  <a16:creationId xmlns:a16="http://schemas.microsoft.com/office/drawing/2014/main" id="{F68E799E-3725-1D40-5D34-8FE8BBAA1A89}"/>
                </a:ext>
              </a:extLst>
            </p:cNvPr>
            <p:cNvSpPr>
              <a:spLocks/>
            </p:cNvSpPr>
            <p:nvPr/>
          </p:nvSpPr>
          <p:spPr>
            <a:xfrm>
              <a:off x="7166105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8" name="フリーフォーム: 図形 227">
              <a:extLst>
                <a:ext uri="{FF2B5EF4-FFF2-40B4-BE49-F238E27FC236}">
                  <a16:creationId xmlns:a16="http://schemas.microsoft.com/office/drawing/2014/main" id="{36980222-5A17-2FCE-5319-3C71EA055AB3}"/>
                </a:ext>
              </a:extLst>
            </p:cNvPr>
            <p:cNvSpPr>
              <a:spLocks/>
            </p:cNvSpPr>
            <p:nvPr/>
          </p:nvSpPr>
          <p:spPr>
            <a:xfrm>
              <a:off x="7124150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9" name="フリーフォーム: 図形 228">
              <a:extLst>
                <a:ext uri="{FF2B5EF4-FFF2-40B4-BE49-F238E27FC236}">
                  <a16:creationId xmlns:a16="http://schemas.microsoft.com/office/drawing/2014/main" id="{44D00CCC-B3F3-B671-9EFC-345C7CC7D003}"/>
                </a:ext>
              </a:extLst>
            </p:cNvPr>
            <p:cNvSpPr>
              <a:spLocks/>
            </p:cNvSpPr>
            <p:nvPr/>
          </p:nvSpPr>
          <p:spPr>
            <a:xfrm>
              <a:off x="7103369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38" name="フリーフォーム: 図形 237">
              <a:extLst>
                <a:ext uri="{FF2B5EF4-FFF2-40B4-BE49-F238E27FC236}">
                  <a16:creationId xmlns:a16="http://schemas.microsoft.com/office/drawing/2014/main" id="{E265BD53-ED7B-CC61-A575-A5DE37FD9486}"/>
                </a:ext>
              </a:extLst>
            </p:cNvPr>
            <p:cNvSpPr>
              <a:spLocks/>
            </p:cNvSpPr>
            <p:nvPr/>
          </p:nvSpPr>
          <p:spPr>
            <a:xfrm>
              <a:off x="7054802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1" name="フリーフォーム: 図形 250">
              <a:extLst>
                <a:ext uri="{FF2B5EF4-FFF2-40B4-BE49-F238E27FC236}">
                  <a16:creationId xmlns:a16="http://schemas.microsoft.com/office/drawing/2014/main" id="{1ED1B4C2-0FAE-A399-834A-C14F6F3E10E1}"/>
                </a:ext>
              </a:extLst>
            </p:cNvPr>
            <p:cNvSpPr>
              <a:spLocks/>
            </p:cNvSpPr>
            <p:nvPr/>
          </p:nvSpPr>
          <p:spPr>
            <a:xfrm>
              <a:off x="6958219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4" name="フリーフォーム: 図形 253">
              <a:extLst>
                <a:ext uri="{FF2B5EF4-FFF2-40B4-BE49-F238E27FC236}">
                  <a16:creationId xmlns:a16="http://schemas.microsoft.com/office/drawing/2014/main" id="{BCF12678-4945-2485-2A8A-0EA23D326B27}"/>
                </a:ext>
              </a:extLst>
            </p:cNvPr>
            <p:cNvSpPr>
              <a:spLocks/>
            </p:cNvSpPr>
            <p:nvPr/>
          </p:nvSpPr>
          <p:spPr>
            <a:xfrm>
              <a:off x="6847781" y="4191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5" name="フリーフォーム: 図形 254">
              <a:extLst>
                <a:ext uri="{FF2B5EF4-FFF2-40B4-BE49-F238E27FC236}">
                  <a16:creationId xmlns:a16="http://schemas.microsoft.com/office/drawing/2014/main" id="{68CB043D-BCBC-DCD0-BC2E-3C7FCC81EF6E}"/>
                </a:ext>
              </a:extLst>
            </p:cNvPr>
            <p:cNvSpPr>
              <a:spLocks/>
            </p:cNvSpPr>
            <p:nvPr/>
          </p:nvSpPr>
          <p:spPr>
            <a:xfrm>
              <a:off x="6695153" y="411209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" name="フリーフォーム: 図形 65">
              <a:extLst>
                <a:ext uri="{FF2B5EF4-FFF2-40B4-BE49-F238E27FC236}">
                  <a16:creationId xmlns:a16="http://schemas.microsoft.com/office/drawing/2014/main" id="{98D6F5A3-B3CF-72FC-DBB3-9147383EF173}"/>
                </a:ext>
              </a:extLst>
            </p:cNvPr>
            <p:cNvSpPr>
              <a:spLocks/>
            </p:cNvSpPr>
            <p:nvPr/>
          </p:nvSpPr>
          <p:spPr>
            <a:xfrm>
              <a:off x="6604867" y="411209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" name="フリーフォーム: 図形 67">
              <a:extLst>
                <a:ext uri="{FF2B5EF4-FFF2-40B4-BE49-F238E27FC236}">
                  <a16:creationId xmlns:a16="http://schemas.microsoft.com/office/drawing/2014/main" id="{BA2D6B76-0F1E-31B6-9D9B-7F338438F547}"/>
                </a:ext>
              </a:extLst>
            </p:cNvPr>
            <p:cNvSpPr>
              <a:spLocks/>
            </p:cNvSpPr>
            <p:nvPr/>
          </p:nvSpPr>
          <p:spPr>
            <a:xfrm>
              <a:off x="6535283" y="404079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" name="フリーフォーム: 図形 68">
              <a:extLst>
                <a:ext uri="{FF2B5EF4-FFF2-40B4-BE49-F238E27FC236}">
                  <a16:creationId xmlns:a16="http://schemas.microsoft.com/office/drawing/2014/main" id="{10EA52A0-77AF-3313-831E-90BA9B2F1851}"/>
                </a:ext>
              </a:extLst>
            </p:cNvPr>
            <p:cNvSpPr>
              <a:spLocks/>
            </p:cNvSpPr>
            <p:nvPr/>
          </p:nvSpPr>
          <p:spPr>
            <a:xfrm>
              <a:off x="6514974" y="404079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" name="フリーフォーム: 図形 69">
              <a:extLst>
                <a:ext uri="{FF2B5EF4-FFF2-40B4-BE49-F238E27FC236}">
                  <a16:creationId xmlns:a16="http://schemas.microsoft.com/office/drawing/2014/main" id="{87042863-4815-09AC-CB25-629D5CC479C6}"/>
                </a:ext>
              </a:extLst>
            </p:cNvPr>
            <p:cNvSpPr>
              <a:spLocks/>
            </p:cNvSpPr>
            <p:nvPr/>
          </p:nvSpPr>
          <p:spPr>
            <a:xfrm>
              <a:off x="6502301" y="398548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4" name="フリーフォーム: 図形 73">
              <a:extLst>
                <a:ext uri="{FF2B5EF4-FFF2-40B4-BE49-F238E27FC236}">
                  <a16:creationId xmlns:a16="http://schemas.microsoft.com/office/drawing/2014/main" id="{A57E1669-EFE7-8FA1-D2F0-C88EC4F2D935}"/>
                </a:ext>
              </a:extLst>
            </p:cNvPr>
            <p:cNvSpPr>
              <a:spLocks/>
            </p:cNvSpPr>
            <p:nvPr/>
          </p:nvSpPr>
          <p:spPr>
            <a:xfrm>
              <a:off x="6452631" y="387466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5" name="フリーフォーム: 図形 74">
              <a:extLst>
                <a:ext uri="{FF2B5EF4-FFF2-40B4-BE49-F238E27FC236}">
                  <a16:creationId xmlns:a16="http://schemas.microsoft.com/office/drawing/2014/main" id="{7EB8F2D7-256C-A6E3-955D-DE27AC22C693}"/>
                </a:ext>
              </a:extLst>
            </p:cNvPr>
            <p:cNvSpPr>
              <a:spLocks/>
            </p:cNvSpPr>
            <p:nvPr/>
          </p:nvSpPr>
          <p:spPr>
            <a:xfrm>
              <a:off x="6431930" y="387466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6" name="フリーフォーム: 図形 75">
              <a:extLst>
                <a:ext uri="{FF2B5EF4-FFF2-40B4-BE49-F238E27FC236}">
                  <a16:creationId xmlns:a16="http://schemas.microsoft.com/office/drawing/2014/main" id="{0B95A935-BB98-9D25-BBEC-715996A36031}"/>
                </a:ext>
              </a:extLst>
            </p:cNvPr>
            <p:cNvSpPr>
              <a:spLocks/>
            </p:cNvSpPr>
            <p:nvPr/>
          </p:nvSpPr>
          <p:spPr>
            <a:xfrm>
              <a:off x="6382890" y="38278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" name="フリーフォーム: 図形 79">
              <a:extLst>
                <a:ext uri="{FF2B5EF4-FFF2-40B4-BE49-F238E27FC236}">
                  <a16:creationId xmlns:a16="http://schemas.microsoft.com/office/drawing/2014/main" id="{33C66629-C22E-529C-B4DB-9A98406E8985}"/>
                </a:ext>
              </a:extLst>
            </p:cNvPr>
            <p:cNvSpPr>
              <a:spLocks/>
            </p:cNvSpPr>
            <p:nvPr/>
          </p:nvSpPr>
          <p:spPr>
            <a:xfrm>
              <a:off x="6351483" y="38278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" name="フリーフォーム: 図形 80">
              <a:extLst>
                <a:ext uri="{FF2B5EF4-FFF2-40B4-BE49-F238E27FC236}">
                  <a16:creationId xmlns:a16="http://schemas.microsoft.com/office/drawing/2014/main" id="{B18B595B-6802-43A2-8A68-D053A7F0140A}"/>
                </a:ext>
              </a:extLst>
            </p:cNvPr>
            <p:cNvSpPr>
              <a:spLocks/>
            </p:cNvSpPr>
            <p:nvPr/>
          </p:nvSpPr>
          <p:spPr>
            <a:xfrm>
              <a:off x="6293077" y="373287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" name="フリーフォーム: 図形 81">
              <a:extLst>
                <a:ext uri="{FF2B5EF4-FFF2-40B4-BE49-F238E27FC236}">
                  <a16:creationId xmlns:a16="http://schemas.microsoft.com/office/drawing/2014/main" id="{102C4DB3-E3CF-487E-F801-081C93DA34E6}"/>
                </a:ext>
              </a:extLst>
            </p:cNvPr>
            <p:cNvSpPr>
              <a:spLocks/>
            </p:cNvSpPr>
            <p:nvPr/>
          </p:nvSpPr>
          <p:spPr>
            <a:xfrm>
              <a:off x="6286700" y="373287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3" name="フリーフォーム: 図形 92">
              <a:extLst>
                <a:ext uri="{FF2B5EF4-FFF2-40B4-BE49-F238E27FC236}">
                  <a16:creationId xmlns:a16="http://schemas.microsoft.com/office/drawing/2014/main" id="{95CDB5D1-3BBD-8A62-925C-FE66E75D3F1A}"/>
                </a:ext>
              </a:extLst>
            </p:cNvPr>
            <p:cNvSpPr>
              <a:spLocks/>
            </p:cNvSpPr>
            <p:nvPr/>
          </p:nvSpPr>
          <p:spPr>
            <a:xfrm>
              <a:off x="6272611" y="373287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4" name="フリーフォーム: 図形 93">
              <a:extLst>
                <a:ext uri="{FF2B5EF4-FFF2-40B4-BE49-F238E27FC236}">
                  <a16:creationId xmlns:a16="http://schemas.microsoft.com/office/drawing/2014/main" id="{08761187-A459-B1ED-8DF8-B1D5E72E84C8}"/>
                </a:ext>
              </a:extLst>
            </p:cNvPr>
            <p:cNvSpPr>
              <a:spLocks/>
            </p:cNvSpPr>
            <p:nvPr/>
          </p:nvSpPr>
          <p:spPr>
            <a:xfrm>
              <a:off x="6185709" y="369336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5" name="フリーフォーム: 図形 94">
              <a:extLst>
                <a:ext uri="{FF2B5EF4-FFF2-40B4-BE49-F238E27FC236}">
                  <a16:creationId xmlns:a16="http://schemas.microsoft.com/office/drawing/2014/main" id="{2F072E88-AFA0-312C-90ED-659B6C090B5A}"/>
                </a:ext>
              </a:extLst>
            </p:cNvPr>
            <p:cNvSpPr>
              <a:spLocks/>
            </p:cNvSpPr>
            <p:nvPr/>
          </p:nvSpPr>
          <p:spPr>
            <a:xfrm>
              <a:off x="6133599" y="365349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2" name="フリーフォーム: 図形 351">
              <a:extLst>
                <a:ext uri="{FF2B5EF4-FFF2-40B4-BE49-F238E27FC236}">
                  <a16:creationId xmlns:a16="http://schemas.microsoft.com/office/drawing/2014/main" id="{103AAB0B-F59F-8E6D-5E46-3B066B3FDF37}"/>
                </a:ext>
              </a:extLst>
            </p:cNvPr>
            <p:cNvSpPr>
              <a:spLocks/>
            </p:cNvSpPr>
            <p:nvPr/>
          </p:nvSpPr>
          <p:spPr>
            <a:xfrm>
              <a:off x="6119667" y="365349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3" name="フリーフォーム: 図形 352">
              <a:extLst>
                <a:ext uri="{FF2B5EF4-FFF2-40B4-BE49-F238E27FC236}">
                  <a16:creationId xmlns:a16="http://schemas.microsoft.com/office/drawing/2014/main" id="{872A8906-B231-D754-7E76-067327EB1A9E}"/>
                </a:ext>
              </a:extLst>
            </p:cNvPr>
            <p:cNvSpPr>
              <a:spLocks/>
            </p:cNvSpPr>
            <p:nvPr/>
          </p:nvSpPr>
          <p:spPr>
            <a:xfrm>
              <a:off x="6113527" y="365349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4" name="フリーフォーム: 図形 353">
              <a:extLst>
                <a:ext uri="{FF2B5EF4-FFF2-40B4-BE49-F238E27FC236}">
                  <a16:creationId xmlns:a16="http://schemas.microsoft.com/office/drawing/2014/main" id="{66D93D0E-4C6D-6F76-C30A-A71D976BCC38}"/>
                </a:ext>
              </a:extLst>
            </p:cNvPr>
            <p:cNvSpPr>
              <a:spLocks/>
            </p:cNvSpPr>
            <p:nvPr/>
          </p:nvSpPr>
          <p:spPr>
            <a:xfrm>
              <a:off x="6050634" y="365349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5" name="フリーフォーム: 図形 354">
              <a:extLst>
                <a:ext uri="{FF2B5EF4-FFF2-40B4-BE49-F238E27FC236}">
                  <a16:creationId xmlns:a16="http://schemas.microsoft.com/office/drawing/2014/main" id="{138C98C8-67A6-B761-4949-B429832C49E4}"/>
                </a:ext>
              </a:extLst>
            </p:cNvPr>
            <p:cNvSpPr>
              <a:spLocks/>
            </p:cNvSpPr>
            <p:nvPr/>
          </p:nvSpPr>
          <p:spPr>
            <a:xfrm>
              <a:off x="6001831" y="36218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6" name="フリーフォーム: 図形 355">
              <a:extLst>
                <a:ext uri="{FF2B5EF4-FFF2-40B4-BE49-F238E27FC236}">
                  <a16:creationId xmlns:a16="http://schemas.microsoft.com/office/drawing/2014/main" id="{DBFD555B-9688-2613-67AC-1FBB6B906A1C}"/>
                </a:ext>
              </a:extLst>
            </p:cNvPr>
            <p:cNvSpPr>
              <a:spLocks/>
            </p:cNvSpPr>
            <p:nvPr/>
          </p:nvSpPr>
          <p:spPr>
            <a:xfrm>
              <a:off x="5995534" y="36218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7" name="フリーフォーム: 図形 356">
              <a:extLst>
                <a:ext uri="{FF2B5EF4-FFF2-40B4-BE49-F238E27FC236}">
                  <a16:creationId xmlns:a16="http://schemas.microsoft.com/office/drawing/2014/main" id="{DCA95EFA-6345-68C6-7F34-22B7BB1A3AD3}"/>
                </a:ext>
              </a:extLst>
            </p:cNvPr>
            <p:cNvSpPr>
              <a:spLocks/>
            </p:cNvSpPr>
            <p:nvPr/>
          </p:nvSpPr>
          <p:spPr>
            <a:xfrm>
              <a:off x="5984670" y="36218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8" name="フリーフォーム: 図形 357">
              <a:extLst>
                <a:ext uri="{FF2B5EF4-FFF2-40B4-BE49-F238E27FC236}">
                  <a16:creationId xmlns:a16="http://schemas.microsoft.com/office/drawing/2014/main" id="{584C2C3A-5BEB-9025-F971-35BA27129440}"/>
                </a:ext>
              </a:extLst>
            </p:cNvPr>
            <p:cNvSpPr>
              <a:spLocks/>
            </p:cNvSpPr>
            <p:nvPr/>
          </p:nvSpPr>
          <p:spPr>
            <a:xfrm>
              <a:off x="5967432" y="359799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9" name="フリーフォーム: 図形 358">
              <a:extLst>
                <a:ext uri="{FF2B5EF4-FFF2-40B4-BE49-F238E27FC236}">
                  <a16:creationId xmlns:a16="http://schemas.microsoft.com/office/drawing/2014/main" id="{637F0E3F-2974-7B58-7417-34E004C41320}"/>
                </a:ext>
              </a:extLst>
            </p:cNvPr>
            <p:cNvSpPr>
              <a:spLocks/>
            </p:cNvSpPr>
            <p:nvPr/>
          </p:nvSpPr>
          <p:spPr>
            <a:xfrm>
              <a:off x="5960977" y="359799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0" name="フリーフォーム: 図形 359">
              <a:extLst>
                <a:ext uri="{FF2B5EF4-FFF2-40B4-BE49-F238E27FC236}">
                  <a16:creationId xmlns:a16="http://schemas.microsoft.com/office/drawing/2014/main" id="{4B0F3322-C9C7-1F2A-4CDB-10D4025A3E82}"/>
                </a:ext>
              </a:extLst>
            </p:cNvPr>
            <p:cNvSpPr>
              <a:spLocks/>
            </p:cNvSpPr>
            <p:nvPr/>
          </p:nvSpPr>
          <p:spPr>
            <a:xfrm>
              <a:off x="5905169" y="359799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1" name="フリーフォーム: 図形 360">
              <a:extLst>
                <a:ext uri="{FF2B5EF4-FFF2-40B4-BE49-F238E27FC236}">
                  <a16:creationId xmlns:a16="http://schemas.microsoft.com/office/drawing/2014/main" id="{7FEDF8E2-A3F1-EDCF-F2CB-239E452079E7}"/>
                </a:ext>
              </a:extLst>
            </p:cNvPr>
            <p:cNvSpPr>
              <a:spLocks/>
            </p:cNvSpPr>
            <p:nvPr/>
          </p:nvSpPr>
          <p:spPr>
            <a:xfrm>
              <a:off x="5871164" y="359799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2" name="フリーフォーム: 図形 361">
              <a:extLst>
                <a:ext uri="{FF2B5EF4-FFF2-40B4-BE49-F238E27FC236}">
                  <a16:creationId xmlns:a16="http://schemas.microsoft.com/office/drawing/2014/main" id="{09E7E78C-4D6E-12B2-3BCF-D29DCA077964}"/>
                </a:ext>
              </a:extLst>
            </p:cNvPr>
            <p:cNvSpPr>
              <a:spLocks/>
            </p:cNvSpPr>
            <p:nvPr/>
          </p:nvSpPr>
          <p:spPr>
            <a:xfrm>
              <a:off x="5801500" y="35672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3" name="フリーフォーム: 図形 362">
              <a:extLst>
                <a:ext uri="{FF2B5EF4-FFF2-40B4-BE49-F238E27FC236}">
                  <a16:creationId xmlns:a16="http://schemas.microsoft.com/office/drawing/2014/main" id="{4395D9F7-1C40-78A8-80FC-B271B9A35630}"/>
                </a:ext>
              </a:extLst>
            </p:cNvPr>
            <p:cNvSpPr>
              <a:spLocks/>
            </p:cNvSpPr>
            <p:nvPr/>
          </p:nvSpPr>
          <p:spPr>
            <a:xfrm>
              <a:off x="5753091" y="35672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4" name="フリーフォーム: 図形 363">
              <a:extLst>
                <a:ext uri="{FF2B5EF4-FFF2-40B4-BE49-F238E27FC236}">
                  <a16:creationId xmlns:a16="http://schemas.microsoft.com/office/drawing/2014/main" id="{AF5A7AD2-744C-987D-3B7A-28BF0CEE17CF}"/>
                </a:ext>
              </a:extLst>
            </p:cNvPr>
            <p:cNvSpPr>
              <a:spLocks/>
            </p:cNvSpPr>
            <p:nvPr/>
          </p:nvSpPr>
          <p:spPr>
            <a:xfrm>
              <a:off x="5704523" y="35672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5" name="フリーフォーム: 図形 364">
              <a:extLst>
                <a:ext uri="{FF2B5EF4-FFF2-40B4-BE49-F238E27FC236}">
                  <a16:creationId xmlns:a16="http://schemas.microsoft.com/office/drawing/2014/main" id="{5A9534C3-1478-15B1-961F-1FE8EE1A1024}"/>
                </a:ext>
              </a:extLst>
            </p:cNvPr>
            <p:cNvSpPr>
              <a:spLocks/>
            </p:cNvSpPr>
            <p:nvPr/>
          </p:nvSpPr>
          <p:spPr>
            <a:xfrm>
              <a:off x="5593535" y="349580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4" name="フリーフォーム: 図形 383">
              <a:extLst>
                <a:ext uri="{FF2B5EF4-FFF2-40B4-BE49-F238E27FC236}">
                  <a16:creationId xmlns:a16="http://schemas.microsoft.com/office/drawing/2014/main" id="{929C6C44-ACE4-214F-2417-B70A08BAEC57}"/>
                </a:ext>
              </a:extLst>
            </p:cNvPr>
            <p:cNvSpPr>
              <a:spLocks/>
            </p:cNvSpPr>
            <p:nvPr/>
          </p:nvSpPr>
          <p:spPr>
            <a:xfrm>
              <a:off x="5552052" y="349580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5" name="フリーフォーム: 図形 384">
              <a:extLst>
                <a:ext uri="{FF2B5EF4-FFF2-40B4-BE49-F238E27FC236}">
                  <a16:creationId xmlns:a16="http://schemas.microsoft.com/office/drawing/2014/main" id="{DBF7DC9E-EE20-B0CC-7930-0B465AC03F60}"/>
                </a:ext>
              </a:extLst>
            </p:cNvPr>
            <p:cNvSpPr>
              <a:spLocks/>
            </p:cNvSpPr>
            <p:nvPr/>
          </p:nvSpPr>
          <p:spPr>
            <a:xfrm>
              <a:off x="5441379" y="34246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6" name="フリーフォーム: 図形 385">
              <a:extLst>
                <a:ext uri="{FF2B5EF4-FFF2-40B4-BE49-F238E27FC236}">
                  <a16:creationId xmlns:a16="http://schemas.microsoft.com/office/drawing/2014/main" id="{9A87122F-8675-09B9-C3C7-8369DD79BA02}"/>
                </a:ext>
              </a:extLst>
            </p:cNvPr>
            <p:cNvSpPr>
              <a:spLocks/>
            </p:cNvSpPr>
            <p:nvPr/>
          </p:nvSpPr>
          <p:spPr>
            <a:xfrm>
              <a:off x="5330312" y="337735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7" name="フリーフォーム: 図形 386">
              <a:extLst>
                <a:ext uri="{FF2B5EF4-FFF2-40B4-BE49-F238E27FC236}">
                  <a16:creationId xmlns:a16="http://schemas.microsoft.com/office/drawing/2014/main" id="{9174A787-F937-0958-DEE0-0EC5FF76EB1E}"/>
                </a:ext>
              </a:extLst>
            </p:cNvPr>
            <p:cNvSpPr>
              <a:spLocks/>
            </p:cNvSpPr>
            <p:nvPr/>
          </p:nvSpPr>
          <p:spPr>
            <a:xfrm>
              <a:off x="5290316" y="334095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8" name="フリーフォーム: 図形 387">
              <a:extLst>
                <a:ext uri="{FF2B5EF4-FFF2-40B4-BE49-F238E27FC236}">
                  <a16:creationId xmlns:a16="http://schemas.microsoft.com/office/drawing/2014/main" id="{3D4D3BC1-4766-2ED6-D39B-963045D51720}"/>
                </a:ext>
              </a:extLst>
            </p:cNvPr>
            <p:cNvSpPr>
              <a:spLocks/>
            </p:cNvSpPr>
            <p:nvPr/>
          </p:nvSpPr>
          <p:spPr>
            <a:xfrm>
              <a:off x="5181225" y="333775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9" name="フリーフォーム: 図形 388">
              <a:extLst>
                <a:ext uri="{FF2B5EF4-FFF2-40B4-BE49-F238E27FC236}">
                  <a16:creationId xmlns:a16="http://schemas.microsoft.com/office/drawing/2014/main" id="{6475238B-ED69-F9D0-EA37-D222173DF8CD}"/>
                </a:ext>
              </a:extLst>
            </p:cNvPr>
            <p:cNvSpPr>
              <a:spLocks/>
            </p:cNvSpPr>
            <p:nvPr/>
          </p:nvSpPr>
          <p:spPr>
            <a:xfrm>
              <a:off x="5150133" y="329016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0" name="フリーフォーム: 図形 389">
              <a:extLst>
                <a:ext uri="{FF2B5EF4-FFF2-40B4-BE49-F238E27FC236}">
                  <a16:creationId xmlns:a16="http://schemas.microsoft.com/office/drawing/2014/main" id="{9A23C300-1899-493A-D275-DE3E19F9AB25}"/>
                </a:ext>
              </a:extLst>
            </p:cNvPr>
            <p:cNvSpPr>
              <a:spLocks/>
            </p:cNvSpPr>
            <p:nvPr/>
          </p:nvSpPr>
          <p:spPr>
            <a:xfrm>
              <a:off x="5087948" y="329016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1" name="フリーフォーム: 図形 390">
              <a:extLst>
                <a:ext uri="{FF2B5EF4-FFF2-40B4-BE49-F238E27FC236}">
                  <a16:creationId xmlns:a16="http://schemas.microsoft.com/office/drawing/2014/main" id="{CDDF7E6C-D85D-A042-301E-FCC840BE51C3}"/>
                </a:ext>
              </a:extLst>
            </p:cNvPr>
            <p:cNvSpPr>
              <a:spLocks/>
            </p:cNvSpPr>
            <p:nvPr/>
          </p:nvSpPr>
          <p:spPr>
            <a:xfrm>
              <a:off x="4970112" y="32503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2" name="フリーフォーム: 図形 391">
              <a:extLst>
                <a:ext uri="{FF2B5EF4-FFF2-40B4-BE49-F238E27FC236}">
                  <a16:creationId xmlns:a16="http://schemas.microsoft.com/office/drawing/2014/main" id="{E33C2A51-60B1-5FC7-8CAE-B669CDD15553}"/>
                </a:ext>
              </a:extLst>
            </p:cNvPr>
            <p:cNvSpPr>
              <a:spLocks/>
            </p:cNvSpPr>
            <p:nvPr/>
          </p:nvSpPr>
          <p:spPr>
            <a:xfrm>
              <a:off x="4963657" y="32503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3" name="フリーフォーム: 図形 392">
              <a:extLst>
                <a:ext uri="{FF2B5EF4-FFF2-40B4-BE49-F238E27FC236}">
                  <a16:creationId xmlns:a16="http://schemas.microsoft.com/office/drawing/2014/main" id="{5DA7F5B1-C859-E364-9BB2-616BA12E7EBC}"/>
                </a:ext>
              </a:extLst>
            </p:cNvPr>
            <p:cNvSpPr>
              <a:spLocks/>
            </p:cNvSpPr>
            <p:nvPr/>
          </p:nvSpPr>
          <p:spPr>
            <a:xfrm>
              <a:off x="4952165" y="32503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4" name="フリーフォーム: 図形 393">
              <a:extLst>
                <a:ext uri="{FF2B5EF4-FFF2-40B4-BE49-F238E27FC236}">
                  <a16:creationId xmlns:a16="http://schemas.microsoft.com/office/drawing/2014/main" id="{994A6CB6-DC11-8305-4A79-714710C4FEB3}"/>
                </a:ext>
              </a:extLst>
            </p:cNvPr>
            <p:cNvSpPr>
              <a:spLocks/>
            </p:cNvSpPr>
            <p:nvPr/>
          </p:nvSpPr>
          <p:spPr>
            <a:xfrm>
              <a:off x="4907691" y="31724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5" name="フリーフォーム: 図形 394">
              <a:extLst>
                <a:ext uri="{FF2B5EF4-FFF2-40B4-BE49-F238E27FC236}">
                  <a16:creationId xmlns:a16="http://schemas.microsoft.com/office/drawing/2014/main" id="{73B47DBE-5972-BFD8-80AF-C9590724B582}"/>
                </a:ext>
              </a:extLst>
            </p:cNvPr>
            <p:cNvSpPr>
              <a:spLocks/>
            </p:cNvSpPr>
            <p:nvPr/>
          </p:nvSpPr>
          <p:spPr>
            <a:xfrm>
              <a:off x="4893994" y="31724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6" name="フリーフォーム: 図形 395">
              <a:extLst>
                <a:ext uri="{FF2B5EF4-FFF2-40B4-BE49-F238E27FC236}">
                  <a16:creationId xmlns:a16="http://schemas.microsoft.com/office/drawing/2014/main" id="{E72CAFEF-640F-1599-7445-065DACC639A2}"/>
                </a:ext>
              </a:extLst>
            </p:cNvPr>
            <p:cNvSpPr>
              <a:spLocks/>
            </p:cNvSpPr>
            <p:nvPr/>
          </p:nvSpPr>
          <p:spPr>
            <a:xfrm>
              <a:off x="4880062" y="31724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7" name="フリーフォーム: 図形 396">
              <a:extLst>
                <a:ext uri="{FF2B5EF4-FFF2-40B4-BE49-F238E27FC236}">
                  <a16:creationId xmlns:a16="http://schemas.microsoft.com/office/drawing/2014/main" id="{9CFA4954-C708-C904-BF36-F8DAFB7938C0}"/>
                </a:ext>
              </a:extLst>
            </p:cNvPr>
            <p:cNvSpPr>
              <a:spLocks/>
            </p:cNvSpPr>
            <p:nvPr/>
          </p:nvSpPr>
          <p:spPr>
            <a:xfrm>
              <a:off x="4831652" y="31629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8" name="フリーフォーム: 図形 397">
              <a:extLst>
                <a:ext uri="{FF2B5EF4-FFF2-40B4-BE49-F238E27FC236}">
                  <a16:creationId xmlns:a16="http://schemas.microsoft.com/office/drawing/2014/main" id="{87FF36F9-F299-6C66-5628-D0B65F5FE553}"/>
                </a:ext>
              </a:extLst>
            </p:cNvPr>
            <p:cNvSpPr>
              <a:spLocks/>
            </p:cNvSpPr>
            <p:nvPr/>
          </p:nvSpPr>
          <p:spPr>
            <a:xfrm>
              <a:off x="4817483" y="313938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99" name="フリーフォーム: 図形 398">
              <a:extLst>
                <a:ext uri="{FF2B5EF4-FFF2-40B4-BE49-F238E27FC236}">
                  <a16:creationId xmlns:a16="http://schemas.microsoft.com/office/drawing/2014/main" id="{3C684609-C493-58B0-ACC8-DD0E3E0E7DBA}"/>
                </a:ext>
              </a:extLst>
            </p:cNvPr>
            <p:cNvSpPr>
              <a:spLocks/>
            </p:cNvSpPr>
            <p:nvPr/>
          </p:nvSpPr>
          <p:spPr>
            <a:xfrm>
              <a:off x="4762225" y="305300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0" name="フリーフォーム: 図形 399">
              <a:extLst>
                <a:ext uri="{FF2B5EF4-FFF2-40B4-BE49-F238E27FC236}">
                  <a16:creationId xmlns:a16="http://schemas.microsoft.com/office/drawing/2014/main" id="{AE9F8CE7-ACE4-6517-CF46-ED969191874A}"/>
                </a:ext>
              </a:extLst>
            </p:cNvPr>
            <p:cNvSpPr>
              <a:spLocks/>
            </p:cNvSpPr>
            <p:nvPr/>
          </p:nvSpPr>
          <p:spPr>
            <a:xfrm>
              <a:off x="4616602" y="299876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1" name="フリーフォーム: 図形 400">
              <a:extLst>
                <a:ext uri="{FF2B5EF4-FFF2-40B4-BE49-F238E27FC236}">
                  <a16:creationId xmlns:a16="http://schemas.microsoft.com/office/drawing/2014/main" id="{3C226B57-E134-10C9-6FC9-E2EF938238BC}"/>
                </a:ext>
              </a:extLst>
            </p:cNvPr>
            <p:cNvSpPr>
              <a:spLocks/>
            </p:cNvSpPr>
            <p:nvPr/>
          </p:nvSpPr>
          <p:spPr>
            <a:xfrm>
              <a:off x="4499238" y="286370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2" name="フリーフォーム: 図形 401">
              <a:extLst>
                <a:ext uri="{FF2B5EF4-FFF2-40B4-BE49-F238E27FC236}">
                  <a16:creationId xmlns:a16="http://schemas.microsoft.com/office/drawing/2014/main" id="{0C749B73-176B-B5B7-994E-45DCB168B61B}"/>
                </a:ext>
              </a:extLst>
            </p:cNvPr>
            <p:cNvSpPr>
              <a:spLocks/>
            </p:cNvSpPr>
            <p:nvPr/>
          </p:nvSpPr>
          <p:spPr>
            <a:xfrm>
              <a:off x="3958937" y="245224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3" name="フリーフォーム: 図形 402">
              <a:extLst>
                <a:ext uri="{FF2B5EF4-FFF2-40B4-BE49-F238E27FC236}">
                  <a16:creationId xmlns:a16="http://schemas.microsoft.com/office/drawing/2014/main" id="{68F448B3-B72A-6C78-931D-134596818C6D}"/>
                </a:ext>
              </a:extLst>
            </p:cNvPr>
            <p:cNvSpPr>
              <a:spLocks/>
            </p:cNvSpPr>
            <p:nvPr/>
          </p:nvSpPr>
          <p:spPr>
            <a:xfrm>
              <a:off x="3893131" y="244361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4" name="フリーフォーム: 図形 403">
              <a:extLst>
                <a:ext uri="{FF2B5EF4-FFF2-40B4-BE49-F238E27FC236}">
                  <a16:creationId xmlns:a16="http://schemas.microsoft.com/office/drawing/2014/main" id="{B5DED6C8-D5FC-4B22-8E1C-2E773AE303D1}"/>
                </a:ext>
              </a:extLst>
            </p:cNvPr>
            <p:cNvSpPr>
              <a:spLocks/>
            </p:cNvSpPr>
            <p:nvPr/>
          </p:nvSpPr>
          <p:spPr>
            <a:xfrm>
              <a:off x="3848106" y="238192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5" name="フリーフォーム: 図形 404">
              <a:extLst>
                <a:ext uri="{FF2B5EF4-FFF2-40B4-BE49-F238E27FC236}">
                  <a16:creationId xmlns:a16="http://schemas.microsoft.com/office/drawing/2014/main" id="{F3E54092-F689-CBA0-B2BE-34275BAF7095}"/>
                </a:ext>
              </a:extLst>
            </p:cNvPr>
            <p:cNvSpPr>
              <a:spLocks/>
            </p:cNvSpPr>
            <p:nvPr/>
          </p:nvSpPr>
          <p:spPr>
            <a:xfrm>
              <a:off x="3723186" y="226330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6" name="フリーフォーム: 図形 405">
              <a:extLst>
                <a:ext uri="{FF2B5EF4-FFF2-40B4-BE49-F238E27FC236}">
                  <a16:creationId xmlns:a16="http://schemas.microsoft.com/office/drawing/2014/main" id="{84C5E3DE-06E6-95D8-7509-31DC40DD2901}"/>
                </a:ext>
              </a:extLst>
            </p:cNvPr>
            <p:cNvSpPr>
              <a:spLocks/>
            </p:cNvSpPr>
            <p:nvPr/>
          </p:nvSpPr>
          <p:spPr>
            <a:xfrm>
              <a:off x="3626130" y="219990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7" name="フリーフォーム: 図形 406">
              <a:extLst>
                <a:ext uri="{FF2B5EF4-FFF2-40B4-BE49-F238E27FC236}">
                  <a16:creationId xmlns:a16="http://schemas.microsoft.com/office/drawing/2014/main" id="{AB026C13-C7EE-271C-A609-BFCF2F5D1CF0}"/>
                </a:ext>
              </a:extLst>
            </p:cNvPr>
            <p:cNvSpPr>
              <a:spLocks/>
            </p:cNvSpPr>
            <p:nvPr/>
          </p:nvSpPr>
          <p:spPr>
            <a:xfrm>
              <a:off x="3564260" y="217574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765" name="テキスト ボックス 764">
            <a:extLst>
              <a:ext uri="{FF2B5EF4-FFF2-40B4-BE49-F238E27FC236}">
                <a16:creationId xmlns:a16="http://schemas.microsoft.com/office/drawing/2014/main" id="{0E3D0253-FCC8-EC0E-5ACE-91F69F9E38DF}"/>
              </a:ext>
            </a:extLst>
          </p:cNvPr>
          <p:cNvSpPr txBox="1"/>
          <p:nvPr/>
        </p:nvSpPr>
        <p:spPr>
          <a:xfrm>
            <a:off x="113513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766" name="テキスト ボックス 765">
            <a:extLst>
              <a:ext uri="{FF2B5EF4-FFF2-40B4-BE49-F238E27FC236}">
                <a16:creationId xmlns:a16="http://schemas.microsoft.com/office/drawing/2014/main" id="{6AD97981-529B-12B5-23A8-D17357A02C05}"/>
              </a:ext>
            </a:extLst>
          </p:cNvPr>
          <p:cNvSpPr txBox="1"/>
          <p:nvPr/>
        </p:nvSpPr>
        <p:spPr>
          <a:xfrm>
            <a:off x="200718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767" name="テキスト ボックス 766">
            <a:extLst>
              <a:ext uri="{FF2B5EF4-FFF2-40B4-BE49-F238E27FC236}">
                <a16:creationId xmlns:a16="http://schemas.microsoft.com/office/drawing/2014/main" id="{04CACDBF-A4B6-F1E6-C06D-80CA245892DB}"/>
              </a:ext>
            </a:extLst>
          </p:cNvPr>
          <p:cNvSpPr txBox="1"/>
          <p:nvPr/>
        </p:nvSpPr>
        <p:spPr>
          <a:xfrm>
            <a:off x="291449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768" name="テキスト ボックス 767">
            <a:extLst>
              <a:ext uri="{FF2B5EF4-FFF2-40B4-BE49-F238E27FC236}">
                <a16:creationId xmlns:a16="http://schemas.microsoft.com/office/drawing/2014/main" id="{88D2B449-F5C5-E297-A2BB-980464608F6A}"/>
              </a:ext>
            </a:extLst>
          </p:cNvPr>
          <p:cNvSpPr txBox="1"/>
          <p:nvPr/>
        </p:nvSpPr>
        <p:spPr>
          <a:xfrm>
            <a:off x="382181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769" name="テキスト ボックス 768">
            <a:extLst>
              <a:ext uri="{FF2B5EF4-FFF2-40B4-BE49-F238E27FC236}">
                <a16:creationId xmlns:a16="http://schemas.microsoft.com/office/drawing/2014/main" id="{853BA688-9735-0A6A-DD38-7F166BE80C6C}"/>
              </a:ext>
            </a:extLst>
          </p:cNvPr>
          <p:cNvSpPr txBox="1"/>
          <p:nvPr/>
        </p:nvSpPr>
        <p:spPr>
          <a:xfrm>
            <a:off x="472912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770" name="テキスト ボックス 769">
            <a:extLst>
              <a:ext uri="{FF2B5EF4-FFF2-40B4-BE49-F238E27FC236}">
                <a16:creationId xmlns:a16="http://schemas.microsoft.com/office/drawing/2014/main" id="{9713C5B2-C0C2-DBFA-EE3D-592F5019BC0A}"/>
              </a:ext>
            </a:extLst>
          </p:cNvPr>
          <p:cNvSpPr txBox="1"/>
          <p:nvPr/>
        </p:nvSpPr>
        <p:spPr>
          <a:xfrm>
            <a:off x="563643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DE631B-33FE-F7E8-D915-4FD42E7AFF97}"/>
              </a:ext>
            </a:extLst>
          </p:cNvPr>
          <p:cNvSpPr txBox="1"/>
          <p:nvPr/>
        </p:nvSpPr>
        <p:spPr>
          <a:xfrm>
            <a:off x="18648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E034B04-5C21-0125-B3A6-B25A51E691EF}"/>
              </a:ext>
            </a:extLst>
          </p:cNvPr>
          <p:cNvGrpSpPr/>
          <p:nvPr/>
        </p:nvGrpSpPr>
        <p:grpSpPr>
          <a:xfrm>
            <a:off x="7113105" y="1409601"/>
            <a:ext cx="360000" cy="72009"/>
            <a:chOff x="2707351" y="1463026"/>
            <a:chExt cx="360000" cy="72009"/>
          </a:xfrm>
        </p:grpSpPr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B188E55A-1E55-D6D6-950D-1CA78593EC4B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14" name="十字形 13">
              <a:extLst>
                <a:ext uri="{FF2B5EF4-FFF2-40B4-BE49-F238E27FC236}">
                  <a16:creationId xmlns:a16="http://schemas.microsoft.com/office/drawing/2014/main" id="{5F7DFBC8-80E2-84A6-0E31-42A45C058B69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7FDBE58-05BB-A9DF-EAA8-4591E7F10ED4}"/>
              </a:ext>
            </a:extLst>
          </p:cNvPr>
          <p:cNvSpPr txBox="1"/>
          <p:nvPr/>
        </p:nvSpPr>
        <p:spPr>
          <a:xfrm>
            <a:off x="6241495" y="5820840"/>
            <a:ext cx="689291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altLang="ja-JP" noProof="0" dirty="0"/>
              <a:t>Abemaciclib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3481007-B4DF-6D6E-E0AC-144C04460273}"/>
              </a:ext>
            </a:extLst>
          </p:cNvPr>
          <p:cNvSpPr txBox="1"/>
          <p:nvPr/>
        </p:nvSpPr>
        <p:spPr>
          <a:xfrm>
            <a:off x="624149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1052C07-A92C-1C8A-9A82-B57B5BF03F99}"/>
              </a:ext>
            </a:extLst>
          </p:cNvPr>
          <p:cNvSpPr txBox="1"/>
          <p:nvPr/>
        </p:nvSpPr>
        <p:spPr>
          <a:xfrm>
            <a:off x="661975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D33ABEC-E6C2-219F-A125-8BEFD74E9DB2}"/>
              </a:ext>
            </a:extLst>
          </p:cNvPr>
          <p:cNvSpPr txBox="1"/>
          <p:nvPr/>
        </p:nvSpPr>
        <p:spPr>
          <a:xfrm>
            <a:off x="661975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FB4D872-50EB-9359-A93C-5DEE2846C83C}"/>
              </a:ext>
            </a:extLst>
          </p:cNvPr>
          <p:cNvSpPr txBox="1"/>
          <p:nvPr/>
        </p:nvSpPr>
        <p:spPr>
          <a:xfrm>
            <a:off x="661975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CEAC4A9-2E30-4217-9A5F-BCC0FD2E806E}"/>
              </a:ext>
            </a:extLst>
          </p:cNvPr>
          <p:cNvSpPr txBox="1"/>
          <p:nvPr/>
        </p:nvSpPr>
        <p:spPr>
          <a:xfrm>
            <a:off x="661975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C55B496-5FD2-2E3F-F496-2F9245A44028}"/>
              </a:ext>
            </a:extLst>
          </p:cNvPr>
          <p:cNvSpPr txBox="1"/>
          <p:nvPr/>
        </p:nvSpPr>
        <p:spPr>
          <a:xfrm>
            <a:off x="661975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234A49F-0AD5-F058-C9A9-082702604025}"/>
              </a:ext>
            </a:extLst>
          </p:cNvPr>
          <p:cNvSpPr txBox="1"/>
          <p:nvPr/>
        </p:nvSpPr>
        <p:spPr>
          <a:xfrm>
            <a:off x="661975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9DF24CC-42F0-DECD-4F24-C2D387CBFDA8}"/>
              </a:ext>
            </a:extLst>
          </p:cNvPr>
          <p:cNvSpPr txBox="1"/>
          <p:nvPr/>
        </p:nvSpPr>
        <p:spPr>
          <a:xfrm>
            <a:off x="661975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199F404-1714-C2A4-BBE3-006D5D756C08}"/>
              </a:ext>
            </a:extLst>
          </p:cNvPr>
          <p:cNvSpPr txBox="1"/>
          <p:nvPr/>
        </p:nvSpPr>
        <p:spPr>
          <a:xfrm>
            <a:off x="661975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A97392A-CE68-DE12-3867-2375178724EB}"/>
              </a:ext>
            </a:extLst>
          </p:cNvPr>
          <p:cNvSpPr txBox="1"/>
          <p:nvPr/>
        </p:nvSpPr>
        <p:spPr>
          <a:xfrm>
            <a:off x="661975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0D8CE5F-7D84-9C08-D18D-AAC4B558675C}"/>
              </a:ext>
            </a:extLst>
          </p:cNvPr>
          <p:cNvSpPr txBox="1"/>
          <p:nvPr/>
        </p:nvSpPr>
        <p:spPr>
          <a:xfrm>
            <a:off x="661975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242" name="テキスト ボックス 241">
            <a:extLst>
              <a:ext uri="{FF2B5EF4-FFF2-40B4-BE49-F238E27FC236}">
                <a16:creationId xmlns:a16="http://schemas.microsoft.com/office/drawing/2014/main" id="{68043F3A-BBEA-457C-AB8A-AAF6CB3250D7}"/>
              </a:ext>
            </a:extLst>
          </p:cNvPr>
          <p:cNvSpPr txBox="1"/>
          <p:nvPr/>
        </p:nvSpPr>
        <p:spPr>
          <a:xfrm>
            <a:off x="661975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243" name="直線コネクタ 242">
            <a:extLst>
              <a:ext uri="{FF2B5EF4-FFF2-40B4-BE49-F238E27FC236}">
                <a16:creationId xmlns:a16="http://schemas.microsoft.com/office/drawing/2014/main" id="{08824208-EF65-34E2-1405-52E64827BE51}"/>
              </a:ext>
            </a:extLst>
          </p:cNvPr>
          <p:cNvCxnSpPr>
            <a:cxnSpLocks/>
          </p:cNvCxnSpPr>
          <p:nvPr/>
        </p:nvCxnSpPr>
        <p:spPr>
          <a:xfrm>
            <a:off x="692408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直線コネクタ 243">
            <a:extLst>
              <a:ext uri="{FF2B5EF4-FFF2-40B4-BE49-F238E27FC236}">
                <a16:creationId xmlns:a16="http://schemas.microsoft.com/office/drawing/2014/main" id="{19CBE82E-F1A0-5CCE-B086-16AB59C226A5}"/>
              </a:ext>
            </a:extLst>
          </p:cNvPr>
          <p:cNvCxnSpPr>
            <a:cxnSpLocks/>
          </p:cNvCxnSpPr>
          <p:nvPr/>
        </p:nvCxnSpPr>
        <p:spPr>
          <a:xfrm>
            <a:off x="692408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" name="グループ化 244">
            <a:extLst>
              <a:ext uri="{FF2B5EF4-FFF2-40B4-BE49-F238E27FC236}">
                <a16:creationId xmlns:a16="http://schemas.microsoft.com/office/drawing/2014/main" id="{3772E576-57DC-DA34-29A3-722DD0238778}"/>
              </a:ext>
            </a:extLst>
          </p:cNvPr>
          <p:cNvGrpSpPr/>
          <p:nvPr/>
        </p:nvGrpSpPr>
        <p:grpSpPr>
          <a:xfrm>
            <a:off x="6852085" y="2200986"/>
            <a:ext cx="72000" cy="2852165"/>
            <a:chOff x="2555912" y="805820"/>
            <a:chExt cx="72000" cy="2852165"/>
          </a:xfrm>
        </p:grpSpPr>
        <p:cxnSp>
          <p:nvCxnSpPr>
            <p:cNvPr id="246" name="直線コネクタ 245">
              <a:extLst>
                <a:ext uri="{FF2B5EF4-FFF2-40B4-BE49-F238E27FC236}">
                  <a16:creationId xmlns:a16="http://schemas.microsoft.com/office/drawing/2014/main" id="{4B9A618F-005C-A3A5-EDC8-90AED71E4044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直線コネクタ 246">
              <a:extLst>
                <a:ext uri="{FF2B5EF4-FFF2-40B4-BE49-F238E27FC236}">
                  <a16:creationId xmlns:a16="http://schemas.microsoft.com/office/drawing/2014/main" id="{AD9FB693-F336-0D31-071B-C0DE68267E1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575EF58D-929B-55A0-84D5-14D2310A78DE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EF8CD5F9-C5A7-A09F-A31E-7CC4F49195A6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1DA9DA16-A1A8-4A26-C7EE-4BEA4DC82A90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B88DEE12-B8E6-67F4-8AB6-15EC52CE209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36C7C82D-C62F-BE2C-F2BA-DCB22293B8E6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C3A45132-6AD6-CA2A-E8DF-98529B2DC12B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FC0CF192-1265-0177-DDC7-1E2A7A6B9A7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E661B77B-EE7B-A710-A30C-932D7305AB8C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607D0550-40CD-04D8-616A-1F848EBEDFC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1B6FC50D-3719-D353-6AC0-D8A00EF4ED3F}"/>
              </a:ext>
            </a:extLst>
          </p:cNvPr>
          <p:cNvCxnSpPr>
            <a:cxnSpLocks/>
          </p:cNvCxnSpPr>
          <p:nvPr/>
        </p:nvCxnSpPr>
        <p:spPr>
          <a:xfrm>
            <a:off x="714837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C366626B-3124-F525-3C84-DE6B2732773A}"/>
              </a:ext>
            </a:extLst>
          </p:cNvPr>
          <p:cNvCxnSpPr>
            <a:cxnSpLocks/>
          </p:cNvCxnSpPr>
          <p:nvPr/>
        </p:nvCxnSpPr>
        <p:spPr>
          <a:xfrm>
            <a:off x="805568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300A1374-CA6D-C38F-DC8F-F13898E134FD}"/>
              </a:ext>
            </a:extLst>
          </p:cNvPr>
          <p:cNvCxnSpPr>
            <a:cxnSpLocks/>
          </p:cNvCxnSpPr>
          <p:nvPr/>
        </p:nvCxnSpPr>
        <p:spPr>
          <a:xfrm>
            <a:off x="896299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F3C4F36F-28B0-24B9-B943-D1D8BD99F9DA}"/>
              </a:ext>
            </a:extLst>
          </p:cNvPr>
          <p:cNvCxnSpPr>
            <a:cxnSpLocks/>
          </p:cNvCxnSpPr>
          <p:nvPr/>
        </p:nvCxnSpPr>
        <p:spPr>
          <a:xfrm>
            <a:off x="987031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5982E46F-F313-65E5-2EFB-4B0626AFB499}"/>
              </a:ext>
            </a:extLst>
          </p:cNvPr>
          <p:cNvCxnSpPr>
            <a:cxnSpLocks/>
          </p:cNvCxnSpPr>
          <p:nvPr/>
        </p:nvCxnSpPr>
        <p:spPr>
          <a:xfrm>
            <a:off x="1077762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直線コネクタ 735">
            <a:extLst>
              <a:ext uri="{FF2B5EF4-FFF2-40B4-BE49-F238E27FC236}">
                <a16:creationId xmlns:a16="http://schemas.microsoft.com/office/drawing/2014/main" id="{D6BC2FE5-0C75-6215-16F4-B914A03549D6}"/>
              </a:ext>
            </a:extLst>
          </p:cNvPr>
          <p:cNvCxnSpPr>
            <a:cxnSpLocks/>
          </p:cNvCxnSpPr>
          <p:nvPr/>
        </p:nvCxnSpPr>
        <p:spPr>
          <a:xfrm>
            <a:off x="1168493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7" name="テキスト ボックス 736">
            <a:extLst>
              <a:ext uri="{FF2B5EF4-FFF2-40B4-BE49-F238E27FC236}">
                <a16:creationId xmlns:a16="http://schemas.microsoft.com/office/drawing/2014/main" id="{6ECB7D6D-D986-839E-6CF5-0D81F4E52FA9}"/>
              </a:ext>
            </a:extLst>
          </p:cNvPr>
          <p:cNvSpPr txBox="1"/>
          <p:nvPr/>
        </p:nvSpPr>
        <p:spPr>
          <a:xfrm>
            <a:off x="742480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738" name="テキスト ボックス 737">
            <a:extLst>
              <a:ext uri="{FF2B5EF4-FFF2-40B4-BE49-F238E27FC236}">
                <a16:creationId xmlns:a16="http://schemas.microsoft.com/office/drawing/2014/main" id="{1DC0FD3A-6C28-547E-5B41-EB2FE7460DB0}"/>
              </a:ext>
            </a:extLst>
          </p:cNvPr>
          <p:cNvSpPr txBox="1"/>
          <p:nvPr/>
        </p:nvSpPr>
        <p:spPr>
          <a:xfrm>
            <a:off x="6357171" y="2404097"/>
            <a:ext cx="184666" cy="2452594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Real-world </a:t>
            </a:r>
            <a:r>
              <a:rPr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rogression-free </a:t>
            </a:r>
            <a:r>
              <a:rPr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urvival</a:t>
            </a:r>
          </a:p>
        </p:txBody>
      </p:sp>
      <p:sp>
        <p:nvSpPr>
          <p:cNvPr id="617" name="テキスト ボックス 616">
            <a:extLst>
              <a:ext uri="{FF2B5EF4-FFF2-40B4-BE49-F238E27FC236}">
                <a16:creationId xmlns:a16="http://schemas.microsoft.com/office/drawing/2014/main" id="{E616D540-260B-5D9C-3C73-5431D663A700}"/>
              </a:ext>
            </a:extLst>
          </p:cNvPr>
          <p:cNvSpPr txBox="1"/>
          <p:nvPr/>
        </p:nvSpPr>
        <p:spPr>
          <a:xfrm>
            <a:off x="711310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618" name="テキスト ボックス 617">
            <a:extLst>
              <a:ext uri="{FF2B5EF4-FFF2-40B4-BE49-F238E27FC236}">
                <a16:creationId xmlns:a16="http://schemas.microsoft.com/office/drawing/2014/main" id="{6AF4E197-0B63-1BBF-01C8-BD6B9D2516D4}"/>
              </a:ext>
            </a:extLst>
          </p:cNvPr>
          <p:cNvSpPr txBox="1"/>
          <p:nvPr/>
        </p:nvSpPr>
        <p:spPr>
          <a:xfrm>
            <a:off x="798515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619" name="テキスト ボックス 618">
            <a:extLst>
              <a:ext uri="{FF2B5EF4-FFF2-40B4-BE49-F238E27FC236}">
                <a16:creationId xmlns:a16="http://schemas.microsoft.com/office/drawing/2014/main" id="{3CA45ED7-BD7F-76A9-8998-6CE12E397327}"/>
              </a:ext>
            </a:extLst>
          </p:cNvPr>
          <p:cNvSpPr txBox="1"/>
          <p:nvPr/>
        </p:nvSpPr>
        <p:spPr>
          <a:xfrm>
            <a:off x="889246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620" name="テキスト ボックス 619">
            <a:extLst>
              <a:ext uri="{FF2B5EF4-FFF2-40B4-BE49-F238E27FC236}">
                <a16:creationId xmlns:a16="http://schemas.microsoft.com/office/drawing/2014/main" id="{08588D6D-D5B7-7A7B-E586-C8376A137CE4}"/>
              </a:ext>
            </a:extLst>
          </p:cNvPr>
          <p:cNvSpPr txBox="1"/>
          <p:nvPr/>
        </p:nvSpPr>
        <p:spPr>
          <a:xfrm>
            <a:off x="979978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621" name="テキスト ボックス 620">
            <a:extLst>
              <a:ext uri="{FF2B5EF4-FFF2-40B4-BE49-F238E27FC236}">
                <a16:creationId xmlns:a16="http://schemas.microsoft.com/office/drawing/2014/main" id="{613FBBA7-FE14-AAD7-D326-FF9CC669C9AA}"/>
              </a:ext>
            </a:extLst>
          </p:cNvPr>
          <p:cNvSpPr txBox="1"/>
          <p:nvPr/>
        </p:nvSpPr>
        <p:spPr>
          <a:xfrm>
            <a:off x="1070709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622" name="テキスト ボックス 621">
            <a:extLst>
              <a:ext uri="{FF2B5EF4-FFF2-40B4-BE49-F238E27FC236}">
                <a16:creationId xmlns:a16="http://schemas.microsoft.com/office/drawing/2014/main" id="{DF7423A4-7163-84D8-2BA0-7806B789F57D}"/>
              </a:ext>
            </a:extLst>
          </p:cNvPr>
          <p:cNvSpPr txBox="1"/>
          <p:nvPr/>
        </p:nvSpPr>
        <p:spPr>
          <a:xfrm>
            <a:off x="1161440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623" name="テキスト ボックス 622">
            <a:extLst>
              <a:ext uri="{FF2B5EF4-FFF2-40B4-BE49-F238E27FC236}">
                <a16:creationId xmlns:a16="http://schemas.microsoft.com/office/drawing/2014/main" id="{BA31DA97-1720-FF2B-A627-BE631A7D03B1}"/>
              </a:ext>
            </a:extLst>
          </p:cNvPr>
          <p:cNvSpPr txBox="1"/>
          <p:nvPr/>
        </p:nvSpPr>
        <p:spPr>
          <a:xfrm>
            <a:off x="616445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8" name="フリーフォーム: 図形 627">
            <a:extLst>
              <a:ext uri="{FF2B5EF4-FFF2-40B4-BE49-F238E27FC236}">
                <a16:creationId xmlns:a16="http://schemas.microsoft.com/office/drawing/2014/main" id="{85258EC1-1671-DC74-8BF3-29F6DBAE225E}"/>
              </a:ext>
            </a:extLst>
          </p:cNvPr>
          <p:cNvSpPr/>
          <p:nvPr/>
        </p:nvSpPr>
        <p:spPr>
          <a:xfrm>
            <a:off x="7148116" y="2199763"/>
            <a:ext cx="3681426" cy="2853388"/>
          </a:xfrm>
          <a:custGeom>
            <a:avLst/>
            <a:gdLst>
              <a:gd name="connsiteX0" fmla="*/ 0 w 4454747"/>
              <a:gd name="connsiteY0" fmla="*/ 0 h 3026568"/>
              <a:gd name="connsiteX1" fmla="*/ 172212 w 4454747"/>
              <a:gd name="connsiteY1" fmla="*/ 0 h 3026568"/>
              <a:gd name="connsiteX2" fmla="*/ 172212 w 4454747"/>
              <a:gd name="connsiteY2" fmla="*/ 28099 h 3026568"/>
              <a:gd name="connsiteX3" fmla="*/ 181166 w 4454747"/>
              <a:gd name="connsiteY3" fmla="*/ 28099 h 3026568"/>
              <a:gd name="connsiteX4" fmla="*/ 181166 w 4454747"/>
              <a:gd name="connsiteY4" fmla="*/ 54769 h 3026568"/>
              <a:gd name="connsiteX5" fmla="*/ 355854 w 4454747"/>
              <a:gd name="connsiteY5" fmla="*/ 54769 h 3026568"/>
              <a:gd name="connsiteX6" fmla="*/ 355854 w 4454747"/>
              <a:gd name="connsiteY6" fmla="*/ 79915 h 3026568"/>
              <a:gd name="connsiteX7" fmla="*/ 414052 w 4454747"/>
              <a:gd name="connsiteY7" fmla="*/ 79915 h 3026568"/>
              <a:gd name="connsiteX8" fmla="*/ 414052 w 4454747"/>
              <a:gd name="connsiteY8" fmla="*/ 105537 h 3026568"/>
              <a:gd name="connsiteX9" fmla="*/ 423005 w 4454747"/>
              <a:gd name="connsiteY9" fmla="*/ 105537 h 3026568"/>
              <a:gd name="connsiteX10" fmla="*/ 423005 w 4454747"/>
              <a:gd name="connsiteY10" fmla="*/ 138684 h 3026568"/>
              <a:gd name="connsiteX11" fmla="*/ 482060 w 4454747"/>
              <a:gd name="connsiteY11" fmla="*/ 138684 h 3026568"/>
              <a:gd name="connsiteX12" fmla="*/ 482060 w 4454747"/>
              <a:gd name="connsiteY12" fmla="*/ 163830 h 3026568"/>
              <a:gd name="connsiteX13" fmla="*/ 531781 w 4454747"/>
              <a:gd name="connsiteY13" fmla="*/ 163830 h 3026568"/>
              <a:gd name="connsiteX14" fmla="*/ 531781 w 4454747"/>
              <a:gd name="connsiteY14" fmla="*/ 189167 h 3026568"/>
              <a:gd name="connsiteX15" fmla="*/ 590741 w 4454747"/>
              <a:gd name="connsiteY15" fmla="*/ 189167 h 3026568"/>
              <a:gd name="connsiteX16" fmla="*/ 590741 w 4454747"/>
              <a:gd name="connsiteY16" fmla="*/ 272510 h 3026568"/>
              <a:gd name="connsiteX17" fmla="*/ 632841 w 4454747"/>
              <a:gd name="connsiteY17" fmla="*/ 272510 h 3026568"/>
              <a:gd name="connsiteX18" fmla="*/ 632841 w 4454747"/>
              <a:gd name="connsiteY18" fmla="*/ 306419 h 3026568"/>
              <a:gd name="connsiteX19" fmla="*/ 641604 w 4454747"/>
              <a:gd name="connsiteY19" fmla="*/ 306419 h 3026568"/>
              <a:gd name="connsiteX20" fmla="*/ 641604 w 4454747"/>
              <a:gd name="connsiteY20" fmla="*/ 331565 h 3026568"/>
              <a:gd name="connsiteX21" fmla="*/ 666655 w 4454747"/>
              <a:gd name="connsiteY21" fmla="*/ 331565 h 3026568"/>
              <a:gd name="connsiteX22" fmla="*/ 666655 w 4454747"/>
              <a:gd name="connsiteY22" fmla="*/ 356426 h 3026568"/>
              <a:gd name="connsiteX23" fmla="*/ 675132 w 4454747"/>
              <a:gd name="connsiteY23" fmla="*/ 356426 h 3026568"/>
              <a:gd name="connsiteX24" fmla="*/ 675132 w 4454747"/>
              <a:gd name="connsiteY24" fmla="*/ 415100 h 3026568"/>
              <a:gd name="connsiteX25" fmla="*/ 825437 w 4454747"/>
              <a:gd name="connsiteY25" fmla="*/ 415100 h 3026568"/>
              <a:gd name="connsiteX26" fmla="*/ 825437 w 4454747"/>
              <a:gd name="connsiteY26" fmla="*/ 440817 h 3026568"/>
              <a:gd name="connsiteX27" fmla="*/ 858488 w 4454747"/>
              <a:gd name="connsiteY27" fmla="*/ 440817 h 3026568"/>
              <a:gd name="connsiteX28" fmla="*/ 858488 w 4454747"/>
              <a:gd name="connsiteY28" fmla="*/ 499015 h 3026568"/>
              <a:gd name="connsiteX29" fmla="*/ 976027 w 4454747"/>
              <a:gd name="connsiteY29" fmla="*/ 499015 h 3026568"/>
              <a:gd name="connsiteX30" fmla="*/ 976027 w 4454747"/>
              <a:gd name="connsiteY30" fmla="*/ 524637 h 3026568"/>
              <a:gd name="connsiteX31" fmla="*/ 1001173 w 4454747"/>
              <a:gd name="connsiteY31" fmla="*/ 524637 h 3026568"/>
              <a:gd name="connsiteX32" fmla="*/ 1001173 w 4454747"/>
              <a:gd name="connsiteY32" fmla="*/ 557784 h 3026568"/>
              <a:gd name="connsiteX33" fmla="*/ 1134713 w 4454747"/>
              <a:gd name="connsiteY33" fmla="*/ 557784 h 3026568"/>
              <a:gd name="connsiteX34" fmla="*/ 1134713 w 4454747"/>
              <a:gd name="connsiteY34" fmla="*/ 583406 h 3026568"/>
              <a:gd name="connsiteX35" fmla="*/ 1176528 w 4454747"/>
              <a:gd name="connsiteY35" fmla="*/ 583406 h 3026568"/>
              <a:gd name="connsiteX36" fmla="*/ 1176528 w 4454747"/>
              <a:gd name="connsiteY36" fmla="*/ 608267 h 3026568"/>
              <a:gd name="connsiteX37" fmla="*/ 1201960 w 4454747"/>
              <a:gd name="connsiteY37" fmla="*/ 608267 h 3026568"/>
              <a:gd name="connsiteX38" fmla="*/ 1201960 w 4454747"/>
              <a:gd name="connsiteY38" fmla="*/ 641890 h 3026568"/>
              <a:gd name="connsiteX39" fmla="*/ 1210723 w 4454747"/>
              <a:gd name="connsiteY39" fmla="*/ 641890 h 3026568"/>
              <a:gd name="connsiteX40" fmla="*/ 1210723 w 4454747"/>
              <a:gd name="connsiteY40" fmla="*/ 666750 h 3026568"/>
              <a:gd name="connsiteX41" fmla="*/ 1219962 w 4454747"/>
              <a:gd name="connsiteY41" fmla="*/ 666750 h 3026568"/>
              <a:gd name="connsiteX42" fmla="*/ 1219962 w 4454747"/>
              <a:gd name="connsiteY42" fmla="*/ 699802 h 3026568"/>
              <a:gd name="connsiteX43" fmla="*/ 1253014 w 4454747"/>
              <a:gd name="connsiteY43" fmla="*/ 699802 h 3026568"/>
              <a:gd name="connsiteX44" fmla="*/ 1253014 w 4454747"/>
              <a:gd name="connsiteY44" fmla="*/ 725234 h 3026568"/>
              <a:gd name="connsiteX45" fmla="*/ 1277874 w 4454747"/>
              <a:gd name="connsiteY45" fmla="*/ 725234 h 3026568"/>
              <a:gd name="connsiteX46" fmla="*/ 1277874 w 4454747"/>
              <a:gd name="connsiteY46" fmla="*/ 759333 h 3026568"/>
              <a:gd name="connsiteX47" fmla="*/ 1320451 w 4454747"/>
              <a:gd name="connsiteY47" fmla="*/ 759333 h 3026568"/>
              <a:gd name="connsiteX48" fmla="*/ 1320451 w 4454747"/>
              <a:gd name="connsiteY48" fmla="*/ 783717 h 3026568"/>
              <a:gd name="connsiteX49" fmla="*/ 1353312 w 4454747"/>
              <a:gd name="connsiteY49" fmla="*/ 783717 h 3026568"/>
              <a:gd name="connsiteX50" fmla="*/ 1353312 w 4454747"/>
              <a:gd name="connsiteY50" fmla="*/ 809339 h 3026568"/>
              <a:gd name="connsiteX51" fmla="*/ 1520285 w 4454747"/>
              <a:gd name="connsiteY51" fmla="*/ 809339 h 3026568"/>
              <a:gd name="connsiteX52" fmla="*/ 1520285 w 4454747"/>
              <a:gd name="connsiteY52" fmla="*/ 842963 h 3026568"/>
              <a:gd name="connsiteX53" fmla="*/ 1596200 w 4454747"/>
              <a:gd name="connsiteY53" fmla="*/ 842963 h 3026568"/>
              <a:gd name="connsiteX54" fmla="*/ 1596200 w 4454747"/>
              <a:gd name="connsiteY54" fmla="*/ 876014 h 3026568"/>
              <a:gd name="connsiteX55" fmla="*/ 1613154 w 4454747"/>
              <a:gd name="connsiteY55" fmla="*/ 876014 h 3026568"/>
              <a:gd name="connsiteX56" fmla="*/ 1613154 w 4454747"/>
              <a:gd name="connsiteY56" fmla="*/ 901732 h 3026568"/>
              <a:gd name="connsiteX57" fmla="*/ 1789081 w 4454747"/>
              <a:gd name="connsiteY57" fmla="*/ 901732 h 3026568"/>
              <a:gd name="connsiteX58" fmla="*/ 1789081 w 4454747"/>
              <a:gd name="connsiteY58" fmla="*/ 935546 h 3026568"/>
              <a:gd name="connsiteX59" fmla="*/ 1914716 w 4454747"/>
              <a:gd name="connsiteY59" fmla="*/ 935546 h 3026568"/>
              <a:gd name="connsiteX60" fmla="*/ 1914716 w 4454747"/>
              <a:gd name="connsiteY60" fmla="*/ 960215 h 3026568"/>
              <a:gd name="connsiteX61" fmla="*/ 1998345 w 4454747"/>
              <a:gd name="connsiteY61" fmla="*/ 960215 h 3026568"/>
              <a:gd name="connsiteX62" fmla="*/ 1998345 w 4454747"/>
              <a:gd name="connsiteY62" fmla="*/ 976598 h 3026568"/>
              <a:gd name="connsiteX63" fmla="*/ 2007584 w 4454747"/>
              <a:gd name="connsiteY63" fmla="*/ 976598 h 3026568"/>
              <a:gd name="connsiteX64" fmla="*/ 2007584 w 4454747"/>
              <a:gd name="connsiteY64" fmla="*/ 993553 h 3026568"/>
              <a:gd name="connsiteX65" fmla="*/ 2023491 w 4454747"/>
              <a:gd name="connsiteY65" fmla="*/ 993553 h 3026568"/>
              <a:gd name="connsiteX66" fmla="*/ 2023491 w 4454747"/>
              <a:gd name="connsiteY66" fmla="*/ 1027652 h 3026568"/>
              <a:gd name="connsiteX67" fmla="*/ 2099120 w 4454747"/>
              <a:gd name="connsiteY67" fmla="*/ 1027652 h 3026568"/>
              <a:gd name="connsiteX68" fmla="*/ 2099120 w 4454747"/>
              <a:gd name="connsiteY68" fmla="*/ 1060228 h 3026568"/>
              <a:gd name="connsiteX69" fmla="*/ 2241995 w 4454747"/>
              <a:gd name="connsiteY69" fmla="*/ 1060228 h 3026568"/>
              <a:gd name="connsiteX70" fmla="*/ 2241995 w 4454747"/>
              <a:gd name="connsiteY70" fmla="*/ 1103281 h 3026568"/>
              <a:gd name="connsiteX71" fmla="*/ 2275142 w 4454747"/>
              <a:gd name="connsiteY71" fmla="*/ 1103281 h 3026568"/>
              <a:gd name="connsiteX72" fmla="*/ 2275142 w 4454747"/>
              <a:gd name="connsiteY72" fmla="*/ 1136142 h 3026568"/>
              <a:gd name="connsiteX73" fmla="*/ 2367439 w 4454747"/>
              <a:gd name="connsiteY73" fmla="*/ 1136142 h 3026568"/>
              <a:gd name="connsiteX74" fmla="*/ 2367439 w 4454747"/>
              <a:gd name="connsiteY74" fmla="*/ 1178433 h 3026568"/>
              <a:gd name="connsiteX75" fmla="*/ 2778347 w 4454747"/>
              <a:gd name="connsiteY75" fmla="*/ 1178433 h 3026568"/>
              <a:gd name="connsiteX76" fmla="*/ 2778347 w 4454747"/>
              <a:gd name="connsiteY76" fmla="*/ 1220248 h 3026568"/>
              <a:gd name="connsiteX77" fmla="*/ 2869883 w 4454747"/>
              <a:gd name="connsiteY77" fmla="*/ 1220248 h 3026568"/>
              <a:gd name="connsiteX78" fmla="*/ 2869883 w 4454747"/>
              <a:gd name="connsiteY78" fmla="*/ 1270254 h 3026568"/>
              <a:gd name="connsiteX79" fmla="*/ 3046667 w 4454747"/>
              <a:gd name="connsiteY79" fmla="*/ 1270254 h 3026568"/>
              <a:gd name="connsiteX80" fmla="*/ 3046667 w 4454747"/>
              <a:gd name="connsiteY80" fmla="*/ 1321308 h 3026568"/>
              <a:gd name="connsiteX81" fmla="*/ 3113056 w 4454747"/>
              <a:gd name="connsiteY81" fmla="*/ 1321308 h 3026568"/>
              <a:gd name="connsiteX82" fmla="*/ 3113056 w 4454747"/>
              <a:gd name="connsiteY82" fmla="*/ 1387793 h 3026568"/>
              <a:gd name="connsiteX83" fmla="*/ 4454748 w 4454747"/>
              <a:gd name="connsiteY83" fmla="*/ 1387793 h 3026568"/>
              <a:gd name="connsiteX84" fmla="*/ 4454748 w 4454747"/>
              <a:gd name="connsiteY84" fmla="*/ 3026569 h 302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454747" h="3026568">
                <a:moveTo>
                  <a:pt x="0" y="0"/>
                </a:moveTo>
                <a:lnTo>
                  <a:pt x="172212" y="0"/>
                </a:lnTo>
                <a:lnTo>
                  <a:pt x="172212" y="28099"/>
                </a:lnTo>
                <a:lnTo>
                  <a:pt x="181166" y="28099"/>
                </a:lnTo>
                <a:lnTo>
                  <a:pt x="181166" y="54769"/>
                </a:lnTo>
                <a:lnTo>
                  <a:pt x="355854" y="54769"/>
                </a:lnTo>
                <a:lnTo>
                  <a:pt x="355854" y="79915"/>
                </a:lnTo>
                <a:lnTo>
                  <a:pt x="414052" y="79915"/>
                </a:lnTo>
                <a:lnTo>
                  <a:pt x="414052" y="105537"/>
                </a:lnTo>
                <a:lnTo>
                  <a:pt x="423005" y="105537"/>
                </a:lnTo>
                <a:lnTo>
                  <a:pt x="423005" y="138684"/>
                </a:lnTo>
                <a:lnTo>
                  <a:pt x="482060" y="138684"/>
                </a:lnTo>
                <a:lnTo>
                  <a:pt x="482060" y="163830"/>
                </a:lnTo>
                <a:lnTo>
                  <a:pt x="531781" y="163830"/>
                </a:lnTo>
                <a:lnTo>
                  <a:pt x="531781" y="189167"/>
                </a:lnTo>
                <a:lnTo>
                  <a:pt x="590741" y="189167"/>
                </a:lnTo>
                <a:lnTo>
                  <a:pt x="590741" y="272510"/>
                </a:lnTo>
                <a:lnTo>
                  <a:pt x="632841" y="272510"/>
                </a:lnTo>
                <a:lnTo>
                  <a:pt x="632841" y="306419"/>
                </a:lnTo>
                <a:lnTo>
                  <a:pt x="641604" y="306419"/>
                </a:lnTo>
                <a:lnTo>
                  <a:pt x="641604" y="331565"/>
                </a:lnTo>
                <a:lnTo>
                  <a:pt x="666655" y="331565"/>
                </a:lnTo>
                <a:lnTo>
                  <a:pt x="666655" y="356426"/>
                </a:lnTo>
                <a:lnTo>
                  <a:pt x="675132" y="356426"/>
                </a:lnTo>
                <a:lnTo>
                  <a:pt x="675132" y="415100"/>
                </a:lnTo>
                <a:lnTo>
                  <a:pt x="825437" y="415100"/>
                </a:lnTo>
                <a:lnTo>
                  <a:pt x="825437" y="440817"/>
                </a:lnTo>
                <a:lnTo>
                  <a:pt x="858488" y="440817"/>
                </a:lnTo>
                <a:lnTo>
                  <a:pt x="858488" y="499015"/>
                </a:lnTo>
                <a:lnTo>
                  <a:pt x="976027" y="499015"/>
                </a:lnTo>
                <a:lnTo>
                  <a:pt x="976027" y="524637"/>
                </a:lnTo>
                <a:lnTo>
                  <a:pt x="1001173" y="524637"/>
                </a:lnTo>
                <a:lnTo>
                  <a:pt x="1001173" y="557784"/>
                </a:lnTo>
                <a:lnTo>
                  <a:pt x="1134713" y="557784"/>
                </a:lnTo>
                <a:lnTo>
                  <a:pt x="1134713" y="583406"/>
                </a:lnTo>
                <a:lnTo>
                  <a:pt x="1176528" y="583406"/>
                </a:lnTo>
                <a:lnTo>
                  <a:pt x="1176528" y="608267"/>
                </a:lnTo>
                <a:lnTo>
                  <a:pt x="1201960" y="608267"/>
                </a:lnTo>
                <a:lnTo>
                  <a:pt x="1201960" y="641890"/>
                </a:lnTo>
                <a:lnTo>
                  <a:pt x="1210723" y="641890"/>
                </a:lnTo>
                <a:lnTo>
                  <a:pt x="1210723" y="666750"/>
                </a:lnTo>
                <a:lnTo>
                  <a:pt x="1219962" y="666750"/>
                </a:lnTo>
                <a:lnTo>
                  <a:pt x="1219962" y="699802"/>
                </a:lnTo>
                <a:lnTo>
                  <a:pt x="1253014" y="699802"/>
                </a:lnTo>
                <a:lnTo>
                  <a:pt x="1253014" y="725234"/>
                </a:lnTo>
                <a:lnTo>
                  <a:pt x="1277874" y="725234"/>
                </a:lnTo>
                <a:lnTo>
                  <a:pt x="1277874" y="759333"/>
                </a:lnTo>
                <a:lnTo>
                  <a:pt x="1320451" y="759333"/>
                </a:lnTo>
                <a:lnTo>
                  <a:pt x="1320451" y="783717"/>
                </a:lnTo>
                <a:lnTo>
                  <a:pt x="1353312" y="783717"/>
                </a:lnTo>
                <a:lnTo>
                  <a:pt x="1353312" y="809339"/>
                </a:lnTo>
                <a:lnTo>
                  <a:pt x="1520285" y="809339"/>
                </a:lnTo>
                <a:lnTo>
                  <a:pt x="1520285" y="842963"/>
                </a:lnTo>
                <a:lnTo>
                  <a:pt x="1596200" y="842963"/>
                </a:lnTo>
                <a:lnTo>
                  <a:pt x="1596200" y="876014"/>
                </a:lnTo>
                <a:lnTo>
                  <a:pt x="1613154" y="876014"/>
                </a:lnTo>
                <a:lnTo>
                  <a:pt x="1613154" y="901732"/>
                </a:lnTo>
                <a:lnTo>
                  <a:pt x="1789081" y="901732"/>
                </a:lnTo>
                <a:lnTo>
                  <a:pt x="1789081" y="935546"/>
                </a:lnTo>
                <a:lnTo>
                  <a:pt x="1914716" y="935546"/>
                </a:lnTo>
                <a:lnTo>
                  <a:pt x="1914716" y="960215"/>
                </a:lnTo>
                <a:lnTo>
                  <a:pt x="1998345" y="960215"/>
                </a:lnTo>
                <a:lnTo>
                  <a:pt x="1998345" y="976598"/>
                </a:lnTo>
                <a:lnTo>
                  <a:pt x="2007584" y="976598"/>
                </a:lnTo>
                <a:lnTo>
                  <a:pt x="2007584" y="993553"/>
                </a:lnTo>
                <a:lnTo>
                  <a:pt x="2023491" y="993553"/>
                </a:lnTo>
                <a:lnTo>
                  <a:pt x="2023491" y="1027652"/>
                </a:lnTo>
                <a:lnTo>
                  <a:pt x="2099120" y="1027652"/>
                </a:lnTo>
                <a:lnTo>
                  <a:pt x="2099120" y="1060228"/>
                </a:lnTo>
                <a:lnTo>
                  <a:pt x="2241995" y="1060228"/>
                </a:lnTo>
                <a:lnTo>
                  <a:pt x="2241995" y="1103281"/>
                </a:lnTo>
                <a:lnTo>
                  <a:pt x="2275142" y="1103281"/>
                </a:lnTo>
                <a:lnTo>
                  <a:pt x="2275142" y="1136142"/>
                </a:lnTo>
                <a:lnTo>
                  <a:pt x="2367439" y="1136142"/>
                </a:lnTo>
                <a:lnTo>
                  <a:pt x="2367439" y="1178433"/>
                </a:lnTo>
                <a:lnTo>
                  <a:pt x="2778347" y="1178433"/>
                </a:lnTo>
                <a:lnTo>
                  <a:pt x="2778347" y="1220248"/>
                </a:lnTo>
                <a:lnTo>
                  <a:pt x="2869883" y="1220248"/>
                </a:lnTo>
                <a:lnTo>
                  <a:pt x="2869883" y="1270254"/>
                </a:lnTo>
                <a:lnTo>
                  <a:pt x="3046667" y="1270254"/>
                </a:lnTo>
                <a:lnTo>
                  <a:pt x="3046667" y="1321308"/>
                </a:lnTo>
                <a:lnTo>
                  <a:pt x="3113056" y="1321308"/>
                </a:lnTo>
                <a:lnTo>
                  <a:pt x="3113056" y="1387793"/>
                </a:lnTo>
                <a:lnTo>
                  <a:pt x="4454748" y="1387793"/>
                </a:lnTo>
                <a:lnTo>
                  <a:pt x="4454748" y="3026569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grpSp>
        <p:nvGrpSpPr>
          <p:cNvPr id="629" name="グループ化 628">
            <a:extLst>
              <a:ext uri="{FF2B5EF4-FFF2-40B4-BE49-F238E27FC236}">
                <a16:creationId xmlns:a16="http://schemas.microsoft.com/office/drawing/2014/main" id="{808370A3-F33A-9603-6C5A-22A23B1479CC}"/>
              </a:ext>
            </a:extLst>
          </p:cNvPr>
          <p:cNvGrpSpPr/>
          <p:nvPr/>
        </p:nvGrpSpPr>
        <p:grpSpPr>
          <a:xfrm>
            <a:off x="7382222" y="2215438"/>
            <a:ext cx="3265243" cy="1328668"/>
            <a:chOff x="3675012" y="2215438"/>
            <a:chExt cx="3265243" cy="1328668"/>
          </a:xfrm>
        </p:grpSpPr>
        <p:sp>
          <p:nvSpPr>
            <p:cNvPr id="630" name="フリーフォーム: 図形 409">
              <a:extLst>
                <a:ext uri="{FF2B5EF4-FFF2-40B4-BE49-F238E27FC236}">
                  <a16:creationId xmlns:a16="http://schemas.microsoft.com/office/drawing/2014/main" id="{081BC922-D7EF-C3CB-12FA-C1BDD179393C}"/>
                </a:ext>
              </a:extLst>
            </p:cNvPr>
            <p:cNvSpPr>
              <a:spLocks/>
            </p:cNvSpPr>
            <p:nvPr/>
          </p:nvSpPr>
          <p:spPr>
            <a:xfrm>
              <a:off x="3675012" y="221543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1" name="フリーフォーム: 図形 410">
              <a:extLst>
                <a:ext uri="{FF2B5EF4-FFF2-40B4-BE49-F238E27FC236}">
                  <a16:creationId xmlns:a16="http://schemas.microsoft.com/office/drawing/2014/main" id="{68FD7C19-88F9-F54F-D57B-51991AB5AD4B}"/>
                </a:ext>
              </a:extLst>
            </p:cNvPr>
            <p:cNvSpPr>
              <a:spLocks/>
            </p:cNvSpPr>
            <p:nvPr/>
          </p:nvSpPr>
          <p:spPr>
            <a:xfrm>
              <a:off x="4041981" y="255515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2" name="フリーフォーム: 図形 411">
              <a:extLst>
                <a:ext uri="{FF2B5EF4-FFF2-40B4-BE49-F238E27FC236}">
                  <a16:creationId xmlns:a16="http://schemas.microsoft.com/office/drawing/2014/main" id="{486A1B29-8245-8032-B4A5-E523E8A19E7A}"/>
                </a:ext>
              </a:extLst>
            </p:cNvPr>
            <p:cNvSpPr>
              <a:spLocks/>
            </p:cNvSpPr>
            <p:nvPr/>
          </p:nvSpPr>
          <p:spPr>
            <a:xfrm>
              <a:off x="4180678" y="263426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3" name="フリーフォーム: 図形 412">
              <a:extLst>
                <a:ext uri="{FF2B5EF4-FFF2-40B4-BE49-F238E27FC236}">
                  <a16:creationId xmlns:a16="http://schemas.microsoft.com/office/drawing/2014/main" id="{8C9A59EE-E444-6989-AF07-B047E1E88C2D}"/>
                </a:ext>
              </a:extLst>
            </p:cNvPr>
            <p:cNvSpPr>
              <a:spLocks/>
            </p:cNvSpPr>
            <p:nvPr/>
          </p:nvSpPr>
          <p:spPr>
            <a:xfrm>
              <a:off x="4333070" y="26895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4" name="フリーフォーム: 図形 413">
              <a:extLst>
                <a:ext uri="{FF2B5EF4-FFF2-40B4-BE49-F238E27FC236}">
                  <a16:creationId xmlns:a16="http://schemas.microsoft.com/office/drawing/2014/main" id="{280BC1CB-2377-C80A-A336-F30A6FB41CD9}"/>
                </a:ext>
              </a:extLst>
            </p:cNvPr>
            <p:cNvSpPr>
              <a:spLocks/>
            </p:cNvSpPr>
            <p:nvPr/>
          </p:nvSpPr>
          <p:spPr>
            <a:xfrm>
              <a:off x="4616601" y="292683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5" name="フリーフォーム: 図形 414">
              <a:extLst>
                <a:ext uri="{FF2B5EF4-FFF2-40B4-BE49-F238E27FC236}">
                  <a16:creationId xmlns:a16="http://schemas.microsoft.com/office/drawing/2014/main" id="{AE769209-F4CB-D702-AD49-6F075050C0AC}"/>
                </a:ext>
              </a:extLst>
            </p:cNvPr>
            <p:cNvSpPr>
              <a:spLocks/>
            </p:cNvSpPr>
            <p:nvPr/>
          </p:nvSpPr>
          <p:spPr>
            <a:xfrm>
              <a:off x="4630613" y="292683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6" name="フリーフォーム: 図形 415">
              <a:extLst>
                <a:ext uri="{FF2B5EF4-FFF2-40B4-BE49-F238E27FC236}">
                  <a16:creationId xmlns:a16="http://schemas.microsoft.com/office/drawing/2014/main" id="{08FB425F-CC47-C283-4367-5213EE972ACB}"/>
                </a:ext>
              </a:extLst>
            </p:cNvPr>
            <p:cNvSpPr>
              <a:spLocks/>
            </p:cNvSpPr>
            <p:nvPr/>
          </p:nvSpPr>
          <p:spPr>
            <a:xfrm>
              <a:off x="4685949" y="295853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7" name="フリーフォーム: 図形 416">
              <a:extLst>
                <a:ext uri="{FF2B5EF4-FFF2-40B4-BE49-F238E27FC236}">
                  <a16:creationId xmlns:a16="http://schemas.microsoft.com/office/drawing/2014/main" id="{673DFE36-223A-D976-D788-8755B68304A0}"/>
                </a:ext>
              </a:extLst>
            </p:cNvPr>
            <p:cNvSpPr>
              <a:spLocks/>
            </p:cNvSpPr>
            <p:nvPr/>
          </p:nvSpPr>
          <p:spPr>
            <a:xfrm>
              <a:off x="4796780" y="301384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8" name="フリーフォーム: 図形 417">
              <a:extLst>
                <a:ext uri="{FF2B5EF4-FFF2-40B4-BE49-F238E27FC236}">
                  <a16:creationId xmlns:a16="http://schemas.microsoft.com/office/drawing/2014/main" id="{827BA698-06F6-BA61-422A-1858B9AF85AD}"/>
                </a:ext>
              </a:extLst>
            </p:cNvPr>
            <p:cNvSpPr>
              <a:spLocks/>
            </p:cNvSpPr>
            <p:nvPr/>
          </p:nvSpPr>
          <p:spPr>
            <a:xfrm>
              <a:off x="4887145" y="304581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8" name="フリーフォーム: 図形 418">
              <a:extLst>
                <a:ext uri="{FF2B5EF4-FFF2-40B4-BE49-F238E27FC236}">
                  <a16:creationId xmlns:a16="http://schemas.microsoft.com/office/drawing/2014/main" id="{CF51A2FE-2048-ADD9-FBAD-49D76AAB5986}"/>
                </a:ext>
              </a:extLst>
            </p:cNvPr>
            <p:cNvSpPr>
              <a:spLocks/>
            </p:cNvSpPr>
            <p:nvPr/>
          </p:nvSpPr>
          <p:spPr>
            <a:xfrm>
              <a:off x="4949172" y="304581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09" name="フリーフォーム: 図形 419">
              <a:extLst>
                <a:ext uri="{FF2B5EF4-FFF2-40B4-BE49-F238E27FC236}">
                  <a16:creationId xmlns:a16="http://schemas.microsoft.com/office/drawing/2014/main" id="{A73B4E81-B6F9-1FC3-B72E-0734B3190A1C}"/>
                </a:ext>
              </a:extLst>
            </p:cNvPr>
            <p:cNvSpPr>
              <a:spLocks/>
            </p:cNvSpPr>
            <p:nvPr/>
          </p:nvSpPr>
          <p:spPr>
            <a:xfrm>
              <a:off x="4987271" y="30689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0" name="フリーフォーム: 図形 420">
              <a:extLst>
                <a:ext uri="{FF2B5EF4-FFF2-40B4-BE49-F238E27FC236}">
                  <a16:creationId xmlns:a16="http://schemas.microsoft.com/office/drawing/2014/main" id="{2C701203-5342-4ED9-E76B-61F996FC3492}"/>
                </a:ext>
              </a:extLst>
            </p:cNvPr>
            <p:cNvSpPr>
              <a:spLocks/>
            </p:cNvSpPr>
            <p:nvPr/>
          </p:nvSpPr>
          <p:spPr>
            <a:xfrm>
              <a:off x="5025526" y="30689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1" name="フリーフォーム: 図形 421">
              <a:extLst>
                <a:ext uri="{FF2B5EF4-FFF2-40B4-BE49-F238E27FC236}">
                  <a16:creationId xmlns:a16="http://schemas.microsoft.com/office/drawing/2014/main" id="{B7427F3D-4B64-5DAC-7EE6-E159CEC7E4F5}"/>
                </a:ext>
              </a:extLst>
            </p:cNvPr>
            <p:cNvSpPr>
              <a:spLocks/>
            </p:cNvSpPr>
            <p:nvPr/>
          </p:nvSpPr>
          <p:spPr>
            <a:xfrm>
              <a:off x="5039537" y="306898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2" name="フリーフォーム: 図形 422">
              <a:extLst>
                <a:ext uri="{FF2B5EF4-FFF2-40B4-BE49-F238E27FC236}">
                  <a16:creationId xmlns:a16="http://schemas.microsoft.com/office/drawing/2014/main" id="{BD10793A-D872-F684-42DE-3B24487DE706}"/>
                </a:ext>
              </a:extLst>
            </p:cNvPr>
            <p:cNvSpPr>
              <a:spLocks/>
            </p:cNvSpPr>
            <p:nvPr/>
          </p:nvSpPr>
          <p:spPr>
            <a:xfrm>
              <a:off x="5108413" y="313265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3" name="フリーフォーム: 図形 423">
              <a:extLst>
                <a:ext uri="{FF2B5EF4-FFF2-40B4-BE49-F238E27FC236}">
                  <a16:creationId xmlns:a16="http://schemas.microsoft.com/office/drawing/2014/main" id="{C399B601-567D-D45E-F8F3-9378A300780A}"/>
                </a:ext>
              </a:extLst>
            </p:cNvPr>
            <p:cNvSpPr>
              <a:spLocks/>
            </p:cNvSpPr>
            <p:nvPr/>
          </p:nvSpPr>
          <p:spPr>
            <a:xfrm>
              <a:off x="5143126" y="31632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4" name="フリーフォーム: 図形 424">
              <a:extLst>
                <a:ext uri="{FF2B5EF4-FFF2-40B4-BE49-F238E27FC236}">
                  <a16:creationId xmlns:a16="http://schemas.microsoft.com/office/drawing/2014/main" id="{A7F362D9-B82B-5384-0046-49B569BA88AB}"/>
                </a:ext>
              </a:extLst>
            </p:cNvPr>
            <p:cNvSpPr>
              <a:spLocks/>
            </p:cNvSpPr>
            <p:nvPr/>
          </p:nvSpPr>
          <p:spPr>
            <a:xfrm>
              <a:off x="5163907" y="31632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415" name="フリーフォーム: 図形 425">
              <a:extLst>
                <a:ext uri="{FF2B5EF4-FFF2-40B4-BE49-F238E27FC236}">
                  <a16:creationId xmlns:a16="http://schemas.microsoft.com/office/drawing/2014/main" id="{83C72ED1-8F64-4A46-F889-5E43C44D9F36}"/>
                </a:ext>
              </a:extLst>
            </p:cNvPr>
            <p:cNvSpPr>
              <a:spLocks/>
            </p:cNvSpPr>
            <p:nvPr/>
          </p:nvSpPr>
          <p:spPr>
            <a:xfrm>
              <a:off x="5198936" y="31632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0" name="フリーフォーム: 図形 426">
              <a:extLst>
                <a:ext uri="{FF2B5EF4-FFF2-40B4-BE49-F238E27FC236}">
                  <a16:creationId xmlns:a16="http://schemas.microsoft.com/office/drawing/2014/main" id="{4D9DFEF8-5DF2-336A-185D-F76F28912458}"/>
                </a:ext>
              </a:extLst>
            </p:cNvPr>
            <p:cNvSpPr>
              <a:spLocks/>
            </p:cNvSpPr>
            <p:nvPr/>
          </p:nvSpPr>
          <p:spPr>
            <a:xfrm>
              <a:off x="5212711" y="31632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1" name="フリーフォーム: 図形 427">
              <a:extLst>
                <a:ext uri="{FF2B5EF4-FFF2-40B4-BE49-F238E27FC236}">
                  <a16:creationId xmlns:a16="http://schemas.microsoft.com/office/drawing/2014/main" id="{97704230-6033-124B-9053-D5D268695613}"/>
                </a:ext>
              </a:extLst>
            </p:cNvPr>
            <p:cNvSpPr>
              <a:spLocks/>
            </p:cNvSpPr>
            <p:nvPr/>
          </p:nvSpPr>
          <p:spPr>
            <a:xfrm>
              <a:off x="5233019" y="31632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2" name="フリーフォーム: 図形 428">
              <a:extLst>
                <a:ext uri="{FF2B5EF4-FFF2-40B4-BE49-F238E27FC236}">
                  <a16:creationId xmlns:a16="http://schemas.microsoft.com/office/drawing/2014/main" id="{751BF9E4-9946-B336-CDA5-708A07969030}"/>
                </a:ext>
              </a:extLst>
            </p:cNvPr>
            <p:cNvSpPr>
              <a:spLocks/>
            </p:cNvSpPr>
            <p:nvPr/>
          </p:nvSpPr>
          <p:spPr>
            <a:xfrm>
              <a:off x="5257736" y="320395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3" name="フリーフォーム: 図形 429">
              <a:extLst>
                <a:ext uri="{FF2B5EF4-FFF2-40B4-BE49-F238E27FC236}">
                  <a16:creationId xmlns:a16="http://schemas.microsoft.com/office/drawing/2014/main" id="{BF0727DD-8017-4F2E-9713-76F5F8AAF1D8}"/>
                </a:ext>
              </a:extLst>
            </p:cNvPr>
            <p:cNvSpPr>
              <a:spLocks/>
            </p:cNvSpPr>
            <p:nvPr/>
          </p:nvSpPr>
          <p:spPr>
            <a:xfrm>
              <a:off x="5316143" y="323484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4" name="フリーフォーム: 図形 430">
              <a:extLst>
                <a:ext uri="{FF2B5EF4-FFF2-40B4-BE49-F238E27FC236}">
                  <a16:creationId xmlns:a16="http://schemas.microsoft.com/office/drawing/2014/main" id="{62E76DCA-50E5-090E-3BA2-B94A488E2E1D}"/>
                </a:ext>
              </a:extLst>
            </p:cNvPr>
            <p:cNvSpPr>
              <a:spLocks/>
            </p:cNvSpPr>
            <p:nvPr/>
          </p:nvSpPr>
          <p:spPr>
            <a:xfrm>
              <a:off x="5330311" y="323484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5" name="フリーフォーム: 図形 431">
              <a:extLst>
                <a:ext uri="{FF2B5EF4-FFF2-40B4-BE49-F238E27FC236}">
                  <a16:creationId xmlns:a16="http://schemas.microsoft.com/office/drawing/2014/main" id="{B30CAF59-9FF3-5AE5-799D-EBC49BDB2B38}"/>
                </a:ext>
              </a:extLst>
            </p:cNvPr>
            <p:cNvSpPr>
              <a:spLocks/>
            </p:cNvSpPr>
            <p:nvPr/>
          </p:nvSpPr>
          <p:spPr>
            <a:xfrm>
              <a:off x="5475698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6" name="フリーフォーム: 図形 432">
              <a:extLst>
                <a:ext uri="{FF2B5EF4-FFF2-40B4-BE49-F238E27FC236}">
                  <a16:creationId xmlns:a16="http://schemas.microsoft.com/office/drawing/2014/main" id="{5D1B6C39-4915-A676-F532-45C06714B79D}"/>
                </a:ext>
              </a:extLst>
            </p:cNvPr>
            <p:cNvSpPr>
              <a:spLocks/>
            </p:cNvSpPr>
            <p:nvPr/>
          </p:nvSpPr>
          <p:spPr>
            <a:xfrm>
              <a:off x="5510726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7" name="フリーフォーム: 図形 433">
              <a:extLst>
                <a:ext uri="{FF2B5EF4-FFF2-40B4-BE49-F238E27FC236}">
                  <a16:creationId xmlns:a16="http://schemas.microsoft.com/office/drawing/2014/main" id="{36F71C4F-5429-60AA-52BE-1F7D608BA98E}"/>
                </a:ext>
              </a:extLst>
            </p:cNvPr>
            <p:cNvSpPr>
              <a:spLocks/>
            </p:cNvSpPr>
            <p:nvPr/>
          </p:nvSpPr>
          <p:spPr>
            <a:xfrm>
              <a:off x="5524502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8" name="フリーフォーム: 図形 434">
              <a:extLst>
                <a:ext uri="{FF2B5EF4-FFF2-40B4-BE49-F238E27FC236}">
                  <a16:creationId xmlns:a16="http://schemas.microsoft.com/office/drawing/2014/main" id="{EAAF072E-BAD0-E384-7434-045E2076624E}"/>
                </a:ext>
              </a:extLst>
            </p:cNvPr>
            <p:cNvSpPr>
              <a:spLocks/>
            </p:cNvSpPr>
            <p:nvPr/>
          </p:nvSpPr>
          <p:spPr>
            <a:xfrm>
              <a:off x="5545282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9" name="フリーフォーム: 図形 435">
              <a:extLst>
                <a:ext uri="{FF2B5EF4-FFF2-40B4-BE49-F238E27FC236}">
                  <a16:creationId xmlns:a16="http://schemas.microsoft.com/office/drawing/2014/main" id="{FB37943C-A524-98D3-2C2B-7A6A6EFF145B}"/>
                </a:ext>
              </a:extLst>
            </p:cNvPr>
            <p:cNvSpPr>
              <a:spLocks/>
            </p:cNvSpPr>
            <p:nvPr/>
          </p:nvSpPr>
          <p:spPr>
            <a:xfrm>
              <a:off x="5600776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0" name="フリーフォーム: 図形 436">
              <a:extLst>
                <a:ext uri="{FF2B5EF4-FFF2-40B4-BE49-F238E27FC236}">
                  <a16:creationId xmlns:a16="http://schemas.microsoft.com/office/drawing/2014/main" id="{84B4E5A5-4AC5-79F9-1236-28C1D48DBBC6}"/>
                </a:ext>
              </a:extLst>
            </p:cNvPr>
            <p:cNvSpPr>
              <a:spLocks/>
            </p:cNvSpPr>
            <p:nvPr/>
          </p:nvSpPr>
          <p:spPr>
            <a:xfrm>
              <a:off x="5690905" y="32748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1" name="フリーフォーム: 図形 437">
              <a:extLst>
                <a:ext uri="{FF2B5EF4-FFF2-40B4-BE49-F238E27FC236}">
                  <a16:creationId xmlns:a16="http://schemas.microsoft.com/office/drawing/2014/main" id="{84B4A8E3-660B-F74A-7F04-A4B7D66BF488}"/>
                </a:ext>
              </a:extLst>
            </p:cNvPr>
            <p:cNvSpPr>
              <a:spLocks/>
            </p:cNvSpPr>
            <p:nvPr/>
          </p:nvSpPr>
          <p:spPr>
            <a:xfrm>
              <a:off x="5718456" y="331422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2" name="フリーフォーム: 図形 438">
              <a:extLst>
                <a:ext uri="{FF2B5EF4-FFF2-40B4-BE49-F238E27FC236}">
                  <a16:creationId xmlns:a16="http://schemas.microsoft.com/office/drawing/2014/main" id="{DB277ECE-CA4E-EC6E-1BEE-B3308381A580}"/>
                </a:ext>
              </a:extLst>
            </p:cNvPr>
            <p:cNvSpPr>
              <a:spLocks/>
            </p:cNvSpPr>
            <p:nvPr/>
          </p:nvSpPr>
          <p:spPr>
            <a:xfrm>
              <a:off x="5733333" y="331422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3" name="フリーフォーム: 図形 439">
              <a:extLst>
                <a:ext uri="{FF2B5EF4-FFF2-40B4-BE49-F238E27FC236}">
                  <a16:creationId xmlns:a16="http://schemas.microsoft.com/office/drawing/2014/main" id="{2AB4385B-A7B0-438D-5616-1CB36BA3B5E2}"/>
                </a:ext>
              </a:extLst>
            </p:cNvPr>
            <p:cNvSpPr>
              <a:spLocks/>
            </p:cNvSpPr>
            <p:nvPr/>
          </p:nvSpPr>
          <p:spPr>
            <a:xfrm>
              <a:off x="5739315" y="331422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4" name="フリーフォーム: 図形 440">
              <a:extLst>
                <a:ext uri="{FF2B5EF4-FFF2-40B4-BE49-F238E27FC236}">
                  <a16:creationId xmlns:a16="http://schemas.microsoft.com/office/drawing/2014/main" id="{C23D15EC-719C-7DEA-8EF4-EC4E216A810D}"/>
                </a:ext>
              </a:extLst>
            </p:cNvPr>
            <p:cNvSpPr>
              <a:spLocks/>
            </p:cNvSpPr>
            <p:nvPr/>
          </p:nvSpPr>
          <p:spPr>
            <a:xfrm>
              <a:off x="5745297" y="331422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5" name="フリーフォーム: 図形 441">
              <a:extLst>
                <a:ext uri="{FF2B5EF4-FFF2-40B4-BE49-F238E27FC236}">
                  <a16:creationId xmlns:a16="http://schemas.microsoft.com/office/drawing/2014/main" id="{42DBFBBF-BD6B-CF8B-8A7B-33DC86A6172B}"/>
                </a:ext>
              </a:extLst>
            </p:cNvPr>
            <p:cNvSpPr>
              <a:spLocks/>
            </p:cNvSpPr>
            <p:nvPr/>
          </p:nvSpPr>
          <p:spPr>
            <a:xfrm>
              <a:off x="5776625" y="336137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6" name="フリーフォーム: 図形 442">
              <a:extLst>
                <a:ext uri="{FF2B5EF4-FFF2-40B4-BE49-F238E27FC236}">
                  <a16:creationId xmlns:a16="http://schemas.microsoft.com/office/drawing/2014/main" id="{B65A646D-8FB0-60E8-3B9D-C15D70A9E586}"/>
                </a:ext>
              </a:extLst>
            </p:cNvPr>
            <p:cNvSpPr>
              <a:spLocks/>
            </p:cNvSpPr>
            <p:nvPr/>
          </p:nvSpPr>
          <p:spPr>
            <a:xfrm>
              <a:off x="5835662" y="336137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7" name="フリーフォーム: 図形 443">
              <a:extLst>
                <a:ext uri="{FF2B5EF4-FFF2-40B4-BE49-F238E27FC236}">
                  <a16:creationId xmlns:a16="http://schemas.microsoft.com/office/drawing/2014/main" id="{2ED706AA-912B-F12A-2EC1-14457BCCB8E5}"/>
                </a:ext>
              </a:extLst>
            </p:cNvPr>
            <p:cNvSpPr>
              <a:spLocks/>
            </p:cNvSpPr>
            <p:nvPr/>
          </p:nvSpPr>
          <p:spPr>
            <a:xfrm>
              <a:off x="5877145" y="336137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8" name="フリーフォーム: 図形 444">
              <a:extLst>
                <a:ext uri="{FF2B5EF4-FFF2-40B4-BE49-F238E27FC236}">
                  <a16:creationId xmlns:a16="http://schemas.microsoft.com/office/drawing/2014/main" id="{BF2181F8-BF76-F7CA-BAE3-906A073004D3}"/>
                </a:ext>
              </a:extLst>
            </p:cNvPr>
            <p:cNvSpPr>
              <a:spLocks/>
            </p:cNvSpPr>
            <p:nvPr/>
          </p:nvSpPr>
          <p:spPr>
            <a:xfrm>
              <a:off x="5939723" y="34095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9" name="フリーフォーム: 図形 445">
              <a:extLst>
                <a:ext uri="{FF2B5EF4-FFF2-40B4-BE49-F238E27FC236}">
                  <a16:creationId xmlns:a16="http://schemas.microsoft.com/office/drawing/2014/main" id="{0CDD4225-5C4E-E48B-7FF8-08BA53654E50}"/>
                </a:ext>
              </a:extLst>
            </p:cNvPr>
            <p:cNvSpPr>
              <a:spLocks/>
            </p:cNvSpPr>
            <p:nvPr/>
          </p:nvSpPr>
          <p:spPr>
            <a:xfrm>
              <a:off x="5953498" y="34095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0" name="フリーフォーム: 図形 446">
              <a:extLst>
                <a:ext uri="{FF2B5EF4-FFF2-40B4-BE49-F238E27FC236}">
                  <a16:creationId xmlns:a16="http://schemas.microsoft.com/office/drawing/2014/main" id="{6CDDDDE2-15F5-28BD-665B-EC489102A6BD}"/>
                </a:ext>
              </a:extLst>
            </p:cNvPr>
            <p:cNvSpPr>
              <a:spLocks/>
            </p:cNvSpPr>
            <p:nvPr/>
          </p:nvSpPr>
          <p:spPr>
            <a:xfrm>
              <a:off x="5967510" y="34095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1" name="フリーフォーム: 図形 447">
              <a:extLst>
                <a:ext uri="{FF2B5EF4-FFF2-40B4-BE49-F238E27FC236}">
                  <a16:creationId xmlns:a16="http://schemas.microsoft.com/office/drawing/2014/main" id="{78F51802-232D-C9A9-B531-1ED2617922A2}"/>
                </a:ext>
              </a:extLst>
            </p:cNvPr>
            <p:cNvSpPr>
              <a:spLocks/>
            </p:cNvSpPr>
            <p:nvPr/>
          </p:nvSpPr>
          <p:spPr>
            <a:xfrm>
              <a:off x="6050554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2" name="フリーフォーム: 図形 448">
              <a:extLst>
                <a:ext uri="{FF2B5EF4-FFF2-40B4-BE49-F238E27FC236}">
                  <a16:creationId xmlns:a16="http://schemas.microsoft.com/office/drawing/2014/main" id="{DDF4FC12-B8E3-54D8-8206-2093F56B1B4D}"/>
                </a:ext>
              </a:extLst>
            </p:cNvPr>
            <p:cNvSpPr>
              <a:spLocks/>
            </p:cNvSpPr>
            <p:nvPr/>
          </p:nvSpPr>
          <p:spPr>
            <a:xfrm>
              <a:off x="6133992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3" name="フリーフォーム: 図形 449">
              <a:extLst>
                <a:ext uri="{FF2B5EF4-FFF2-40B4-BE49-F238E27FC236}">
                  <a16:creationId xmlns:a16="http://schemas.microsoft.com/office/drawing/2014/main" id="{E3967DCF-771F-CA22-4029-EE443204A0D9}"/>
                </a:ext>
              </a:extLst>
            </p:cNvPr>
            <p:cNvSpPr>
              <a:spLocks/>
            </p:cNvSpPr>
            <p:nvPr/>
          </p:nvSpPr>
          <p:spPr>
            <a:xfrm>
              <a:off x="6140840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4" name="フリーフォーム: 図形 450">
              <a:extLst>
                <a:ext uri="{FF2B5EF4-FFF2-40B4-BE49-F238E27FC236}">
                  <a16:creationId xmlns:a16="http://schemas.microsoft.com/office/drawing/2014/main" id="{F1D4BEFB-08F1-8DE9-27D8-56985ABCC765}"/>
                </a:ext>
              </a:extLst>
            </p:cNvPr>
            <p:cNvSpPr>
              <a:spLocks/>
            </p:cNvSpPr>
            <p:nvPr/>
          </p:nvSpPr>
          <p:spPr>
            <a:xfrm>
              <a:off x="6175160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5" name="フリーフォーム: 図形 451">
              <a:extLst>
                <a:ext uri="{FF2B5EF4-FFF2-40B4-BE49-F238E27FC236}">
                  <a16:creationId xmlns:a16="http://schemas.microsoft.com/office/drawing/2014/main" id="{A6E249ED-BCA4-A1A0-C52B-A0A78DF2E83F}"/>
                </a:ext>
              </a:extLst>
            </p:cNvPr>
            <p:cNvSpPr>
              <a:spLocks/>
            </p:cNvSpPr>
            <p:nvPr/>
          </p:nvSpPr>
          <p:spPr>
            <a:xfrm>
              <a:off x="6188935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6" name="フリーフォーム: 図形 452">
              <a:extLst>
                <a:ext uri="{FF2B5EF4-FFF2-40B4-BE49-F238E27FC236}">
                  <a16:creationId xmlns:a16="http://schemas.microsoft.com/office/drawing/2014/main" id="{2545FDD8-4814-FF70-7380-A52962FD55E4}"/>
                </a:ext>
              </a:extLst>
            </p:cNvPr>
            <p:cNvSpPr>
              <a:spLocks/>
            </p:cNvSpPr>
            <p:nvPr/>
          </p:nvSpPr>
          <p:spPr>
            <a:xfrm>
              <a:off x="6307244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7" name="フリーフォーム: 図形 453">
              <a:extLst>
                <a:ext uri="{FF2B5EF4-FFF2-40B4-BE49-F238E27FC236}">
                  <a16:creationId xmlns:a16="http://schemas.microsoft.com/office/drawing/2014/main" id="{21EF64DA-C120-E198-BB0A-A92401167FA6}"/>
                </a:ext>
              </a:extLst>
            </p:cNvPr>
            <p:cNvSpPr>
              <a:spLocks/>
            </p:cNvSpPr>
            <p:nvPr/>
          </p:nvSpPr>
          <p:spPr>
            <a:xfrm>
              <a:off x="6334558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8" name="フリーフォーム: 図形 454">
              <a:extLst>
                <a:ext uri="{FF2B5EF4-FFF2-40B4-BE49-F238E27FC236}">
                  <a16:creationId xmlns:a16="http://schemas.microsoft.com/office/drawing/2014/main" id="{147C3756-49FF-149B-EB4E-87A111E94440}"/>
                </a:ext>
              </a:extLst>
            </p:cNvPr>
            <p:cNvSpPr>
              <a:spLocks/>
            </p:cNvSpPr>
            <p:nvPr/>
          </p:nvSpPr>
          <p:spPr>
            <a:xfrm>
              <a:off x="6348333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9" name="フリーフォーム: 図形 455">
              <a:extLst>
                <a:ext uri="{FF2B5EF4-FFF2-40B4-BE49-F238E27FC236}">
                  <a16:creationId xmlns:a16="http://schemas.microsoft.com/office/drawing/2014/main" id="{1BC712E4-E108-BF09-EB91-7D167457DAC9}"/>
                </a:ext>
              </a:extLst>
            </p:cNvPr>
            <p:cNvSpPr>
              <a:spLocks/>
            </p:cNvSpPr>
            <p:nvPr/>
          </p:nvSpPr>
          <p:spPr>
            <a:xfrm>
              <a:off x="6362109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0" name="フリーフォーム: 図形 456">
              <a:extLst>
                <a:ext uri="{FF2B5EF4-FFF2-40B4-BE49-F238E27FC236}">
                  <a16:creationId xmlns:a16="http://schemas.microsoft.com/office/drawing/2014/main" id="{002181E5-E01A-CAF2-F802-A2B1F4FD3C07}"/>
                </a:ext>
              </a:extLst>
            </p:cNvPr>
            <p:cNvSpPr>
              <a:spLocks/>
            </p:cNvSpPr>
            <p:nvPr/>
          </p:nvSpPr>
          <p:spPr>
            <a:xfrm>
              <a:off x="6425081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1" name="フリーフォーム: 図形 457">
              <a:extLst>
                <a:ext uri="{FF2B5EF4-FFF2-40B4-BE49-F238E27FC236}">
                  <a16:creationId xmlns:a16="http://schemas.microsoft.com/office/drawing/2014/main" id="{D6AD0545-FEC2-082A-571E-B109DD411BD7}"/>
                </a:ext>
              </a:extLst>
            </p:cNvPr>
            <p:cNvSpPr>
              <a:spLocks/>
            </p:cNvSpPr>
            <p:nvPr/>
          </p:nvSpPr>
          <p:spPr>
            <a:xfrm>
              <a:off x="6431378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2" name="フリーフォーム: 図形 458">
              <a:extLst>
                <a:ext uri="{FF2B5EF4-FFF2-40B4-BE49-F238E27FC236}">
                  <a16:creationId xmlns:a16="http://schemas.microsoft.com/office/drawing/2014/main" id="{4CB2C925-A491-E527-6D68-C42607A309C8}"/>
                </a:ext>
              </a:extLst>
            </p:cNvPr>
            <p:cNvSpPr>
              <a:spLocks/>
            </p:cNvSpPr>
            <p:nvPr/>
          </p:nvSpPr>
          <p:spPr>
            <a:xfrm>
              <a:off x="6446413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3" name="フリーフォーム: 図形 459">
              <a:extLst>
                <a:ext uri="{FF2B5EF4-FFF2-40B4-BE49-F238E27FC236}">
                  <a16:creationId xmlns:a16="http://schemas.microsoft.com/office/drawing/2014/main" id="{597EAF2A-129E-A290-86C5-05C37D82B1E9}"/>
                </a:ext>
              </a:extLst>
            </p:cNvPr>
            <p:cNvSpPr>
              <a:spLocks/>
            </p:cNvSpPr>
            <p:nvPr/>
          </p:nvSpPr>
          <p:spPr>
            <a:xfrm>
              <a:off x="6452631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4" name="フリーフォーム: 図形 460">
              <a:extLst>
                <a:ext uri="{FF2B5EF4-FFF2-40B4-BE49-F238E27FC236}">
                  <a16:creationId xmlns:a16="http://schemas.microsoft.com/office/drawing/2014/main" id="{55BA9E8B-7C39-50CA-3E03-73D30B852B3F}"/>
                </a:ext>
              </a:extLst>
            </p:cNvPr>
            <p:cNvSpPr>
              <a:spLocks/>
            </p:cNvSpPr>
            <p:nvPr/>
          </p:nvSpPr>
          <p:spPr>
            <a:xfrm>
              <a:off x="6458928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5" name="フリーフォーム: 図形 461">
              <a:extLst>
                <a:ext uri="{FF2B5EF4-FFF2-40B4-BE49-F238E27FC236}">
                  <a16:creationId xmlns:a16="http://schemas.microsoft.com/office/drawing/2014/main" id="{EE9249A0-63D4-D7E1-2B8F-675A607CF22D}"/>
                </a:ext>
              </a:extLst>
            </p:cNvPr>
            <p:cNvSpPr>
              <a:spLocks/>
            </p:cNvSpPr>
            <p:nvPr/>
          </p:nvSpPr>
          <p:spPr>
            <a:xfrm>
              <a:off x="6486873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6" name="フリーフォーム: 図形 462">
              <a:extLst>
                <a:ext uri="{FF2B5EF4-FFF2-40B4-BE49-F238E27FC236}">
                  <a16:creationId xmlns:a16="http://schemas.microsoft.com/office/drawing/2014/main" id="{AD7FE1DB-9B31-45B6-01A7-EDBCA3BD624D}"/>
                </a:ext>
              </a:extLst>
            </p:cNvPr>
            <p:cNvSpPr>
              <a:spLocks/>
            </p:cNvSpPr>
            <p:nvPr/>
          </p:nvSpPr>
          <p:spPr>
            <a:xfrm>
              <a:off x="6508440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7" name="フリーフォーム: 図形 463">
              <a:extLst>
                <a:ext uri="{FF2B5EF4-FFF2-40B4-BE49-F238E27FC236}">
                  <a16:creationId xmlns:a16="http://schemas.microsoft.com/office/drawing/2014/main" id="{4B7A0FC3-055D-AE70-3123-5719052C882A}"/>
                </a:ext>
              </a:extLst>
            </p:cNvPr>
            <p:cNvSpPr>
              <a:spLocks/>
            </p:cNvSpPr>
            <p:nvPr/>
          </p:nvSpPr>
          <p:spPr>
            <a:xfrm>
              <a:off x="6521506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8" name="フリーフォーム: 図形 464">
              <a:extLst>
                <a:ext uri="{FF2B5EF4-FFF2-40B4-BE49-F238E27FC236}">
                  <a16:creationId xmlns:a16="http://schemas.microsoft.com/office/drawing/2014/main" id="{2A8E1278-A55D-02C5-CA53-A6C21F17C52C}"/>
                </a:ext>
              </a:extLst>
            </p:cNvPr>
            <p:cNvSpPr>
              <a:spLocks/>
            </p:cNvSpPr>
            <p:nvPr/>
          </p:nvSpPr>
          <p:spPr>
            <a:xfrm>
              <a:off x="6550002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39" name="フリーフォーム: 図形 465">
              <a:extLst>
                <a:ext uri="{FF2B5EF4-FFF2-40B4-BE49-F238E27FC236}">
                  <a16:creationId xmlns:a16="http://schemas.microsoft.com/office/drawing/2014/main" id="{81A1EBB2-AE7F-9302-D143-B86C3D32E918}"/>
                </a:ext>
              </a:extLst>
            </p:cNvPr>
            <p:cNvSpPr>
              <a:spLocks/>
            </p:cNvSpPr>
            <p:nvPr/>
          </p:nvSpPr>
          <p:spPr>
            <a:xfrm>
              <a:off x="6590934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40" name="フリーフォーム: 図形 466">
              <a:extLst>
                <a:ext uri="{FF2B5EF4-FFF2-40B4-BE49-F238E27FC236}">
                  <a16:creationId xmlns:a16="http://schemas.microsoft.com/office/drawing/2014/main" id="{FA7BAC6E-5799-E319-3C2B-60B4D06DC1B9}"/>
                </a:ext>
              </a:extLst>
            </p:cNvPr>
            <p:cNvSpPr>
              <a:spLocks/>
            </p:cNvSpPr>
            <p:nvPr/>
          </p:nvSpPr>
          <p:spPr>
            <a:xfrm>
              <a:off x="6785202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41" name="フリーフォーム: 図形 467">
              <a:extLst>
                <a:ext uri="{FF2B5EF4-FFF2-40B4-BE49-F238E27FC236}">
                  <a16:creationId xmlns:a16="http://schemas.microsoft.com/office/drawing/2014/main" id="{272356A9-F805-0B05-17FA-81406FC9E189}"/>
                </a:ext>
              </a:extLst>
            </p:cNvPr>
            <p:cNvSpPr>
              <a:spLocks/>
            </p:cNvSpPr>
            <p:nvPr/>
          </p:nvSpPr>
          <p:spPr>
            <a:xfrm>
              <a:off x="6868246" y="34720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843" name="Rectangle 9">
            <a:extLst>
              <a:ext uri="{FF2B5EF4-FFF2-40B4-BE49-F238E27FC236}">
                <a16:creationId xmlns:a16="http://schemas.microsoft.com/office/drawing/2014/main" id="{EB32ECA9-84F9-E73D-5F19-679D167F5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361" y="5820840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4" name="Rectangle 10">
            <a:extLst>
              <a:ext uri="{FF2B5EF4-FFF2-40B4-BE49-F238E27FC236}">
                <a16:creationId xmlns:a16="http://schemas.microsoft.com/office/drawing/2014/main" id="{4B6C24B1-9A8F-4656-88E7-3C507DC5A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978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5" name="Rectangle 11">
            <a:extLst>
              <a:ext uri="{FF2B5EF4-FFF2-40B4-BE49-F238E27FC236}">
                <a16:creationId xmlns:a16="http://schemas.microsoft.com/office/drawing/2014/main" id="{A2B48A72-0393-9F21-4FC7-AF750D950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467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6" name="Rectangle 12">
            <a:extLst>
              <a:ext uri="{FF2B5EF4-FFF2-40B4-BE49-F238E27FC236}">
                <a16:creationId xmlns:a16="http://schemas.microsoft.com/office/drawing/2014/main" id="{C295AD35-8B43-1E6D-44EC-DC7CB6E25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53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7" name="Rectangle 13">
            <a:extLst>
              <a:ext uri="{FF2B5EF4-FFF2-40B4-BE49-F238E27FC236}">
                <a16:creationId xmlns:a16="http://schemas.microsoft.com/office/drawing/2014/main" id="{CF364697-0087-469E-1CEF-3A38631F5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257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2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E721-08DB-3FEF-67F6-0B928069D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" name="表 582">
            <a:extLst>
              <a:ext uri="{FF2B5EF4-FFF2-40B4-BE49-F238E27FC236}">
                <a16:creationId xmlns:a16="http://schemas.microsoft.com/office/drawing/2014/main" id="{423B0E5C-D131-5527-792B-23EAE6C394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981956"/>
              </p:ext>
            </p:extLst>
          </p:nvPr>
        </p:nvGraphicFramePr>
        <p:xfrm>
          <a:off x="7619389" y="1024813"/>
          <a:ext cx="3651551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58059752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8559473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[95%CI] </a:t>
                      </a:r>
                    </a:p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(months)</a:t>
                      </a:r>
                      <a:endParaRPr lang="en-US" altLang="ja-JP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Abemaciclib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69.4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60.4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45.6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45.6,    -   ]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569661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9457E1-1C2D-8F0D-C2B8-28029A9393C6}"/>
              </a:ext>
            </a:extLst>
          </p:cNvPr>
          <p:cNvSpPr txBox="1"/>
          <p:nvPr/>
        </p:nvSpPr>
        <p:spPr>
          <a:xfrm>
            <a:off x="133140" y="-19177"/>
            <a:ext cx="11593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Chemotherapy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-free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urvival by CDK4/6i agent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the exclusive first-line treatment group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4">
            <a:extLst>
              <a:ext uri="{FF2B5EF4-FFF2-40B4-BE49-F238E27FC236}">
                <a16:creationId xmlns:a16="http://schemas.microsoft.com/office/drawing/2014/main" id="{95346FE3-734E-08A4-54A1-F22E3D111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25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4" name="Rectangle 5">
            <a:extLst>
              <a:ext uri="{FF2B5EF4-FFF2-40B4-BE49-F238E27FC236}">
                <a16:creationId xmlns:a16="http://schemas.microsoft.com/office/drawing/2014/main" id="{AC52B7BD-BE35-6852-C1BA-22B0E45BB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81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6">
            <a:extLst>
              <a:ext uri="{FF2B5EF4-FFF2-40B4-BE49-F238E27FC236}">
                <a16:creationId xmlns:a16="http://schemas.microsoft.com/office/drawing/2014/main" id="{750BA607-E55A-6254-025D-B54A6DAE3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231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105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7">
            <a:extLst>
              <a:ext uri="{FF2B5EF4-FFF2-40B4-BE49-F238E27FC236}">
                <a16:creationId xmlns:a16="http://schemas.microsoft.com/office/drawing/2014/main" id="{B99854A3-700C-9484-1B10-61B29B372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917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144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">
            <a:extLst>
              <a:ext uri="{FF2B5EF4-FFF2-40B4-BE49-F238E27FC236}">
                <a16:creationId xmlns:a16="http://schemas.microsoft.com/office/drawing/2014/main" id="{E7C629C2-3D1B-C05A-EAB1-4A325F588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60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159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3FF9E56-B97A-1FEF-95EC-88A8DC08D2CD}"/>
              </a:ext>
            </a:extLst>
          </p:cNvPr>
          <p:cNvSpPr txBox="1"/>
          <p:nvPr/>
        </p:nvSpPr>
        <p:spPr>
          <a:xfrm>
            <a:off x="5255789" y="6611779"/>
            <a:ext cx="68323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AMBC, advanced or metastatic breast cancer; CDK4/6i, cyclin-dependent kinase 4/6 inhibitor; CI, confidence interval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1" name="表 80">
            <a:extLst>
              <a:ext uri="{FF2B5EF4-FFF2-40B4-BE49-F238E27FC236}">
                <a16:creationId xmlns:a16="http://schemas.microsoft.com/office/drawing/2014/main" id="{6F31C6C6-1402-3ECF-0F28-33DC91AD5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801401"/>
              </p:ext>
            </p:extLst>
          </p:nvPr>
        </p:nvGraphicFramePr>
        <p:xfrm>
          <a:off x="1641419" y="1024813"/>
          <a:ext cx="3651551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58059752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8559473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[95%CI] </a:t>
                      </a:r>
                    </a:p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(months)</a:t>
                      </a:r>
                      <a:endParaRPr lang="en-US" altLang="ja-JP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Palbociclib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77.1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58.8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41.5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36.1,    -   ]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720591"/>
                  </a:ext>
                </a:extLst>
              </a:tr>
            </a:tbl>
          </a:graphicData>
        </a:graphic>
      </p:graphicFrame>
      <p:cxnSp>
        <p:nvCxnSpPr>
          <p:cNvPr id="282" name="直線コネクタ 281">
            <a:extLst>
              <a:ext uri="{FF2B5EF4-FFF2-40B4-BE49-F238E27FC236}">
                <a16:creationId xmlns:a16="http://schemas.microsoft.com/office/drawing/2014/main" id="{C7131B7D-1908-D76F-12C7-A7952D5688F2}"/>
              </a:ext>
            </a:extLst>
          </p:cNvPr>
          <p:cNvCxnSpPr>
            <a:cxnSpLocks/>
          </p:cNvCxnSpPr>
          <p:nvPr/>
        </p:nvCxnSpPr>
        <p:spPr>
          <a:xfrm>
            <a:off x="94611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DC0C57A8-8895-6846-A5A0-C01734F9AAC7}"/>
              </a:ext>
            </a:extLst>
          </p:cNvPr>
          <p:cNvSpPr/>
          <p:nvPr/>
        </p:nvSpPr>
        <p:spPr>
          <a:xfrm>
            <a:off x="1170146" y="2199761"/>
            <a:ext cx="4086651" cy="1869149"/>
          </a:xfrm>
          <a:custGeom>
            <a:avLst/>
            <a:gdLst>
              <a:gd name="connsiteX0" fmla="*/ 0 w 4945094"/>
              <a:gd name="connsiteY0" fmla="*/ 0 h 1982342"/>
              <a:gd name="connsiteX1" fmla="*/ 231172 w 4945094"/>
              <a:gd name="connsiteY1" fmla="*/ 0 h 1982342"/>
              <a:gd name="connsiteX2" fmla="*/ 231172 w 4945094"/>
              <a:gd name="connsiteY2" fmla="*/ 12954 h 1982342"/>
              <a:gd name="connsiteX3" fmla="*/ 313754 w 4945094"/>
              <a:gd name="connsiteY3" fmla="*/ 12954 h 1982342"/>
              <a:gd name="connsiteX4" fmla="*/ 313754 w 4945094"/>
              <a:gd name="connsiteY4" fmla="*/ 37814 h 1982342"/>
              <a:gd name="connsiteX5" fmla="*/ 414528 w 4945094"/>
              <a:gd name="connsiteY5" fmla="*/ 37814 h 1982342"/>
              <a:gd name="connsiteX6" fmla="*/ 414528 w 4945094"/>
              <a:gd name="connsiteY6" fmla="*/ 54959 h 1982342"/>
              <a:gd name="connsiteX7" fmla="*/ 648938 w 4945094"/>
              <a:gd name="connsiteY7" fmla="*/ 54959 h 1982342"/>
              <a:gd name="connsiteX8" fmla="*/ 648938 w 4945094"/>
              <a:gd name="connsiteY8" fmla="*/ 71438 h 1982342"/>
              <a:gd name="connsiteX9" fmla="*/ 658273 w 4945094"/>
              <a:gd name="connsiteY9" fmla="*/ 71438 h 1982342"/>
              <a:gd name="connsiteX10" fmla="*/ 658273 w 4945094"/>
              <a:gd name="connsiteY10" fmla="*/ 96012 h 1982342"/>
              <a:gd name="connsiteX11" fmla="*/ 674084 w 4945094"/>
              <a:gd name="connsiteY11" fmla="*/ 96012 h 1982342"/>
              <a:gd name="connsiteX12" fmla="*/ 674084 w 4945094"/>
              <a:gd name="connsiteY12" fmla="*/ 130397 h 1982342"/>
              <a:gd name="connsiteX13" fmla="*/ 683133 w 4945094"/>
              <a:gd name="connsiteY13" fmla="*/ 130397 h 1982342"/>
              <a:gd name="connsiteX14" fmla="*/ 683133 w 4945094"/>
              <a:gd name="connsiteY14" fmla="*/ 147352 h 1982342"/>
              <a:gd name="connsiteX15" fmla="*/ 758000 w 4945094"/>
              <a:gd name="connsiteY15" fmla="*/ 147352 h 1982342"/>
              <a:gd name="connsiteX16" fmla="*/ 758000 w 4945094"/>
              <a:gd name="connsiteY16" fmla="*/ 189452 h 1982342"/>
              <a:gd name="connsiteX17" fmla="*/ 766477 w 4945094"/>
              <a:gd name="connsiteY17" fmla="*/ 189452 h 1982342"/>
              <a:gd name="connsiteX18" fmla="*/ 766477 w 4945094"/>
              <a:gd name="connsiteY18" fmla="*/ 205550 h 1982342"/>
              <a:gd name="connsiteX19" fmla="*/ 866680 w 4945094"/>
              <a:gd name="connsiteY19" fmla="*/ 205550 h 1982342"/>
              <a:gd name="connsiteX20" fmla="*/ 866680 w 4945094"/>
              <a:gd name="connsiteY20" fmla="*/ 230696 h 1982342"/>
              <a:gd name="connsiteX21" fmla="*/ 950881 w 4945094"/>
              <a:gd name="connsiteY21" fmla="*/ 230696 h 1982342"/>
              <a:gd name="connsiteX22" fmla="*/ 950881 w 4945094"/>
              <a:gd name="connsiteY22" fmla="*/ 247079 h 1982342"/>
              <a:gd name="connsiteX23" fmla="*/ 1009841 w 4945094"/>
              <a:gd name="connsiteY23" fmla="*/ 247079 h 1982342"/>
              <a:gd name="connsiteX24" fmla="*/ 1009841 w 4945094"/>
              <a:gd name="connsiteY24" fmla="*/ 264795 h 1982342"/>
              <a:gd name="connsiteX25" fmla="*/ 1235297 w 4945094"/>
              <a:gd name="connsiteY25" fmla="*/ 264795 h 1982342"/>
              <a:gd name="connsiteX26" fmla="*/ 1235297 w 4945094"/>
              <a:gd name="connsiteY26" fmla="*/ 280702 h 1982342"/>
              <a:gd name="connsiteX27" fmla="*/ 1319975 w 4945094"/>
              <a:gd name="connsiteY27" fmla="*/ 280702 h 1982342"/>
              <a:gd name="connsiteX28" fmla="*/ 1319975 w 4945094"/>
              <a:gd name="connsiteY28" fmla="*/ 314039 h 1982342"/>
              <a:gd name="connsiteX29" fmla="*/ 1338453 w 4945094"/>
              <a:gd name="connsiteY29" fmla="*/ 314039 h 1982342"/>
              <a:gd name="connsiteX30" fmla="*/ 1338453 w 4945094"/>
              <a:gd name="connsiteY30" fmla="*/ 324041 h 1982342"/>
              <a:gd name="connsiteX31" fmla="*/ 1345121 w 4945094"/>
              <a:gd name="connsiteY31" fmla="*/ 324041 h 1982342"/>
              <a:gd name="connsiteX32" fmla="*/ 1345121 w 4945094"/>
              <a:gd name="connsiteY32" fmla="*/ 348139 h 1982342"/>
              <a:gd name="connsiteX33" fmla="*/ 1428179 w 4945094"/>
              <a:gd name="connsiteY33" fmla="*/ 348139 h 1982342"/>
              <a:gd name="connsiteX34" fmla="*/ 1428179 w 4945094"/>
              <a:gd name="connsiteY34" fmla="*/ 381000 h 1982342"/>
              <a:gd name="connsiteX35" fmla="*/ 1444561 w 4945094"/>
              <a:gd name="connsiteY35" fmla="*/ 381000 h 1982342"/>
              <a:gd name="connsiteX36" fmla="*/ 1444561 w 4945094"/>
              <a:gd name="connsiteY36" fmla="*/ 407670 h 1982342"/>
              <a:gd name="connsiteX37" fmla="*/ 1454086 w 4945094"/>
              <a:gd name="connsiteY37" fmla="*/ 407670 h 1982342"/>
              <a:gd name="connsiteX38" fmla="*/ 1454086 w 4945094"/>
              <a:gd name="connsiteY38" fmla="*/ 440722 h 1982342"/>
              <a:gd name="connsiteX39" fmla="*/ 1466564 w 4945094"/>
              <a:gd name="connsiteY39" fmla="*/ 440722 h 1982342"/>
              <a:gd name="connsiteX40" fmla="*/ 1466564 w 4945094"/>
              <a:gd name="connsiteY40" fmla="*/ 466439 h 1982342"/>
              <a:gd name="connsiteX41" fmla="*/ 1538192 w 4945094"/>
              <a:gd name="connsiteY41" fmla="*/ 466439 h 1982342"/>
              <a:gd name="connsiteX42" fmla="*/ 1538192 w 4945094"/>
              <a:gd name="connsiteY42" fmla="*/ 481775 h 1982342"/>
              <a:gd name="connsiteX43" fmla="*/ 1721834 w 4945094"/>
              <a:gd name="connsiteY43" fmla="*/ 481775 h 1982342"/>
              <a:gd name="connsiteX44" fmla="*/ 1721834 w 4945094"/>
              <a:gd name="connsiteY44" fmla="*/ 524066 h 1982342"/>
              <a:gd name="connsiteX45" fmla="*/ 1738217 w 4945094"/>
              <a:gd name="connsiteY45" fmla="*/ 524066 h 1982342"/>
              <a:gd name="connsiteX46" fmla="*/ 1738217 w 4945094"/>
              <a:gd name="connsiteY46" fmla="*/ 538925 h 1982342"/>
              <a:gd name="connsiteX47" fmla="*/ 1755457 w 4945094"/>
              <a:gd name="connsiteY47" fmla="*/ 538925 h 1982342"/>
              <a:gd name="connsiteX48" fmla="*/ 1755457 w 4945094"/>
              <a:gd name="connsiteY48" fmla="*/ 565880 h 1982342"/>
              <a:gd name="connsiteX49" fmla="*/ 1805464 w 4945094"/>
              <a:gd name="connsiteY49" fmla="*/ 565880 h 1982342"/>
              <a:gd name="connsiteX50" fmla="*/ 1805464 w 4945094"/>
              <a:gd name="connsiteY50" fmla="*/ 624935 h 1982342"/>
              <a:gd name="connsiteX51" fmla="*/ 2032445 w 4945094"/>
              <a:gd name="connsiteY51" fmla="*/ 624935 h 1982342"/>
              <a:gd name="connsiteX52" fmla="*/ 2032445 w 4945094"/>
              <a:gd name="connsiteY52" fmla="*/ 640747 h 1982342"/>
              <a:gd name="connsiteX53" fmla="*/ 2148650 w 4945094"/>
              <a:gd name="connsiteY53" fmla="*/ 640747 h 1982342"/>
              <a:gd name="connsiteX54" fmla="*/ 2148650 w 4945094"/>
              <a:gd name="connsiteY54" fmla="*/ 665893 h 1982342"/>
              <a:gd name="connsiteX55" fmla="*/ 2191512 w 4945094"/>
              <a:gd name="connsiteY55" fmla="*/ 665893 h 1982342"/>
              <a:gd name="connsiteX56" fmla="*/ 2191512 w 4945094"/>
              <a:gd name="connsiteY56" fmla="*/ 691896 h 1982342"/>
              <a:gd name="connsiteX57" fmla="*/ 2241995 w 4945094"/>
              <a:gd name="connsiteY57" fmla="*/ 691896 h 1982342"/>
              <a:gd name="connsiteX58" fmla="*/ 2241995 w 4945094"/>
              <a:gd name="connsiteY58" fmla="*/ 717233 h 1982342"/>
              <a:gd name="connsiteX59" fmla="*/ 2258187 w 4945094"/>
              <a:gd name="connsiteY59" fmla="*/ 717233 h 1982342"/>
              <a:gd name="connsiteX60" fmla="*/ 2258187 w 4945094"/>
              <a:gd name="connsiteY60" fmla="*/ 758762 h 1982342"/>
              <a:gd name="connsiteX61" fmla="*/ 2418207 w 4945094"/>
              <a:gd name="connsiteY61" fmla="*/ 758762 h 1982342"/>
              <a:gd name="connsiteX62" fmla="*/ 2418207 w 4945094"/>
              <a:gd name="connsiteY62" fmla="*/ 800862 h 1982342"/>
              <a:gd name="connsiteX63" fmla="*/ 2464213 w 4945094"/>
              <a:gd name="connsiteY63" fmla="*/ 800862 h 1982342"/>
              <a:gd name="connsiteX64" fmla="*/ 2464213 w 4945094"/>
              <a:gd name="connsiteY64" fmla="*/ 818293 h 1982342"/>
              <a:gd name="connsiteX65" fmla="*/ 2480120 w 4945094"/>
              <a:gd name="connsiteY65" fmla="*/ 818293 h 1982342"/>
              <a:gd name="connsiteX66" fmla="*/ 2480120 w 4945094"/>
              <a:gd name="connsiteY66" fmla="*/ 836390 h 1982342"/>
              <a:gd name="connsiteX67" fmla="*/ 2505647 w 4945094"/>
              <a:gd name="connsiteY67" fmla="*/ 836390 h 1982342"/>
              <a:gd name="connsiteX68" fmla="*/ 2505647 w 4945094"/>
              <a:gd name="connsiteY68" fmla="*/ 853059 h 1982342"/>
              <a:gd name="connsiteX69" fmla="*/ 2569369 w 4945094"/>
              <a:gd name="connsiteY69" fmla="*/ 853059 h 1982342"/>
              <a:gd name="connsiteX70" fmla="*/ 2569369 w 4945094"/>
              <a:gd name="connsiteY70" fmla="*/ 875633 h 1982342"/>
              <a:gd name="connsiteX71" fmla="*/ 2618804 w 4945094"/>
              <a:gd name="connsiteY71" fmla="*/ 875633 h 1982342"/>
              <a:gd name="connsiteX72" fmla="*/ 2618804 w 4945094"/>
              <a:gd name="connsiteY72" fmla="*/ 884587 h 1982342"/>
              <a:gd name="connsiteX73" fmla="*/ 2628138 w 4945094"/>
              <a:gd name="connsiteY73" fmla="*/ 884587 h 1982342"/>
              <a:gd name="connsiteX74" fmla="*/ 2628138 w 4945094"/>
              <a:gd name="connsiteY74" fmla="*/ 925640 h 1982342"/>
              <a:gd name="connsiteX75" fmla="*/ 2711101 w 4945094"/>
              <a:gd name="connsiteY75" fmla="*/ 925640 h 1982342"/>
              <a:gd name="connsiteX76" fmla="*/ 2711101 w 4945094"/>
              <a:gd name="connsiteY76" fmla="*/ 951262 h 1982342"/>
              <a:gd name="connsiteX77" fmla="*/ 2929985 w 4945094"/>
              <a:gd name="connsiteY77" fmla="*/ 951262 h 1982342"/>
              <a:gd name="connsiteX78" fmla="*/ 2929985 w 4945094"/>
              <a:gd name="connsiteY78" fmla="*/ 1010222 h 1982342"/>
              <a:gd name="connsiteX79" fmla="*/ 2971038 w 4945094"/>
              <a:gd name="connsiteY79" fmla="*/ 1010222 h 1982342"/>
              <a:gd name="connsiteX80" fmla="*/ 2971038 w 4945094"/>
              <a:gd name="connsiteY80" fmla="*/ 1034987 h 1982342"/>
              <a:gd name="connsiteX81" fmla="*/ 3113342 w 4945094"/>
              <a:gd name="connsiteY81" fmla="*/ 1034987 h 1982342"/>
              <a:gd name="connsiteX82" fmla="*/ 3113342 w 4945094"/>
              <a:gd name="connsiteY82" fmla="*/ 1111377 h 1982342"/>
              <a:gd name="connsiteX83" fmla="*/ 3155538 w 4945094"/>
              <a:gd name="connsiteY83" fmla="*/ 1111377 h 1982342"/>
              <a:gd name="connsiteX84" fmla="*/ 3155538 w 4945094"/>
              <a:gd name="connsiteY84" fmla="*/ 1169384 h 1982342"/>
              <a:gd name="connsiteX85" fmla="*/ 3163919 w 4945094"/>
              <a:gd name="connsiteY85" fmla="*/ 1169384 h 1982342"/>
              <a:gd name="connsiteX86" fmla="*/ 3163919 w 4945094"/>
              <a:gd name="connsiteY86" fmla="*/ 1210437 h 1982342"/>
              <a:gd name="connsiteX87" fmla="*/ 3264694 w 4945094"/>
              <a:gd name="connsiteY87" fmla="*/ 1210437 h 1982342"/>
              <a:gd name="connsiteX88" fmla="*/ 3264694 w 4945094"/>
              <a:gd name="connsiteY88" fmla="*/ 1251680 h 1982342"/>
              <a:gd name="connsiteX89" fmla="*/ 3298222 w 4945094"/>
              <a:gd name="connsiteY89" fmla="*/ 1251680 h 1982342"/>
              <a:gd name="connsiteX90" fmla="*/ 3298222 w 4945094"/>
              <a:gd name="connsiteY90" fmla="*/ 1278541 h 1982342"/>
              <a:gd name="connsiteX91" fmla="*/ 3465290 w 4945094"/>
              <a:gd name="connsiteY91" fmla="*/ 1278541 h 1982342"/>
              <a:gd name="connsiteX92" fmla="*/ 3465290 w 4945094"/>
              <a:gd name="connsiteY92" fmla="*/ 1328547 h 1982342"/>
              <a:gd name="connsiteX93" fmla="*/ 3658172 w 4945094"/>
              <a:gd name="connsiteY93" fmla="*/ 1328547 h 1982342"/>
              <a:gd name="connsiteX94" fmla="*/ 3658172 w 4945094"/>
              <a:gd name="connsiteY94" fmla="*/ 1387793 h 1982342"/>
              <a:gd name="connsiteX95" fmla="*/ 3700272 w 4945094"/>
              <a:gd name="connsiteY95" fmla="*/ 1387793 h 1982342"/>
              <a:gd name="connsiteX96" fmla="*/ 3700272 w 4945094"/>
              <a:gd name="connsiteY96" fmla="*/ 1454277 h 1982342"/>
              <a:gd name="connsiteX97" fmla="*/ 3792569 w 4945094"/>
              <a:gd name="connsiteY97" fmla="*/ 1454277 h 1982342"/>
              <a:gd name="connsiteX98" fmla="*/ 3792569 w 4945094"/>
              <a:gd name="connsiteY98" fmla="*/ 1529905 h 1982342"/>
              <a:gd name="connsiteX99" fmla="*/ 3826097 w 4945094"/>
              <a:gd name="connsiteY99" fmla="*/ 1529905 h 1982342"/>
              <a:gd name="connsiteX100" fmla="*/ 3826097 w 4945094"/>
              <a:gd name="connsiteY100" fmla="*/ 1613630 h 1982342"/>
              <a:gd name="connsiteX101" fmla="*/ 4236816 w 4945094"/>
              <a:gd name="connsiteY101" fmla="*/ 1613630 h 1982342"/>
              <a:gd name="connsiteX102" fmla="*/ 4236816 w 4945094"/>
              <a:gd name="connsiteY102" fmla="*/ 1722787 h 1982342"/>
              <a:gd name="connsiteX103" fmla="*/ 4655820 w 4945094"/>
              <a:gd name="connsiteY103" fmla="*/ 1722787 h 1982342"/>
              <a:gd name="connsiteX104" fmla="*/ 4655820 w 4945094"/>
              <a:gd name="connsiteY104" fmla="*/ 1982343 h 1982342"/>
              <a:gd name="connsiteX105" fmla="*/ 4945094 w 4945094"/>
              <a:gd name="connsiteY105" fmla="*/ 1982343 h 1982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945094" h="1982342">
                <a:moveTo>
                  <a:pt x="0" y="0"/>
                </a:moveTo>
                <a:lnTo>
                  <a:pt x="231172" y="0"/>
                </a:lnTo>
                <a:lnTo>
                  <a:pt x="231172" y="12954"/>
                </a:lnTo>
                <a:lnTo>
                  <a:pt x="313754" y="12954"/>
                </a:lnTo>
                <a:lnTo>
                  <a:pt x="313754" y="37814"/>
                </a:lnTo>
                <a:lnTo>
                  <a:pt x="414528" y="37814"/>
                </a:lnTo>
                <a:lnTo>
                  <a:pt x="414528" y="54959"/>
                </a:lnTo>
                <a:lnTo>
                  <a:pt x="648938" y="54959"/>
                </a:lnTo>
                <a:lnTo>
                  <a:pt x="648938" y="71438"/>
                </a:lnTo>
                <a:lnTo>
                  <a:pt x="658273" y="71438"/>
                </a:lnTo>
                <a:lnTo>
                  <a:pt x="658273" y="96012"/>
                </a:lnTo>
                <a:lnTo>
                  <a:pt x="674084" y="96012"/>
                </a:lnTo>
                <a:lnTo>
                  <a:pt x="674084" y="130397"/>
                </a:lnTo>
                <a:lnTo>
                  <a:pt x="683133" y="130397"/>
                </a:lnTo>
                <a:lnTo>
                  <a:pt x="683133" y="147352"/>
                </a:lnTo>
                <a:lnTo>
                  <a:pt x="758000" y="147352"/>
                </a:lnTo>
                <a:lnTo>
                  <a:pt x="758000" y="189452"/>
                </a:lnTo>
                <a:lnTo>
                  <a:pt x="766477" y="189452"/>
                </a:lnTo>
                <a:lnTo>
                  <a:pt x="766477" y="205550"/>
                </a:lnTo>
                <a:lnTo>
                  <a:pt x="866680" y="205550"/>
                </a:lnTo>
                <a:lnTo>
                  <a:pt x="866680" y="230696"/>
                </a:lnTo>
                <a:lnTo>
                  <a:pt x="950881" y="230696"/>
                </a:lnTo>
                <a:lnTo>
                  <a:pt x="950881" y="247079"/>
                </a:lnTo>
                <a:lnTo>
                  <a:pt x="1009841" y="247079"/>
                </a:lnTo>
                <a:lnTo>
                  <a:pt x="1009841" y="264795"/>
                </a:lnTo>
                <a:lnTo>
                  <a:pt x="1235297" y="264795"/>
                </a:lnTo>
                <a:lnTo>
                  <a:pt x="1235297" y="280702"/>
                </a:lnTo>
                <a:lnTo>
                  <a:pt x="1319975" y="280702"/>
                </a:lnTo>
                <a:lnTo>
                  <a:pt x="1319975" y="314039"/>
                </a:lnTo>
                <a:lnTo>
                  <a:pt x="1338453" y="314039"/>
                </a:lnTo>
                <a:lnTo>
                  <a:pt x="1338453" y="324041"/>
                </a:lnTo>
                <a:lnTo>
                  <a:pt x="1345121" y="324041"/>
                </a:lnTo>
                <a:lnTo>
                  <a:pt x="1345121" y="348139"/>
                </a:lnTo>
                <a:lnTo>
                  <a:pt x="1428179" y="348139"/>
                </a:lnTo>
                <a:lnTo>
                  <a:pt x="1428179" y="381000"/>
                </a:lnTo>
                <a:lnTo>
                  <a:pt x="1444561" y="381000"/>
                </a:lnTo>
                <a:lnTo>
                  <a:pt x="1444561" y="407670"/>
                </a:lnTo>
                <a:lnTo>
                  <a:pt x="1454086" y="407670"/>
                </a:lnTo>
                <a:lnTo>
                  <a:pt x="1454086" y="440722"/>
                </a:lnTo>
                <a:lnTo>
                  <a:pt x="1466564" y="440722"/>
                </a:lnTo>
                <a:lnTo>
                  <a:pt x="1466564" y="466439"/>
                </a:lnTo>
                <a:lnTo>
                  <a:pt x="1538192" y="466439"/>
                </a:lnTo>
                <a:lnTo>
                  <a:pt x="1538192" y="481775"/>
                </a:lnTo>
                <a:lnTo>
                  <a:pt x="1721834" y="481775"/>
                </a:lnTo>
                <a:lnTo>
                  <a:pt x="1721834" y="524066"/>
                </a:lnTo>
                <a:lnTo>
                  <a:pt x="1738217" y="524066"/>
                </a:lnTo>
                <a:lnTo>
                  <a:pt x="1738217" y="538925"/>
                </a:lnTo>
                <a:lnTo>
                  <a:pt x="1755457" y="538925"/>
                </a:lnTo>
                <a:lnTo>
                  <a:pt x="1755457" y="565880"/>
                </a:lnTo>
                <a:lnTo>
                  <a:pt x="1805464" y="565880"/>
                </a:lnTo>
                <a:lnTo>
                  <a:pt x="1805464" y="624935"/>
                </a:lnTo>
                <a:lnTo>
                  <a:pt x="2032445" y="624935"/>
                </a:lnTo>
                <a:lnTo>
                  <a:pt x="2032445" y="640747"/>
                </a:lnTo>
                <a:lnTo>
                  <a:pt x="2148650" y="640747"/>
                </a:lnTo>
                <a:lnTo>
                  <a:pt x="2148650" y="665893"/>
                </a:lnTo>
                <a:lnTo>
                  <a:pt x="2191512" y="665893"/>
                </a:lnTo>
                <a:lnTo>
                  <a:pt x="2191512" y="691896"/>
                </a:lnTo>
                <a:lnTo>
                  <a:pt x="2241995" y="691896"/>
                </a:lnTo>
                <a:lnTo>
                  <a:pt x="2241995" y="717233"/>
                </a:lnTo>
                <a:lnTo>
                  <a:pt x="2258187" y="717233"/>
                </a:lnTo>
                <a:lnTo>
                  <a:pt x="2258187" y="758762"/>
                </a:lnTo>
                <a:lnTo>
                  <a:pt x="2418207" y="758762"/>
                </a:lnTo>
                <a:lnTo>
                  <a:pt x="2418207" y="800862"/>
                </a:lnTo>
                <a:lnTo>
                  <a:pt x="2464213" y="800862"/>
                </a:lnTo>
                <a:lnTo>
                  <a:pt x="2464213" y="818293"/>
                </a:lnTo>
                <a:lnTo>
                  <a:pt x="2480120" y="818293"/>
                </a:lnTo>
                <a:lnTo>
                  <a:pt x="2480120" y="836390"/>
                </a:lnTo>
                <a:lnTo>
                  <a:pt x="2505647" y="836390"/>
                </a:lnTo>
                <a:lnTo>
                  <a:pt x="2505647" y="853059"/>
                </a:lnTo>
                <a:lnTo>
                  <a:pt x="2569369" y="853059"/>
                </a:lnTo>
                <a:lnTo>
                  <a:pt x="2569369" y="875633"/>
                </a:lnTo>
                <a:lnTo>
                  <a:pt x="2618804" y="875633"/>
                </a:lnTo>
                <a:lnTo>
                  <a:pt x="2618804" y="884587"/>
                </a:lnTo>
                <a:lnTo>
                  <a:pt x="2628138" y="884587"/>
                </a:lnTo>
                <a:lnTo>
                  <a:pt x="2628138" y="925640"/>
                </a:lnTo>
                <a:lnTo>
                  <a:pt x="2711101" y="925640"/>
                </a:lnTo>
                <a:lnTo>
                  <a:pt x="2711101" y="951262"/>
                </a:lnTo>
                <a:lnTo>
                  <a:pt x="2929985" y="951262"/>
                </a:lnTo>
                <a:lnTo>
                  <a:pt x="2929985" y="1010222"/>
                </a:lnTo>
                <a:lnTo>
                  <a:pt x="2971038" y="1010222"/>
                </a:lnTo>
                <a:lnTo>
                  <a:pt x="2971038" y="1034987"/>
                </a:lnTo>
                <a:lnTo>
                  <a:pt x="3113342" y="1034987"/>
                </a:lnTo>
                <a:lnTo>
                  <a:pt x="3113342" y="1111377"/>
                </a:lnTo>
                <a:lnTo>
                  <a:pt x="3155538" y="1111377"/>
                </a:lnTo>
                <a:lnTo>
                  <a:pt x="3155538" y="1169384"/>
                </a:lnTo>
                <a:lnTo>
                  <a:pt x="3163919" y="1169384"/>
                </a:lnTo>
                <a:lnTo>
                  <a:pt x="3163919" y="1210437"/>
                </a:lnTo>
                <a:lnTo>
                  <a:pt x="3264694" y="1210437"/>
                </a:lnTo>
                <a:lnTo>
                  <a:pt x="3264694" y="1251680"/>
                </a:lnTo>
                <a:lnTo>
                  <a:pt x="3298222" y="1251680"/>
                </a:lnTo>
                <a:lnTo>
                  <a:pt x="3298222" y="1278541"/>
                </a:lnTo>
                <a:lnTo>
                  <a:pt x="3465290" y="1278541"/>
                </a:lnTo>
                <a:lnTo>
                  <a:pt x="3465290" y="1328547"/>
                </a:lnTo>
                <a:lnTo>
                  <a:pt x="3658172" y="1328547"/>
                </a:lnTo>
                <a:lnTo>
                  <a:pt x="3658172" y="1387793"/>
                </a:lnTo>
                <a:lnTo>
                  <a:pt x="3700272" y="1387793"/>
                </a:lnTo>
                <a:lnTo>
                  <a:pt x="3700272" y="1454277"/>
                </a:lnTo>
                <a:lnTo>
                  <a:pt x="3792569" y="1454277"/>
                </a:lnTo>
                <a:lnTo>
                  <a:pt x="3792569" y="1529905"/>
                </a:lnTo>
                <a:lnTo>
                  <a:pt x="3826097" y="1529905"/>
                </a:lnTo>
                <a:lnTo>
                  <a:pt x="3826097" y="1613630"/>
                </a:lnTo>
                <a:lnTo>
                  <a:pt x="4236816" y="1613630"/>
                </a:lnTo>
                <a:lnTo>
                  <a:pt x="4236816" y="1722787"/>
                </a:lnTo>
                <a:lnTo>
                  <a:pt x="4655820" y="1722787"/>
                </a:lnTo>
                <a:lnTo>
                  <a:pt x="4655820" y="1982343"/>
                </a:lnTo>
                <a:lnTo>
                  <a:pt x="4945094" y="1982343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grpSp>
        <p:nvGrpSpPr>
          <p:cNvPr id="427" name="グループ化 426">
            <a:extLst>
              <a:ext uri="{FF2B5EF4-FFF2-40B4-BE49-F238E27FC236}">
                <a16:creationId xmlns:a16="http://schemas.microsoft.com/office/drawing/2014/main" id="{6F020433-472A-3D46-DAE0-F1727E976F76}"/>
              </a:ext>
            </a:extLst>
          </p:cNvPr>
          <p:cNvGrpSpPr/>
          <p:nvPr/>
        </p:nvGrpSpPr>
        <p:grpSpPr>
          <a:xfrm>
            <a:off x="1355370" y="2175971"/>
            <a:ext cx="3937393" cy="1928899"/>
            <a:chOff x="3626130" y="2175971"/>
            <a:chExt cx="3937393" cy="1928899"/>
          </a:xfrm>
        </p:grpSpPr>
        <p:sp>
          <p:nvSpPr>
            <p:cNvPr id="25" name="十字形 24">
              <a:extLst>
                <a:ext uri="{FF2B5EF4-FFF2-40B4-BE49-F238E27FC236}">
                  <a16:creationId xmlns:a16="http://schemas.microsoft.com/office/drawing/2014/main" id="{FA845F6D-D270-BAEE-7E0C-71C45622D3B4}"/>
                </a:ext>
              </a:extLst>
            </p:cNvPr>
            <p:cNvSpPr>
              <a:spLocks/>
            </p:cNvSpPr>
            <p:nvPr/>
          </p:nvSpPr>
          <p:spPr>
            <a:xfrm>
              <a:off x="4340706" y="241343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" name="十字形 25">
              <a:extLst>
                <a:ext uri="{FF2B5EF4-FFF2-40B4-BE49-F238E27FC236}">
                  <a16:creationId xmlns:a16="http://schemas.microsoft.com/office/drawing/2014/main" id="{5E3645AE-8A47-912D-3EEE-7D710FB5A0C7}"/>
                </a:ext>
              </a:extLst>
            </p:cNvPr>
            <p:cNvSpPr>
              <a:spLocks/>
            </p:cNvSpPr>
            <p:nvPr/>
          </p:nvSpPr>
          <p:spPr>
            <a:xfrm>
              <a:off x="4388014" y="241343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7" name="十字形 26">
              <a:extLst>
                <a:ext uri="{FF2B5EF4-FFF2-40B4-BE49-F238E27FC236}">
                  <a16:creationId xmlns:a16="http://schemas.microsoft.com/office/drawing/2014/main" id="{5C92FCC9-5327-7156-6AA6-59B202B56853}"/>
                </a:ext>
              </a:extLst>
            </p:cNvPr>
            <p:cNvSpPr>
              <a:spLocks/>
            </p:cNvSpPr>
            <p:nvPr/>
          </p:nvSpPr>
          <p:spPr>
            <a:xfrm>
              <a:off x="4495617" y="2460852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8" name="十字形 27">
              <a:extLst>
                <a:ext uri="{FF2B5EF4-FFF2-40B4-BE49-F238E27FC236}">
                  <a16:creationId xmlns:a16="http://schemas.microsoft.com/office/drawing/2014/main" id="{754E0DA3-AC83-C881-6662-02BD5C8F362F}"/>
                </a:ext>
              </a:extLst>
            </p:cNvPr>
            <p:cNvSpPr>
              <a:spLocks/>
            </p:cNvSpPr>
            <p:nvPr/>
          </p:nvSpPr>
          <p:spPr>
            <a:xfrm>
              <a:off x="4616839" y="25944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9" name="十字形 28">
              <a:extLst>
                <a:ext uri="{FF2B5EF4-FFF2-40B4-BE49-F238E27FC236}">
                  <a16:creationId xmlns:a16="http://schemas.microsoft.com/office/drawing/2014/main" id="{B522DFA5-4E71-7805-7509-ADBF96EA38DE}"/>
                </a:ext>
              </a:extLst>
            </p:cNvPr>
            <p:cNvSpPr>
              <a:spLocks/>
            </p:cNvSpPr>
            <p:nvPr/>
          </p:nvSpPr>
          <p:spPr>
            <a:xfrm>
              <a:off x="4761911" y="261802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" name="十字形 29">
              <a:extLst>
                <a:ext uri="{FF2B5EF4-FFF2-40B4-BE49-F238E27FC236}">
                  <a16:creationId xmlns:a16="http://schemas.microsoft.com/office/drawing/2014/main" id="{630374A6-0F42-770F-1DE8-48E4CCD35D39}"/>
                </a:ext>
              </a:extLst>
            </p:cNvPr>
            <p:cNvSpPr>
              <a:spLocks/>
            </p:cNvSpPr>
            <p:nvPr/>
          </p:nvSpPr>
          <p:spPr>
            <a:xfrm>
              <a:off x="4797017" y="261802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" name="十字形 30">
              <a:extLst>
                <a:ext uri="{FF2B5EF4-FFF2-40B4-BE49-F238E27FC236}">
                  <a16:creationId xmlns:a16="http://schemas.microsoft.com/office/drawing/2014/main" id="{CE323C82-A600-B83F-BCFD-9AD36D8A4CB7}"/>
                </a:ext>
              </a:extLst>
            </p:cNvPr>
            <p:cNvSpPr>
              <a:spLocks/>
            </p:cNvSpPr>
            <p:nvPr/>
          </p:nvSpPr>
          <p:spPr>
            <a:xfrm>
              <a:off x="4832203" y="265807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6" name="十字形 255">
              <a:extLst>
                <a:ext uri="{FF2B5EF4-FFF2-40B4-BE49-F238E27FC236}">
                  <a16:creationId xmlns:a16="http://schemas.microsoft.com/office/drawing/2014/main" id="{BC9EA125-403A-C7CF-8986-73599B7BA790}"/>
                </a:ext>
              </a:extLst>
            </p:cNvPr>
            <p:cNvSpPr>
              <a:spLocks/>
            </p:cNvSpPr>
            <p:nvPr/>
          </p:nvSpPr>
          <p:spPr>
            <a:xfrm>
              <a:off x="4907691" y="275300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7" name="十字形 256">
              <a:extLst>
                <a:ext uri="{FF2B5EF4-FFF2-40B4-BE49-F238E27FC236}">
                  <a16:creationId xmlns:a16="http://schemas.microsoft.com/office/drawing/2014/main" id="{7169951D-DFF3-8485-2B7A-7242BEFF5566}"/>
                </a:ext>
              </a:extLst>
            </p:cNvPr>
            <p:cNvSpPr>
              <a:spLocks/>
            </p:cNvSpPr>
            <p:nvPr/>
          </p:nvSpPr>
          <p:spPr>
            <a:xfrm>
              <a:off x="4949173" y="275300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8" name="十字形 257">
              <a:extLst>
                <a:ext uri="{FF2B5EF4-FFF2-40B4-BE49-F238E27FC236}">
                  <a16:creationId xmlns:a16="http://schemas.microsoft.com/office/drawing/2014/main" id="{62115580-3ACF-6057-3FAC-0D8426A09E7A}"/>
                </a:ext>
              </a:extLst>
            </p:cNvPr>
            <p:cNvSpPr>
              <a:spLocks/>
            </p:cNvSpPr>
            <p:nvPr/>
          </p:nvSpPr>
          <p:spPr>
            <a:xfrm>
              <a:off x="4963421" y="275300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9" name="十字形 258">
              <a:extLst>
                <a:ext uri="{FF2B5EF4-FFF2-40B4-BE49-F238E27FC236}">
                  <a16:creationId xmlns:a16="http://schemas.microsoft.com/office/drawing/2014/main" id="{372B2940-7EC1-C9CD-1B20-9DD6D37E4311}"/>
                </a:ext>
              </a:extLst>
            </p:cNvPr>
            <p:cNvSpPr>
              <a:spLocks/>
            </p:cNvSpPr>
            <p:nvPr/>
          </p:nvSpPr>
          <p:spPr>
            <a:xfrm>
              <a:off x="4969719" y="275300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0" name="十字形 259">
              <a:extLst>
                <a:ext uri="{FF2B5EF4-FFF2-40B4-BE49-F238E27FC236}">
                  <a16:creationId xmlns:a16="http://schemas.microsoft.com/office/drawing/2014/main" id="{713E5D5C-F350-66C5-4F01-2A24637C1E80}"/>
                </a:ext>
              </a:extLst>
            </p:cNvPr>
            <p:cNvSpPr>
              <a:spLocks/>
            </p:cNvSpPr>
            <p:nvPr/>
          </p:nvSpPr>
          <p:spPr>
            <a:xfrm>
              <a:off x="5060398" y="275300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1" name="十字形 260">
              <a:extLst>
                <a:ext uri="{FF2B5EF4-FFF2-40B4-BE49-F238E27FC236}">
                  <a16:creationId xmlns:a16="http://schemas.microsoft.com/office/drawing/2014/main" id="{73487D42-8B3E-E0B2-7180-8EED05AFB26B}"/>
                </a:ext>
              </a:extLst>
            </p:cNvPr>
            <p:cNvSpPr>
              <a:spLocks/>
            </p:cNvSpPr>
            <p:nvPr/>
          </p:nvSpPr>
          <p:spPr>
            <a:xfrm>
              <a:off x="5087791" y="27680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2" name="十字形 261">
              <a:extLst>
                <a:ext uri="{FF2B5EF4-FFF2-40B4-BE49-F238E27FC236}">
                  <a16:creationId xmlns:a16="http://schemas.microsoft.com/office/drawing/2014/main" id="{9AB6E9DA-FD93-6135-1661-8B945B8EBC57}"/>
                </a:ext>
              </a:extLst>
            </p:cNvPr>
            <p:cNvSpPr>
              <a:spLocks/>
            </p:cNvSpPr>
            <p:nvPr/>
          </p:nvSpPr>
          <p:spPr>
            <a:xfrm>
              <a:off x="5150291" y="276800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3" name="十字形 262">
              <a:extLst>
                <a:ext uri="{FF2B5EF4-FFF2-40B4-BE49-F238E27FC236}">
                  <a16:creationId xmlns:a16="http://schemas.microsoft.com/office/drawing/2014/main" id="{9BCD1254-94F9-67A1-84AF-D9EE1A2602EE}"/>
                </a:ext>
              </a:extLst>
            </p:cNvPr>
            <p:cNvSpPr>
              <a:spLocks/>
            </p:cNvSpPr>
            <p:nvPr/>
          </p:nvSpPr>
          <p:spPr>
            <a:xfrm>
              <a:off x="5180517" y="27917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4" name="十字形 263">
              <a:extLst>
                <a:ext uri="{FF2B5EF4-FFF2-40B4-BE49-F238E27FC236}">
                  <a16:creationId xmlns:a16="http://schemas.microsoft.com/office/drawing/2014/main" id="{12B9916D-920A-DE1B-73A7-49A1FC50CB8D}"/>
                </a:ext>
              </a:extLst>
            </p:cNvPr>
            <p:cNvSpPr>
              <a:spLocks/>
            </p:cNvSpPr>
            <p:nvPr/>
          </p:nvSpPr>
          <p:spPr>
            <a:xfrm>
              <a:off x="5233335" y="281533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" name="十字形 65">
              <a:extLst>
                <a:ext uri="{FF2B5EF4-FFF2-40B4-BE49-F238E27FC236}">
                  <a16:creationId xmlns:a16="http://schemas.microsoft.com/office/drawing/2014/main" id="{5F5D44B8-F293-AD56-7C16-9FFEEBB1F167}"/>
                </a:ext>
              </a:extLst>
            </p:cNvPr>
            <p:cNvSpPr>
              <a:spLocks/>
            </p:cNvSpPr>
            <p:nvPr/>
          </p:nvSpPr>
          <p:spPr>
            <a:xfrm>
              <a:off x="5257737" y="28400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" name="十字形 67">
              <a:extLst>
                <a:ext uri="{FF2B5EF4-FFF2-40B4-BE49-F238E27FC236}">
                  <a16:creationId xmlns:a16="http://schemas.microsoft.com/office/drawing/2014/main" id="{477AC09B-1504-5BBC-B800-F8B44D0E0142}"/>
                </a:ext>
              </a:extLst>
            </p:cNvPr>
            <p:cNvSpPr>
              <a:spLocks/>
            </p:cNvSpPr>
            <p:nvPr/>
          </p:nvSpPr>
          <p:spPr>
            <a:xfrm>
              <a:off x="5281430" y="28792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" name="十字形 68">
              <a:extLst>
                <a:ext uri="{FF2B5EF4-FFF2-40B4-BE49-F238E27FC236}">
                  <a16:creationId xmlns:a16="http://schemas.microsoft.com/office/drawing/2014/main" id="{ACA519C6-CD73-3C61-DCA1-B234F36BB52F}"/>
                </a:ext>
              </a:extLst>
            </p:cNvPr>
            <p:cNvSpPr>
              <a:spLocks/>
            </p:cNvSpPr>
            <p:nvPr/>
          </p:nvSpPr>
          <p:spPr>
            <a:xfrm>
              <a:off x="5330154" y="28792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" name="十字形 69">
              <a:extLst>
                <a:ext uri="{FF2B5EF4-FFF2-40B4-BE49-F238E27FC236}">
                  <a16:creationId xmlns:a16="http://schemas.microsoft.com/office/drawing/2014/main" id="{DD087572-AC78-0F5C-6EBD-E805492F4583}"/>
                </a:ext>
              </a:extLst>
            </p:cNvPr>
            <p:cNvSpPr>
              <a:spLocks/>
            </p:cNvSpPr>
            <p:nvPr/>
          </p:nvSpPr>
          <p:spPr>
            <a:xfrm>
              <a:off x="5385728" y="28792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4" name="十字形 73">
              <a:extLst>
                <a:ext uri="{FF2B5EF4-FFF2-40B4-BE49-F238E27FC236}">
                  <a16:creationId xmlns:a16="http://schemas.microsoft.com/office/drawing/2014/main" id="{5256C988-FF5A-F5C9-CA0F-5E7561C23BBE}"/>
                </a:ext>
              </a:extLst>
            </p:cNvPr>
            <p:cNvSpPr>
              <a:spLocks/>
            </p:cNvSpPr>
            <p:nvPr/>
          </p:nvSpPr>
          <p:spPr>
            <a:xfrm>
              <a:off x="5441379" y="292957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5" name="十字形 74">
              <a:extLst>
                <a:ext uri="{FF2B5EF4-FFF2-40B4-BE49-F238E27FC236}">
                  <a16:creationId xmlns:a16="http://schemas.microsoft.com/office/drawing/2014/main" id="{D4D27607-B902-A5C1-3E6A-A96F20174483}"/>
                </a:ext>
              </a:extLst>
            </p:cNvPr>
            <p:cNvSpPr>
              <a:spLocks/>
            </p:cNvSpPr>
            <p:nvPr/>
          </p:nvSpPr>
          <p:spPr>
            <a:xfrm>
              <a:off x="5454446" y="2952388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6" name="十字形 75">
              <a:extLst>
                <a:ext uri="{FF2B5EF4-FFF2-40B4-BE49-F238E27FC236}">
                  <a16:creationId xmlns:a16="http://schemas.microsoft.com/office/drawing/2014/main" id="{031902F0-845D-2307-9B7F-C45AF91B8D5E}"/>
                </a:ext>
              </a:extLst>
            </p:cNvPr>
            <p:cNvSpPr>
              <a:spLocks/>
            </p:cNvSpPr>
            <p:nvPr/>
          </p:nvSpPr>
          <p:spPr>
            <a:xfrm>
              <a:off x="5475620" y="296810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" name="十字形 79">
              <a:extLst>
                <a:ext uri="{FF2B5EF4-FFF2-40B4-BE49-F238E27FC236}">
                  <a16:creationId xmlns:a16="http://schemas.microsoft.com/office/drawing/2014/main" id="{BEEC4F42-568F-D04E-EF47-1192731878E4}"/>
                </a:ext>
              </a:extLst>
            </p:cNvPr>
            <p:cNvSpPr>
              <a:spLocks/>
            </p:cNvSpPr>
            <p:nvPr/>
          </p:nvSpPr>
          <p:spPr>
            <a:xfrm>
              <a:off x="5496795" y="296810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5" name="十字形 94">
              <a:extLst>
                <a:ext uri="{FF2B5EF4-FFF2-40B4-BE49-F238E27FC236}">
                  <a16:creationId xmlns:a16="http://schemas.microsoft.com/office/drawing/2014/main" id="{09543366-DFE8-52AA-FAED-02303F8ED397}"/>
                </a:ext>
              </a:extLst>
            </p:cNvPr>
            <p:cNvSpPr>
              <a:spLocks/>
            </p:cNvSpPr>
            <p:nvPr/>
          </p:nvSpPr>
          <p:spPr>
            <a:xfrm>
              <a:off x="5531035" y="298948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96" name="十字形 295">
              <a:extLst>
                <a:ext uri="{FF2B5EF4-FFF2-40B4-BE49-F238E27FC236}">
                  <a16:creationId xmlns:a16="http://schemas.microsoft.com/office/drawing/2014/main" id="{3AF4979A-07C9-0A77-3291-215312C4D83A}"/>
                </a:ext>
              </a:extLst>
            </p:cNvPr>
            <p:cNvSpPr>
              <a:spLocks/>
            </p:cNvSpPr>
            <p:nvPr/>
          </p:nvSpPr>
          <p:spPr>
            <a:xfrm>
              <a:off x="5551581" y="298948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5" name="十字形 304">
              <a:extLst>
                <a:ext uri="{FF2B5EF4-FFF2-40B4-BE49-F238E27FC236}">
                  <a16:creationId xmlns:a16="http://schemas.microsoft.com/office/drawing/2014/main" id="{7EA05B4F-FE29-A9BF-9842-4F05640CDE9D}"/>
                </a:ext>
              </a:extLst>
            </p:cNvPr>
            <p:cNvSpPr>
              <a:spLocks/>
            </p:cNvSpPr>
            <p:nvPr/>
          </p:nvSpPr>
          <p:spPr>
            <a:xfrm>
              <a:off x="5593850" y="303681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6" name="十字形 305">
              <a:extLst>
                <a:ext uri="{FF2B5EF4-FFF2-40B4-BE49-F238E27FC236}">
                  <a16:creationId xmlns:a16="http://schemas.microsoft.com/office/drawing/2014/main" id="{6DBC843C-130F-A536-5D23-2F42A2F789C6}"/>
                </a:ext>
              </a:extLst>
            </p:cNvPr>
            <p:cNvSpPr>
              <a:spLocks/>
            </p:cNvSpPr>
            <p:nvPr/>
          </p:nvSpPr>
          <p:spPr>
            <a:xfrm>
              <a:off x="5704052" y="306070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7" name="十字形 306">
              <a:extLst>
                <a:ext uri="{FF2B5EF4-FFF2-40B4-BE49-F238E27FC236}">
                  <a16:creationId xmlns:a16="http://schemas.microsoft.com/office/drawing/2014/main" id="{A9BCD9E6-BFD0-3CCE-DB63-BEDB9467C259}"/>
                </a:ext>
              </a:extLst>
            </p:cNvPr>
            <p:cNvSpPr>
              <a:spLocks/>
            </p:cNvSpPr>
            <p:nvPr/>
          </p:nvSpPr>
          <p:spPr>
            <a:xfrm>
              <a:off x="5739316" y="306070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8" name="十字形 307">
              <a:extLst>
                <a:ext uri="{FF2B5EF4-FFF2-40B4-BE49-F238E27FC236}">
                  <a16:creationId xmlns:a16="http://schemas.microsoft.com/office/drawing/2014/main" id="{47C01CBC-B033-1163-275F-FBB62C034716}"/>
                </a:ext>
              </a:extLst>
            </p:cNvPr>
            <p:cNvSpPr>
              <a:spLocks/>
            </p:cNvSpPr>
            <p:nvPr/>
          </p:nvSpPr>
          <p:spPr>
            <a:xfrm>
              <a:off x="5752776" y="306070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9" name="十字形 308">
              <a:extLst>
                <a:ext uri="{FF2B5EF4-FFF2-40B4-BE49-F238E27FC236}">
                  <a16:creationId xmlns:a16="http://schemas.microsoft.com/office/drawing/2014/main" id="{D923A3FB-54FD-7F84-3688-B9EBC1B3F540}"/>
                </a:ext>
              </a:extLst>
            </p:cNvPr>
            <p:cNvSpPr>
              <a:spLocks/>
            </p:cNvSpPr>
            <p:nvPr/>
          </p:nvSpPr>
          <p:spPr>
            <a:xfrm>
              <a:off x="5801500" y="306070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0" name="十字形 309">
              <a:extLst>
                <a:ext uri="{FF2B5EF4-FFF2-40B4-BE49-F238E27FC236}">
                  <a16:creationId xmlns:a16="http://schemas.microsoft.com/office/drawing/2014/main" id="{A5596B14-DAA8-0CA3-C761-6B8E0FA52556}"/>
                </a:ext>
              </a:extLst>
            </p:cNvPr>
            <p:cNvSpPr>
              <a:spLocks/>
            </p:cNvSpPr>
            <p:nvPr/>
          </p:nvSpPr>
          <p:spPr>
            <a:xfrm>
              <a:off x="5870928" y="31397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1" name="十字形 310">
              <a:extLst>
                <a:ext uri="{FF2B5EF4-FFF2-40B4-BE49-F238E27FC236}">
                  <a16:creationId xmlns:a16="http://schemas.microsoft.com/office/drawing/2014/main" id="{05FF654C-6AC8-9CFB-4191-63C5837CE501}"/>
                </a:ext>
              </a:extLst>
            </p:cNvPr>
            <p:cNvSpPr>
              <a:spLocks/>
            </p:cNvSpPr>
            <p:nvPr/>
          </p:nvSpPr>
          <p:spPr>
            <a:xfrm>
              <a:off x="5877303" y="31397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2" name="十字形 311">
              <a:extLst>
                <a:ext uri="{FF2B5EF4-FFF2-40B4-BE49-F238E27FC236}">
                  <a16:creationId xmlns:a16="http://schemas.microsoft.com/office/drawing/2014/main" id="{610146B4-D44E-E770-4FE7-94F1C9864678}"/>
                </a:ext>
              </a:extLst>
            </p:cNvPr>
            <p:cNvSpPr>
              <a:spLocks/>
            </p:cNvSpPr>
            <p:nvPr/>
          </p:nvSpPr>
          <p:spPr>
            <a:xfrm>
              <a:off x="5905247" y="31397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3" name="十字形 312">
              <a:extLst>
                <a:ext uri="{FF2B5EF4-FFF2-40B4-BE49-F238E27FC236}">
                  <a16:creationId xmlns:a16="http://schemas.microsoft.com/office/drawing/2014/main" id="{0DE46622-D13A-CAA9-E2C8-5AD6AD195815}"/>
                </a:ext>
              </a:extLst>
            </p:cNvPr>
            <p:cNvSpPr>
              <a:spLocks/>
            </p:cNvSpPr>
            <p:nvPr/>
          </p:nvSpPr>
          <p:spPr>
            <a:xfrm>
              <a:off x="5960820" y="31397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4" name="十字形 313">
              <a:extLst>
                <a:ext uri="{FF2B5EF4-FFF2-40B4-BE49-F238E27FC236}">
                  <a16:creationId xmlns:a16="http://schemas.microsoft.com/office/drawing/2014/main" id="{BE53B97B-26B3-7406-253B-8A3E86C3BA42}"/>
                </a:ext>
              </a:extLst>
            </p:cNvPr>
            <p:cNvSpPr>
              <a:spLocks/>
            </p:cNvSpPr>
            <p:nvPr/>
          </p:nvSpPr>
          <p:spPr>
            <a:xfrm>
              <a:off x="5967275" y="313973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5" name="十字形 314">
              <a:extLst>
                <a:ext uri="{FF2B5EF4-FFF2-40B4-BE49-F238E27FC236}">
                  <a16:creationId xmlns:a16="http://schemas.microsoft.com/office/drawing/2014/main" id="{89892026-4AC8-9EBB-D465-A169C0CE1E01}"/>
                </a:ext>
              </a:extLst>
            </p:cNvPr>
            <p:cNvSpPr>
              <a:spLocks/>
            </p:cNvSpPr>
            <p:nvPr/>
          </p:nvSpPr>
          <p:spPr>
            <a:xfrm>
              <a:off x="5981522" y="321176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6" name="十字形 315">
              <a:extLst>
                <a:ext uri="{FF2B5EF4-FFF2-40B4-BE49-F238E27FC236}">
                  <a16:creationId xmlns:a16="http://schemas.microsoft.com/office/drawing/2014/main" id="{363A5E80-62D8-C719-49D1-6EAF71C4C859}"/>
                </a:ext>
              </a:extLst>
            </p:cNvPr>
            <p:cNvSpPr>
              <a:spLocks/>
            </p:cNvSpPr>
            <p:nvPr/>
          </p:nvSpPr>
          <p:spPr>
            <a:xfrm>
              <a:off x="5995612" y="321176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7" name="十字形 316">
              <a:extLst>
                <a:ext uri="{FF2B5EF4-FFF2-40B4-BE49-F238E27FC236}">
                  <a16:creationId xmlns:a16="http://schemas.microsoft.com/office/drawing/2014/main" id="{8D9A89EA-3014-1A2C-4FBA-8754A86E34ED}"/>
                </a:ext>
              </a:extLst>
            </p:cNvPr>
            <p:cNvSpPr>
              <a:spLocks/>
            </p:cNvSpPr>
            <p:nvPr/>
          </p:nvSpPr>
          <p:spPr>
            <a:xfrm>
              <a:off x="6001516" y="321176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8" name="十字形 317">
              <a:extLst>
                <a:ext uri="{FF2B5EF4-FFF2-40B4-BE49-F238E27FC236}">
                  <a16:creationId xmlns:a16="http://schemas.microsoft.com/office/drawing/2014/main" id="{716E1FC3-E6A6-8931-120A-BEDD808190FF}"/>
                </a:ext>
              </a:extLst>
            </p:cNvPr>
            <p:cNvSpPr>
              <a:spLocks/>
            </p:cNvSpPr>
            <p:nvPr/>
          </p:nvSpPr>
          <p:spPr>
            <a:xfrm>
              <a:off x="6051028" y="330507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9" name="十字形 318">
              <a:extLst>
                <a:ext uri="{FF2B5EF4-FFF2-40B4-BE49-F238E27FC236}">
                  <a16:creationId xmlns:a16="http://schemas.microsoft.com/office/drawing/2014/main" id="{4D56DD71-8D1D-A4CA-3CFE-2CE1153C13E0}"/>
                </a:ext>
              </a:extLst>
            </p:cNvPr>
            <p:cNvSpPr>
              <a:spLocks/>
            </p:cNvSpPr>
            <p:nvPr/>
          </p:nvSpPr>
          <p:spPr>
            <a:xfrm>
              <a:off x="6113527" y="334405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0" name="十字形 319">
              <a:extLst>
                <a:ext uri="{FF2B5EF4-FFF2-40B4-BE49-F238E27FC236}">
                  <a16:creationId xmlns:a16="http://schemas.microsoft.com/office/drawing/2014/main" id="{97BDDA73-3C9E-CA1C-AE3B-E4B8600B4507}"/>
                </a:ext>
              </a:extLst>
            </p:cNvPr>
            <p:cNvSpPr>
              <a:spLocks/>
            </p:cNvSpPr>
            <p:nvPr/>
          </p:nvSpPr>
          <p:spPr>
            <a:xfrm>
              <a:off x="6119746" y="334405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1" name="十字形 320">
              <a:extLst>
                <a:ext uri="{FF2B5EF4-FFF2-40B4-BE49-F238E27FC236}">
                  <a16:creationId xmlns:a16="http://schemas.microsoft.com/office/drawing/2014/main" id="{3873A6AD-D232-06DF-F476-83D0C1B97983}"/>
                </a:ext>
              </a:extLst>
            </p:cNvPr>
            <p:cNvSpPr>
              <a:spLocks/>
            </p:cNvSpPr>
            <p:nvPr/>
          </p:nvSpPr>
          <p:spPr>
            <a:xfrm>
              <a:off x="6134072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2" name="十字形 321">
              <a:extLst>
                <a:ext uri="{FF2B5EF4-FFF2-40B4-BE49-F238E27FC236}">
                  <a16:creationId xmlns:a16="http://schemas.microsoft.com/office/drawing/2014/main" id="{F07BD7FC-47E0-09B5-52A9-212576FAE97F}"/>
                </a:ext>
              </a:extLst>
            </p:cNvPr>
            <p:cNvSpPr>
              <a:spLocks/>
            </p:cNvSpPr>
            <p:nvPr/>
          </p:nvSpPr>
          <p:spPr>
            <a:xfrm>
              <a:off x="6182403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3" name="十字形 322">
              <a:extLst>
                <a:ext uri="{FF2B5EF4-FFF2-40B4-BE49-F238E27FC236}">
                  <a16:creationId xmlns:a16="http://schemas.microsoft.com/office/drawing/2014/main" id="{2295C30A-3B10-9BBA-9559-18AC7383D80D}"/>
                </a:ext>
              </a:extLst>
            </p:cNvPr>
            <p:cNvSpPr>
              <a:spLocks/>
            </p:cNvSpPr>
            <p:nvPr/>
          </p:nvSpPr>
          <p:spPr>
            <a:xfrm>
              <a:off x="6210269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4" name="十字形 323">
              <a:extLst>
                <a:ext uri="{FF2B5EF4-FFF2-40B4-BE49-F238E27FC236}">
                  <a16:creationId xmlns:a16="http://schemas.microsoft.com/office/drawing/2014/main" id="{19F9146E-5209-D749-87F6-489C75EB0A07}"/>
                </a:ext>
              </a:extLst>
            </p:cNvPr>
            <p:cNvSpPr>
              <a:spLocks/>
            </p:cNvSpPr>
            <p:nvPr/>
          </p:nvSpPr>
          <p:spPr>
            <a:xfrm>
              <a:off x="6216486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5" name="十字形 324">
              <a:extLst>
                <a:ext uri="{FF2B5EF4-FFF2-40B4-BE49-F238E27FC236}">
                  <a16:creationId xmlns:a16="http://schemas.microsoft.com/office/drawing/2014/main" id="{F562E25A-3246-8DC8-D143-21C022052408}"/>
                </a:ext>
              </a:extLst>
            </p:cNvPr>
            <p:cNvSpPr>
              <a:spLocks/>
            </p:cNvSpPr>
            <p:nvPr/>
          </p:nvSpPr>
          <p:spPr>
            <a:xfrm>
              <a:off x="6237897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6" name="十字形 325">
              <a:extLst>
                <a:ext uri="{FF2B5EF4-FFF2-40B4-BE49-F238E27FC236}">
                  <a16:creationId xmlns:a16="http://schemas.microsoft.com/office/drawing/2014/main" id="{16C7CB4B-8918-70B5-EAC9-6000A3912DE2}"/>
                </a:ext>
              </a:extLst>
            </p:cNvPr>
            <p:cNvSpPr>
              <a:spLocks/>
            </p:cNvSpPr>
            <p:nvPr/>
          </p:nvSpPr>
          <p:spPr>
            <a:xfrm>
              <a:off x="6251830" y="336929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7" name="十字形 326">
              <a:extLst>
                <a:ext uri="{FF2B5EF4-FFF2-40B4-BE49-F238E27FC236}">
                  <a16:creationId xmlns:a16="http://schemas.microsoft.com/office/drawing/2014/main" id="{1825C3B7-A375-19CF-9BA6-299589BAAB8D}"/>
                </a:ext>
              </a:extLst>
            </p:cNvPr>
            <p:cNvSpPr>
              <a:spLocks/>
            </p:cNvSpPr>
            <p:nvPr/>
          </p:nvSpPr>
          <p:spPr>
            <a:xfrm>
              <a:off x="6272611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8" name="十字形 327">
              <a:extLst>
                <a:ext uri="{FF2B5EF4-FFF2-40B4-BE49-F238E27FC236}">
                  <a16:creationId xmlns:a16="http://schemas.microsoft.com/office/drawing/2014/main" id="{EFDB1CC8-C63C-BC12-AD7C-31448758C88F}"/>
                </a:ext>
              </a:extLst>
            </p:cNvPr>
            <p:cNvSpPr>
              <a:spLocks/>
            </p:cNvSpPr>
            <p:nvPr/>
          </p:nvSpPr>
          <p:spPr>
            <a:xfrm>
              <a:off x="6279301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9" name="十字形 328">
              <a:extLst>
                <a:ext uri="{FF2B5EF4-FFF2-40B4-BE49-F238E27FC236}">
                  <a16:creationId xmlns:a16="http://schemas.microsoft.com/office/drawing/2014/main" id="{92F9E975-F192-5B33-D5BE-62D1350DCC8D}"/>
                </a:ext>
              </a:extLst>
            </p:cNvPr>
            <p:cNvSpPr>
              <a:spLocks/>
            </p:cNvSpPr>
            <p:nvPr/>
          </p:nvSpPr>
          <p:spPr>
            <a:xfrm>
              <a:off x="6292762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0" name="十字形 329">
              <a:extLst>
                <a:ext uri="{FF2B5EF4-FFF2-40B4-BE49-F238E27FC236}">
                  <a16:creationId xmlns:a16="http://schemas.microsoft.com/office/drawing/2014/main" id="{ED9E2E08-600E-1DC1-F3A1-12CBCB4DB1A4}"/>
                </a:ext>
              </a:extLst>
            </p:cNvPr>
            <p:cNvSpPr>
              <a:spLocks/>
            </p:cNvSpPr>
            <p:nvPr/>
          </p:nvSpPr>
          <p:spPr>
            <a:xfrm>
              <a:off x="6348807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1" name="十字形 330">
              <a:extLst>
                <a:ext uri="{FF2B5EF4-FFF2-40B4-BE49-F238E27FC236}">
                  <a16:creationId xmlns:a16="http://schemas.microsoft.com/office/drawing/2014/main" id="{44551692-9E1E-3EBA-E7C6-90E9FB2C3211}"/>
                </a:ext>
              </a:extLst>
            </p:cNvPr>
            <p:cNvSpPr>
              <a:spLocks/>
            </p:cNvSpPr>
            <p:nvPr/>
          </p:nvSpPr>
          <p:spPr>
            <a:xfrm>
              <a:off x="6362425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2" name="十字形 331">
              <a:extLst>
                <a:ext uri="{FF2B5EF4-FFF2-40B4-BE49-F238E27FC236}">
                  <a16:creationId xmlns:a16="http://schemas.microsoft.com/office/drawing/2014/main" id="{3433DD0A-722E-274B-7CD8-FBF6B4A70DB8}"/>
                </a:ext>
              </a:extLst>
            </p:cNvPr>
            <p:cNvSpPr>
              <a:spLocks/>
            </p:cNvSpPr>
            <p:nvPr/>
          </p:nvSpPr>
          <p:spPr>
            <a:xfrm>
              <a:off x="6383284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3" name="十字形 332">
              <a:extLst>
                <a:ext uri="{FF2B5EF4-FFF2-40B4-BE49-F238E27FC236}">
                  <a16:creationId xmlns:a16="http://schemas.microsoft.com/office/drawing/2014/main" id="{D36E1422-9030-A14D-3E21-DA53ED9BB6AE}"/>
                </a:ext>
              </a:extLst>
            </p:cNvPr>
            <p:cNvSpPr>
              <a:spLocks/>
            </p:cNvSpPr>
            <p:nvPr/>
          </p:nvSpPr>
          <p:spPr>
            <a:xfrm>
              <a:off x="6431930" y="347239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4" name="十字形 333">
              <a:extLst>
                <a:ext uri="{FF2B5EF4-FFF2-40B4-BE49-F238E27FC236}">
                  <a16:creationId xmlns:a16="http://schemas.microsoft.com/office/drawing/2014/main" id="{0DBA70DD-835C-9E08-4E32-CF9F32588CDD}"/>
                </a:ext>
              </a:extLst>
            </p:cNvPr>
            <p:cNvSpPr>
              <a:spLocks/>
            </p:cNvSpPr>
            <p:nvPr/>
          </p:nvSpPr>
          <p:spPr>
            <a:xfrm>
              <a:off x="6452475" y="3472394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5" name="十字形 334">
              <a:extLst>
                <a:ext uri="{FF2B5EF4-FFF2-40B4-BE49-F238E27FC236}">
                  <a16:creationId xmlns:a16="http://schemas.microsoft.com/office/drawing/2014/main" id="{67A164AC-13FC-1838-5B89-50A3CAFA0647}"/>
                </a:ext>
              </a:extLst>
            </p:cNvPr>
            <p:cNvSpPr>
              <a:spLocks/>
            </p:cNvSpPr>
            <p:nvPr/>
          </p:nvSpPr>
          <p:spPr>
            <a:xfrm>
              <a:off x="6500886" y="35350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6" name="十字形 335">
              <a:extLst>
                <a:ext uri="{FF2B5EF4-FFF2-40B4-BE49-F238E27FC236}">
                  <a16:creationId xmlns:a16="http://schemas.microsoft.com/office/drawing/2014/main" id="{9ECDF9DE-A4FA-6F54-2B78-97F811F35EEE}"/>
                </a:ext>
              </a:extLst>
            </p:cNvPr>
            <p:cNvSpPr>
              <a:spLocks/>
            </p:cNvSpPr>
            <p:nvPr/>
          </p:nvSpPr>
          <p:spPr>
            <a:xfrm>
              <a:off x="6514974" y="35350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7" name="十字形 336">
              <a:extLst>
                <a:ext uri="{FF2B5EF4-FFF2-40B4-BE49-F238E27FC236}">
                  <a16:creationId xmlns:a16="http://schemas.microsoft.com/office/drawing/2014/main" id="{544BFBC3-E74B-7786-94EA-621905A8B6E2}"/>
                </a:ext>
              </a:extLst>
            </p:cNvPr>
            <p:cNvSpPr>
              <a:spLocks/>
            </p:cNvSpPr>
            <p:nvPr/>
          </p:nvSpPr>
          <p:spPr>
            <a:xfrm>
              <a:off x="6535598" y="353508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8" name="十字形 337">
              <a:extLst>
                <a:ext uri="{FF2B5EF4-FFF2-40B4-BE49-F238E27FC236}">
                  <a16:creationId xmlns:a16="http://schemas.microsoft.com/office/drawing/2014/main" id="{7F565B4E-6490-7C0A-2A85-C8C7067D9AE7}"/>
                </a:ext>
              </a:extLst>
            </p:cNvPr>
            <p:cNvSpPr>
              <a:spLocks/>
            </p:cNvSpPr>
            <p:nvPr/>
          </p:nvSpPr>
          <p:spPr>
            <a:xfrm>
              <a:off x="6539061" y="360630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9" name="十字形 338">
              <a:extLst>
                <a:ext uri="{FF2B5EF4-FFF2-40B4-BE49-F238E27FC236}">
                  <a16:creationId xmlns:a16="http://schemas.microsoft.com/office/drawing/2014/main" id="{038A5F40-9076-E72F-24FA-7CA77CD8E111}"/>
                </a:ext>
              </a:extLst>
            </p:cNvPr>
            <p:cNvSpPr>
              <a:spLocks/>
            </p:cNvSpPr>
            <p:nvPr/>
          </p:nvSpPr>
          <p:spPr>
            <a:xfrm>
              <a:off x="6604867" y="368533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0" name="十字形 339">
              <a:extLst>
                <a:ext uri="{FF2B5EF4-FFF2-40B4-BE49-F238E27FC236}">
                  <a16:creationId xmlns:a16="http://schemas.microsoft.com/office/drawing/2014/main" id="{97C9D77C-2935-FF24-08CB-2048809F7CBD}"/>
                </a:ext>
              </a:extLst>
            </p:cNvPr>
            <p:cNvSpPr>
              <a:spLocks/>
            </p:cNvSpPr>
            <p:nvPr/>
          </p:nvSpPr>
          <p:spPr>
            <a:xfrm>
              <a:off x="6695389" y="368533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1" name="十字形 340">
              <a:extLst>
                <a:ext uri="{FF2B5EF4-FFF2-40B4-BE49-F238E27FC236}">
                  <a16:creationId xmlns:a16="http://schemas.microsoft.com/office/drawing/2014/main" id="{D0C26F68-0061-8EBF-BA91-E956205366F3}"/>
                </a:ext>
              </a:extLst>
            </p:cNvPr>
            <p:cNvSpPr>
              <a:spLocks/>
            </p:cNvSpPr>
            <p:nvPr/>
          </p:nvSpPr>
          <p:spPr>
            <a:xfrm>
              <a:off x="6847546" y="368533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2" name="十字形 341">
              <a:extLst>
                <a:ext uri="{FF2B5EF4-FFF2-40B4-BE49-F238E27FC236}">
                  <a16:creationId xmlns:a16="http://schemas.microsoft.com/office/drawing/2014/main" id="{D58E889C-A1DD-03B4-F654-44D583BFC294}"/>
                </a:ext>
              </a:extLst>
            </p:cNvPr>
            <p:cNvSpPr>
              <a:spLocks/>
            </p:cNvSpPr>
            <p:nvPr/>
          </p:nvSpPr>
          <p:spPr>
            <a:xfrm>
              <a:off x="6958377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3" name="十字形 342">
              <a:extLst>
                <a:ext uri="{FF2B5EF4-FFF2-40B4-BE49-F238E27FC236}">
                  <a16:creationId xmlns:a16="http://schemas.microsoft.com/office/drawing/2014/main" id="{5D37DF03-E0BF-4524-A237-1B908CF3CB77}"/>
                </a:ext>
              </a:extLst>
            </p:cNvPr>
            <p:cNvSpPr>
              <a:spLocks/>
            </p:cNvSpPr>
            <p:nvPr/>
          </p:nvSpPr>
          <p:spPr>
            <a:xfrm>
              <a:off x="6971994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4" name="十字形 343">
              <a:extLst>
                <a:ext uri="{FF2B5EF4-FFF2-40B4-BE49-F238E27FC236}">
                  <a16:creationId xmlns:a16="http://schemas.microsoft.com/office/drawing/2014/main" id="{C90EEE4E-CB47-AA5A-ACB1-746E200B964C}"/>
                </a:ext>
              </a:extLst>
            </p:cNvPr>
            <p:cNvSpPr>
              <a:spLocks/>
            </p:cNvSpPr>
            <p:nvPr/>
          </p:nvSpPr>
          <p:spPr>
            <a:xfrm>
              <a:off x="7055117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5" name="十字形 344">
              <a:extLst>
                <a:ext uri="{FF2B5EF4-FFF2-40B4-BE49-F238E27FC236}">
                  <a16:creationId xmlns:a16="http://schemas.microsoft.com/office/drawing/2014/main" id="{2BB9858F-E395-F3FA-1015-D2E9521FDCAC}"/>
                </a:ext>
              </a:extLst>
            </p:cNvPr>
            <p:cNvSpPr>
              <a:spLocks/>
            </p:cNvSpPr>
            <p:nvPr/>
          </p:nvSpPr>
          <p:spPr>
            <a:xfrm>
              <a:off x="7103842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6" name="十字形 345">
              <a:extLst>
                <a:ext uri="{FF2B5EF4-FFF2-40B4-BE49-F238E27FC236}">
                  <a16:creationId xmlns:a16="http://schemas.microsoft.com/office/drawing/2014/main" id="{BA809083-2B76-D23D-4BB6-81AA91D155B7}"/>
                </a:ext>
              </a:extLst>
            </p:cNvPr>
            <p:cNvSpPr>
              <a:spLocks/>
            </p:cNvSpPr>
            <p:nvPr/>
          </p:nvSpPr>
          <p:spPr>
            <a:xfrm>
              <a:off x="7110454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7" name="十字形 346">
              <a:extLst>
                <a:ext uri="{FF2B5EF4-FFF2-40B4-BE49-F238E27FC236}">
                  <a16:creationId xmlns:a16="http://schemas.microsoft.com/office/drawing/2014/main" id="{FC36D152-08BC-CEAF-C805-A6E901127E85}"/>
                </a:ext>
              </a:extLst>
            </p:cNvPr>
            <p:cNvSpPr>
              <a:spLocks/>
            </p:cNvSpPr>
            <p:nvPr/>
          </p:nvSpPr>
          <p:spPr>
            <a:xfrm>
              <a:off x="7124544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8" name="十字形 347">
              <a:extLst>
                <a:ext uri="{FF2B5EF4-FFF2-40B4-BE49-F238E27FC236}">
                  <a16:creationId xmlns:a16="http://schemas.microsoft.com/office/drawing/2014/main" id="{16F58452-AB9B-89EF-9210-015CF775C4BE}"/>
                </a:ext>
              </a:extLst>
            </p:cNvPr>
            <p:cNvSpPr>
              <a:spLocks/>
            </p:cNvSpPr>
            <p:nvPr/>
          </p:nvSpPr>
          <p:spPr>
            <a:xfrm>
              <a:off x="7166105" y="378817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9" name="十字形 348">
              <a:extLst>
                <a:ext uri="{FF2B5EF4-FFF2-40B4-BE49-F238E27FC236}">
                  <a16:creationId xmlns:a16="http://schemas.microsoft.com/office/drawing/2014/main" id="{A4109941-66FA-F44D-267E-D768A3A62291}"/>
                </a:ext>
              </a:extLst>
            </p:cNvPr>
            <p:cNvSpPr>
              <a:spLocks/>
            </p:cNvSpPr>
            <p:nvPr/>
          </p:nvSpPr>
          <p:spPr>
            <a:xfrm>
              <a:off x="7491514" y="403286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0" name="十字形 349">
              <a:extLst>
                <a:ext uri="{FF2B5EF4-FFF2-40B4-BE49-F238E27FC236}">
                  <a16:creationId xmlns:a16="http://schemas.microsoft.com/office/drawing/2014/main" id="{156CD092-0EDD-8C56-131D-9A43BA579C33}"/>
                </a:ext>
              </a:extLst>
            </p:cNvPr>
            <p:cNvSpPr>
              <a:spLocks/>
            </p:cNvSpPr>
            <p:nvPr/>
          </p:nvSpPr>
          <p:spPr>
            <a:xfrm>
              <a:off x="7353132" y="403286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1" name="十字形 350">
              <a:extLst>
                <a:ext uri="{FF2B5EF4-FFF2-40B4-BE49-F238E27FC236}">
                  <a16:creationId xmlns:a16="http://schemas.microsoft.com/office/drawing/2014/main" id="{747AEBAB-0BD0-BF55-70C4-B685888C52C6}"/>
                </a:ext>
              </a:extLst>
            </p:cNvPr>
            <p:cNvSpPr>
              <a:spLocks/>
            </p:cNvSpPr>
            <p:nvPr/>
          </p:nvSpPr>
          <p:spPr>
            <a:xfrm>
              <a:off x="7263082" y="403286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2" name="十字形 351">
              <a:extLst>
                <a:ext uri="{FF2B5EF4-FFF2-40B4-BE49-F238E27FC236}">
                  <a16:creationId xmlns:a16="http://schemas.microsoft.com/office/drawing/2014/main" id="{C3634B72-224A-9E7F-BBED-39E93D3456AC}"/>
                </a:ext>
              </a:extLst>
            </p:cNvPr>
            <p:cNvSpPr>
              <a:spLocks/>
            </p:cNvSpPr>
            <p:nvPr/>
          </p:nvSpPr>
          <p:spPr>
            <a:xfrm>
              <a:off x="6285992" y="341671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3" name="十字形 352">
              <a:extLst>
                <a:ext uri="{FF2B5EF4-FFF2-40B4-BE49-F238E27FC236}">
                  <a16:creationId xmlns:a16="http://schemas.microsoft.com/office/drawing/2014/main" id="{D109B9C4-5DCD-9CF3-38D6-7824805034CB}"/>
                </a:ext>
              </a:extLst>
            </p:cNvPr>
            <p:cNvSpPr>
              <a:spLocks/>
            </p:cNvSpPr>
            <p:nvPr/>
          </p:nvSpPr>
          <p:spPr>
            <a:xfrm>
              <a:off x="3626130" y="217597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D1F634D-5901-C2C6-57DF-9FD7EC22A8EE}"/>
              </a:ext>
            </a:extLst>
          </p:cNvPr>
          <p:cNvGrpSpPr/>
          <p:nvPr/>
        </p:nvGrpSpPr>
        <p:grpSpPr>
          <a:xfrm>
            <a:off x="1135135" y="1409601"/>
            <a:ext cx="360000" cy="72009"/>
            <a:chOff x="2707351" y="1463026"/>
            <a:chExt cx="360000" cy="72009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FF7A445C-D758-F2F1-283B-B4760C667F3A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14" name="十字形 13">
              <a:extLst>
                <a:ext uri="{FF2B5EF4-FFF2-40B4-BE49-F238E27FC236}">
                  <a16:creationId xmlns:a16="http://schemas.microsoft.com/office/drawing/2014/main" id="{2FB2AB2B-CBAB-A365-E85C-B3D4B768293A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520408A-276B-2A68-AA63-BF3EB863B236}"/>
              </a:ext>
            </a:extLst>
          </p:cNvPr>
          <p:cNvSpPr txBox="1"/>
          <p:nvPr/>
        </p:nvSpPr>
        <p:spPr>
          <a:xfrm>
            <a:off x="263525" y="5820840"/>
            <a:ext cx="610745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Palbociclib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D76BA26-BA7B-18E6-9092-CD0C99EF0E2D}"/>
              </a:ext>
            </a:extLst>
          </p:cNvPr>
          <p:cNvSpPr txBox="1"/>
          <p:nvPr/>
        </p:nvSpPr>
        <p:spPr>
          <a:xfrm>
            <a:off x="26352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74732F-A0A4-2968-00F6-D6079FA359C4}"/>
              </a:ext>
            </a:extLst>
          </p:cNvPr>
          <p:cNvSpPr txBox="1"/>
          <p:nvPr/>
        </p:nvSpPr>
        <p:spPr>
          <a:xfrm>
            <a:off x="64178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A740FC7-5CC1-1737-DBC8-AF9BF3A15CF1}"/>
              </a:ext>
            </a:extLst>
          </p:cNvPr>
          <p:cNvSpPr txBox="1"/>
          <p:nvPr/>
        </p:nvSpPr>
        <p:spPr>
          <a:xfrm>
            <a:off x="64178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B205AA8-6D8D-EFC3-FBC5-774DA9804E24}"/>
              </a:ext>
            </a:extLst>
          </p:cNvPr>
          <p:cNvSpPr txBox="1"/>
          <p:nvPr/>
        </p:nvSpPr>
        <p:spPr>
          <a:xfrm>
            <a:off x="64178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42DB2C8-47AA-1000-ED06-A160C4ADEB62}"/>
              </a:ext>
            </a:extLst>
          </p:cNvPr>
          <p:cNvSpPr txBox="1"/>
          <p:nvPr/>
        </p:nvSpPr>
        <p:spPr>
          <a:xfrm>
            <a:off x="64178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0DC05D7-C8E5-A9FF-AFF0-989B5C47FE1A}"/>
              </a:ext>
            </a:extLst>
          </p:cNvPr>
          <p:cNvSpPr txBox="1"/>
          <p:nvPr/>
        </p:nvSpPr>
        <p:spPr>
          <a:xfrm>
            <a:off x="64178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276" name="テキスト ボックス 275">
            <a:extLst>
              <a:ext uri="{FF2B5EF4-FFF2-40B4-BE49-F238E27FC236}">
                <a16:creationId xmlns:a16="http://schemas.microsoft.com/office/drawing/2014/main" id="{93E19AC8-B81F-B942-53C4-35576CA80345}"/>
              </a:ext>
            </a:extLst>
          </p:cNvPr>
          <p:cNvSpPr txBox="1"/>
          <p:nvPr/>
        </p:nvSpPr>
        <p:spPr>
          <a:xfrm>
            <a:off x="64178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277" name="テキスト ボックス 276">
            <a:extLst>
              <a:ext uri="{FF2B5EF4-FFF2-40B4-BE49-F238E27FC236}">
                <a16:creationId xmlns:a16="http://schemas.microsoft.com/office/drawing/2014/main" id="{E02FE94C-97A1-1FAC-4EED-9F20DAB831CE}"/>
              </a:ext>
            </a:extLst>
          </p:cNvPr>
          <p:cNvSpPr txBox="1"/>
          <p:nvPr/>
        </p:nvSpPr>
        <p:spPr>
          <a:xfrm>
            <a:off x="64178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278" name="テキスト ボックス 277">
            <a:extLst>
              <a:ext uri="{FF2B5EF4-FFF2-40B4-BE49-F238E27FC236}">
                <a16:creationId xmlns:a16="http://schemas.microsoft.com/office/drawing/2014/main" id="{A5657BA2-7FE2-91F4-209D-13D458490A31}"/>
              </a:ext>
            </a:extLst>
          </p:cNvPr>
          <p:cNvSpPr txBox="1"/>
          <p:nvPr/>
        </p:nvSpPr>
        <p:spPr>
          <a:xfrm>
            <a:off x="64178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279" name="テキスト ボックス 278">
            <a:extLst>
              <a:ext uri="{FF2B5EF4-FFF2-40B4-BE49-F238E27FC236}">
                <a16:creationId xmlns:a16="http://schemas.microsoft.com/office/drawing/2014/main" id="{8FDC96CA-260C-8EB8-0099-B37666E0C69F}"/>
              </a:ext>
            </a:extLst>
          </p:cNvPr>
          <p:cNvSpPr txBox="1"/>
          <p:nvPr/>
        </p:nvSpPr>
        <p:spPr>
          <a:xfrm>
            <a:off x="64178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280" name="テキスト ボックス 279">
            <a:extLst>
              <a:ext uri="{FF2B5EF4-FFF2-40B4-BE49-F238E27FC236}">
                <a16:creationId xmlns:a16="http://schemas.microsoft.com/office/drawing/2014/main" id="{4F1F35CE-A9AB-789D-35D2-8BA0589A3664}"/>
              </a:ext>
            </a:extLst>
          </p:cNvPr>
          <p:cNvSpPr txBox="1"/>
          <p:nvPr/>
        </p:nvSpPr>
        <p:spPr>
          <a:xfrm>
            <a:off x="64178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281" name="テキスト ボックス 280">
            <a:extLst>
              <a:ext uri="{FF2B5EF4-FFF2-40B4-BE49-F238E27FC236}">
                <a16:creationId xmlns:a16="http://schemas.microsoft.com/office/drawing/2014/main" id="{070964D0-EB95-F335-7E32-22328BF9E27D}"/>
              </a:ext>
            </a:extLst>
          </p:cNvPr>
          <p:cNvSpPr txBox="1"/>
          <p:nvPr/>
        </p:nvSpPr>
        <p:spPr>
          <a:xfrm>
            <a:off x="64178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08C3B264-80B2-A05E-BB1D-7886872989F4}"/>
              </a:ext>
            </a:extLst>
          </p:cNvPr>
          <p:cNvCxnSpPr>
            <a:cxnSpLocks/>
          </p:cNvCxnSpPr>
          <p:nvPr/>
        </p:nvCxnSpPr>
        <p:spPr>
          <a:xfrm>
            <a:off x="94611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CDC981B0-6873-6F0C-8D39-D8DA1F2082E0}"/>
              </a:ext>
            </a:extLst>
          </p:cNvPr>
          <p:cNvGrpSpPr/>
          <p:nvPr/>
        </p:nvGrpSpPr>
        <p:grpSpPr>
          <a:xfrm>
            <a:off x="874115" y="2200986"/>
            <a:ext cx="72000" cy="2852165"/>
            <a:chOff x="2555912" y="805820"/>
            <a:chExt cx="72000" cy="2852165"/>
          </a:xfrm>
        </p:grpSpPr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2AE53A06-CFB7-3D1E-402B-41A90ED8EB4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A815C2F2-A3AE-6DC9-647E-D5B0BF56D04A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DCB7DAEB-E6E8-592C-4851-A2986372EE97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0E140FF7-FB45-2B78-4FB4-C5270FB3442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918E7EE2-2116-B6E5-9FD4-468A19E9B21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0B26DB1A-A294-CCFC-E8F4-284EA0F10E5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>
              <a:extLst>
                <a:ext uri="{FF2B5EF4-FFF2-40B4-BE49-F238E27FC236}">
                  <a16:creationId xmlns:a16="http://schemas.microsoft.com/office/drawing/2014/main" id="{CF2C0D05-1716-B578-9CF2-EB652929F79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コネクタ 88">
              <a:extLst>
                <a:ext uri="{FF2B5EF4-FFF2-40B4-BE49-F238E27FC236}">
                  <a16:creationId xmlns:a16="http://schemas.microsoft.com/office/drawing/2014/main" id="{DCEAC347-EAC0-4433-23D0-1BEA7C5E923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線コネクタ 89">
              <a:extLst>
                <a:ext uri="{FF2B5EF4-FFF2-40B4-BE49-F238E27FC236}">
                  <a16:creationId xmlns:a16="http://schemas.microsoft.com/office/drawing/2014/main" id="{E9A36633-F484-4BEF-70E3-3830C7D7D468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>
              <a:extLst>
                <a:ext uri="{FF2B5EF4-FFF2-40B4-BE49-F238E27FC236}">
                  <a16:creationId xmlns:a16="http://schemas.microsoft.com/office/drawing/2014/main" id="{65EA02EE-0463-CB03-D86F-944314DAC701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>
              <a:extLst>
                <a:ext uri="{FF2B5EF4-FFF2-40B4-BE49-F238E27FC236}">
                  <a16:creationId xmlns:a16="http://schemas.microsoft.com/office/drawing/2014/main" id="{E065CCEF-31AE-1CE6-FFEE-39E42A647EB8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直線コネクタ 92">
            <a:extLst>
              <a:ext uri="{FF2B5EF4-FFF2-40B4-BE49-F238E27FC236}">
                <a16:creationId xmlns:a16="http://schemas.microsoft.com/office/drawing/2014/main" id="{00E200D4-3DBA-F919-B3F6-3253B90E6B38}"/>
              </a:ext>
            </a:extLst>
          </p:cNvPr>
          <p:cNvCxnSpPr>
            <a:cxnSpLocks/>
          </p:cNvCxnSpPr>
          <p:nvPr/>
        </p:nvCxnSpPr>
        <p:spPr>
          <a:xfrm>
            <a:off x="117040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直線コネクタ 353">
            <a:extLst>
              <a:ext uri="{FF2B5EF4-FFF2-40B4-BE49-F238E27FC236}">
                <a16:creationId xmlns:a16="http://schemas.microsoft.com/office/drawing/2014/main" id="{A829D677-F64A-C07E-F18B-0466BBA20D8A}"/>
              </a:ext>
            </a:extLst>
          </p:cNvPr>
          <p:cNvCxnSpPr>
            <a:cxnSpLocks/>
          </p:cNvCxnSpPr>
          <p:nvPr/>
        </p:nvCxnSpPr>
        <p:spPr>
          <a:xfrm>
            <a:off x="207771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直線コネクタ 354">
            <a:extLst>
              <a:ext uri="{FF2B5EF4-FFF2-40B4-BE49-F238E27FC236}">
                <a16:creationId xmlns:a16="http://schemas.microsoft.com/office/drawing/2014/main" id="{F4A396E5-2080-3DE1-60AF-AF02E84ACB24}"/>
              </a:ext>
            </a:extLst>
          </p:cNvPr>
          <p:cNvCxnSpPr>
            <a:cxnSpLocks/>
          </p:cNvCxnSpPr>
          <p:nvPr/>
        </p:nvCxnSpPr>
        <p:spPr>
          <a:xfrm>
            <a:off x="298502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6" name="直線コネクタ 355">
            <a:extLst>
              <a:ext uri="{FF2B5EF4-FFF2-40B4-BE49-F238E27FC236}">
                <a16:creationId xmlns:a16="http://schemas.microsoft.com/office/drawing/2014/main" id="{26C8110F-9B7E-AAC9-5542-D89A15A912E7}"/>
              </a:ext>
            </a:extLst>
          </p:cNvPr>
          <p:cNvCxnSpPr>
            <a:cxnSpLocks/>
          </p:cNvCxnSpPr>
          <p:nvPr/>
        </p:nvCxnSpPr>
        <p:spPr>
          <a:xfrm>
            <a:off x="389234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コネクタ 356">
            <a:extLst>
              <a:ext uri="{FF2B5EF4-FFF2-40B4-BE49-F238E27FC236}">
                <a16:creationId xmlns:a16="http://schemas.microsoft.com/office/drawing/2014/main" id="{E533B186-6FA6-480B-7AE5-B046FBDA3A7F}"/>
              </a:ext>
            </a:extLst>
          </p:cNvPr>
          <p:cNvCxnSpPr>
            <a:cxnSpLocks/>
          </p:cNvCxnSpPr>
          <p:nvPr/>
        </p:nvCxnSpPr>
        <p:spPr>
          <a:xfrm>
            <a:off x="479965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直線コネクタ 357">
            <a:extLst>
              <a:ext uri="{FF2B5EF4-FFF2-40B4-BE49-F238E27FC236}">
                <a16:creationId xmlns:a16="http://schemas.microsoft.com/office/drawing/2014/main" id="{FFAC438C-5EF1-0530-AE9E-C5986D43BEE5}"/>
              </a:ext>
            </a:extLst>
          </p:cNvPr>
          <p:cNvCxnSpPr>
            <a:cxnSpLocks/>
          </p:cNvCxnSpPr>
          <p:nvPr/>
        </p:nvCxnSpPr>
        <p:spPr>
          <a:xfrm>
            <a:off x="570696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9" name="テキスト ボックス 358">
            <a:extLst>
              <a:ext uri="{FF2B5EF4-FFF2-40B4-BE49-F238E27FC236}">
                <a16:creationId xmlns:a16="http://schemas.microsoft.com/office/drawing/2014/main" id="{ABDB5275-3BA9-983A-DDE3-64875AED538E}"/>
              </a:ext>
            </a:extLst>
          </p:cNvPr>
          <p:cNvSpPr txBox="1"/>
          <p:nvPr/>
        </p:nvSpPr>
        <p:spPr>
          <a:xfrm>
            <a:off x="144683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360" name="テキスト ボックス 359">
            <a:extLst>
              <a:ext uri="{FF2B5EF4-FFF2-40B4-BE49-F238E27FC236}">
                <a16:creationId xmlns:a16="http://schemas.microsoft.com/office/drawing/2014/main" id="{2DF91E42-80E4-BCAD-1A9C-0FB71974DAA8}"/>
              </a:ext>
            </a:extLst>
          </p:cNvPr>
          <p:cNvSpPr txBox="1"/>
          <p:nvPr/>
        </p:nvSpPr>
        <p:spPr>
          <a:xfrm>
            <a:off x="379201" y="2688629"/>
            <a:ext cx="184666" cy="1883529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Chemotherapy-free survival</a:t>
            </a:r>
          </a:p>
        </p:txBody>
      </p:sp>
      <p:sp>
        <p:nvSpPr>
          <p:cNvPr id="464" name="テキスト ボックス 463">
            <a:extLst>
              <a:ext uri="{FF2B5EF4-FFF2-40B4-BE49-F238E27FC236}">
                <a16:creationId xmlns:a16="http://schemas.microsoft.com/office/drawing/2014/main" id="{6C69FA79-659B-96F3-52FC-BF18C2826AFB}"/>
              </a:ext>
            </a:extLst>
          </p:cNvPr>
          <p:cNvSpPr txBox="1"/>
          <p:nvPr/>
        </p:nvSpPr>
        <p:spPr>
          <a:xfrm>
            <a:off x="113513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465" name="テキスト ボックス 464">
            <a:extLst>
              <a:ext uri="{FF2B5EF4-FFF2-40B4-BE49-F238E27FC236}">
                <a16:creationId xmlns:a16="http://schemas.microsoft.com/office/drawing/2014/main" id="{89AE3F03-8A44-96C4-8BFD-C20B5850D75D}"/>
              </a:ext>
            </a:extLst>
          </p:cNvPr>
          <p:cNvSpPr txBox="1"/>
          <p:nvPr/>
        </p:nvSpPr>
        <p:spPr>
          <a:xfrm>
            <a:off x="200718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466" name="テキスト ボックス 465">
            <a:extLst>
              <a:ext uri="{FF2B5EF4-FFF2-40B4-BE49-F238E27FC236}">
                <a16:creationId xmlns:a16="http://schemas.microsoft.com/office/drawing/2014/main" id="{1903C798-53EC-4227-804F-FB941C3ADB2A}"/>
              </a:ext>
            </a:extLst>
          </p:cNvPr>
          <p:cNvSpPr txBox="1"/>
          <p:nvPr/>
        </p:nvSpPr>
        <p:spPr>
          <a:xfrm>
            <a:off x="291449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467" name="テキスト ボックス 466">
            <a:extLst>
              <a:ext uri="{FF2B5EF4-FFF2-40B4-BE49-F238E27FC236}">
                <a16:creationId xmlns:a16="http://schemas.microsoft.com/office/drawing/2014/main" id="{051DFBFF-2A28-2728-1F62-4E806AEBA6BE}"/>
              </a:ext>
            </a:extLst>
          </p:cNvPr>
          <p:cNvSpPr txBox="1"/>
          <p:nvPr/>
        </p:nvSpPr>
        <p:spPr>
          <a:xfrm>
            <a:off x="382181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468" name="テキスト ボックス 467">
            <a:extLst>
              <a:ext uri="{FF2B5EF4-FFF2-40B4-BE49-F238E27FC236}">
                <a16:creationId xmlns:a16="http://schemas.microsoft.com/office/drawing/2014/main" id="{78637445-71FB-7BA9-E268-C34F056F2D4E}"/>
              </a:ext>
            </a:extLst>
          </p:cNvPr>
          <p:cNvSpPr txBox="1"/>
          <p:nvPr/>
        </p:nvSpPr>
        <p:spPr>
          <a:xfrm>
            <a:off x="472912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469" name="テキスト ボックス 468">
            <a:extLst>
              <a:ext uri="{FF2B5EF4-FFF2-40B4-BE49-F238E27FC236}">
                <a16:creationId xmlns:a16="http://schemas.microsoft.com/office/drawing/2014/main" id="{8DC65A00-0CA8-92EB-8C59-33F634EC3C74}"/>
              </a:ext>
            </a:extLst>
          </p:cNvPr>
          <p:cNvSpPr txBox="1"/>
          <p:nvPr/>
        </p:nvSpPr>
        <p:spPr>
          <a:xfrm>
            <a:off x="563643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470" name="テキスト ボックス 469">
            <a:extLst>
              <a:ext uri="{FF2B5EF4-FFF2-40B4-BE49-F238E27FC236}">
                <a16:creationId xmlns:a16="http://schemas.microsoft.com/office/drawing/2014/main" id="{47889EB9-EAD5-8141-4826-F21138488347}"/>
              </a:ext>
            </a:extLst>
          </p:cNvPr>
          <p:cNvSpPr txBox="1"/>
          <p:nvPr/>
        </p:nvSpPr>
        <p:spPr>
          <a:xfrm>
            <a:off x="18648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1" name="グループ化 470">
            <a:extLst>
              <a:ext uri="{FF2B5EF4-FFF2-40B4-BE49-F238E27FC236}">
                <a16:creationId xmlns:a16="http://schemas.microsoft.com/office/drawing/2014/main" id="{EDBA4757-0DBB-A206-68FD-12B2F7B5C8A9}"/>
              </a:ext>
            </a:extLst>
          </p:cNvPr>
          <p:cNvGrpSpPr/>
          <p:nvPr/>
        </p:nvGrpSpPr>
        <p:grpSpPr>
          <a:xfrm>
            <a:off x="7113105" y="1409601"/>
            <a:ext cx="360000" cy="72009"/>
            <a:chOff x="2707351" y="1463026"/>
            <a:chExt cx="360000" cy="72009"/>
          </a:xfrm>
        </p:grpSpPr>
        <p:cxnSp>
          <p:nvCxnSpPr>
            <p:cNvPr id="472" name="直線コネクタ 471">
              <a:extLst>
                <a:ext uri="{FF2B5EF4-FFF2-40B4-BE49-F238E27FC236}">
                  <a16:creationId xmlns:a16="http://schemas.microsoft.com/office/drawing/2014/main" id="{50A7836C-2291-C29F-40D8-4DEE98729A98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473" name="十字形 472">
              <a:extLst>
                <a:ext uri="{FF2B5EF4-FFF2-40B4-BE49-F238E27FC236}">
                  <a16:creationId xmlns:a16="http://schemas.microsoft.com/office/drawing/2014/main" id="{F3A2A1D7-2D18-8364-5B76-A5F90E263FEE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474" name="テキスト ボックス 473">
            <a:extLst>
              <a:ext uri="{FF2B5EF4-FFF2-40B4-BE49-F238E27FC236}">
                <a16:creationId xmlns:a16="http://schemas.microsoft.com/office/drawing/2014/main" id="{629E26FA-C6E1-39F8-C13F-357E80935C07}"/>
              </a:ext>
            </a:extLst>
          </p:cNvPr>
          <p:cNvSpPr txBox="1"/>
          <p:nvPr/>
        </p:nvSpPr>
        <p:spPr>
          <a:xfrm>
            <a:off x="6241495" y="5820840"/>
            <a:ext cx="689291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altLang="ja-JP" noProof="0" dirty="0"/>
              <a:t>Abemaciclib</a:t>
            </a:r>
          </a:p>
        </p:txBody>
      </p:sp>
      <p:sp>
        <p:nvSpPr>
          <p:cNvPr id="475" name="テキスト ボックス 474">
            <a:extLst>
              <a:ext uri="{FF2B5EF4-FFF2-40B4-BE49-F238E27FC236}">
                <a16:creationId xmlns:a16="http://schemas.microsoft.com/office/drawing/2014/main" id="{2E50DC59-CE46-2E5C-D542-E1BB9254648B}"/>
              </a:ext>
            </a:extLst>
          </p:cNvPr>
          <p:cNvSpPr txBox="1"/>
          <p:nvPr/>
        </p:nvSpPr>
        <p:spPr>
          <a:xfrm>
            <a:off x="624149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476" name="テキスト ボックス 475">
            <a:extLst>
              <a:ext uri="{FF2B5EF4-FFF2-40B4-BE49-F238E27FC236}">
                <a16:creationId xmlns:a16="http://schemas.microsoft.com/office/drawing/2014/main" id="{F5ED4461-D106-87B8-A14F-0B2211D39B63}"/>
              </a:ext>
            </a:extLst>
          </p:cNvPr>
          <p:cNvSpPr txBox="1"/>
          <p:nvPr/>
        </p:nvSpPr>
        <p:spPr>
          <a:xfrm>
            <a:off x="661975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477" name="テキスト ボックス 476">
            <a:extLst>
              <a:ext uri="{FF2B5EF4-FFF2-40B4-BE49-F238E27FC236}">
                <a16:creationId xmlns:a16="http://schemas.microsoft.com/office/drawing/2014/main" id="{4B85B78A-023E-1932-BAF1-4B2DF4A55467}"/>
              </a:ext>
            </a:extLst>
          </p:cNvPr>
          <p:cNvSpPr txBox="1"/>
          <p:nvPr/>
        </p:nvSpPr>
        <p:spPr>
          <a:xfrm>
            <a:off x="661975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478" name="テキスト ボックス 477">
            <a:extLst>
              <a:ext uri="{FF2B5EF4-FFF2-40B4-BE49-F238E27FC236}">
                <a16:creationId xmlns:a16="http://schemas.microsoft.com/office/drawing/2014/main" id="{077BF699-AB1E-FEF4-A822-835BE921D6D7}"/>
              </a:ext>
            </a:extLst>
          </p:cNvPr>
          <p:cNvSpPr txBox="1"/>
          <p:nvPr/>
        </p:nvSpPr>
        <p:spPr>
          <a:xfrm>
            <a:off x="661975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479" name="テキスト ボックス 478">
            <a:extLst>
              <a:ext uri="{FF2B5EF4-FFF2-40B4-BE49-F238E27FC236}">
                <a16:creationId xmlns:a16="http://schemas.microsoft.com/office/drawing/2014/main" id="{2AF718EA-1CE2-5DDE-1605-5295CD1DADD0}"/>
              </a:ext>
            </a:extLst>
          </p:cNvPr>
          <p:cNvSpPr txBox="1"/>
          <p:nvPr/>
        </p:nvSpPr>
        <p:spPr>
          <a:xfrm>
            <a:off x="661975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480" name="テキスト ボックス 479">
            <a:extLst>
              <a:ext uri="{FF2B5EF4-FFF2-40B4-BE49-F238E27FC236}">
                <a16:creationId xmlns:a16="http://schemas.microsoft.com/office/drawing/2014/main" id="{AD13CA5A-949C-C47B-47F2-D28ADDBA58D8}"/>
              </a:ext>
            </a:extLst>
          </p:cNvPr>
          <p:cNvSpPr txBox="1"/>
          <p:nvPr/>
        </p:nvSpPr>
        <p:spPr>
          <a:xfrm>
            <a:off x="661975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481" name="テキスト ボックス 480">
            <a:extLst>
              <a:ext uri="{FF2B5EF4-FFF2-40B4-BE49-F238E27FC236}">
                <a16:creationId xmlns:a16="http://schemas.microsoft.com/office/drawing/2014/main" id="{E8E7F87E-3678-4F40-A520-C36265F7132B}"/>
              </a:ext>
            </a:extLst>
          </p:cNvPr>
          <p:cNvSpPr txBox="1"/>
          <p:nvPr/>
        </p:nvSpPr>
        <p:spPr>
          <a:xfrm>
            <a:off x="661975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482" name="テキスト ボックス 481">
            <a:extLst>
              <a:ext uri="{FF2B5EF4-FFF2-40B4-BE49-F238E27FC236}">
                <a16:creationId xmlns:a16="http://schemas.microsoft.com/office/drawing/2014/main" id="{96C088B5-A5FA-798B-4900-A2EE388F1E2F}"/>
              </a:ext>
            </a:extLst>
          </p:cNvPr>
          <p:cNvSpPr txBox="1"/>
          <p:nvPr/>
        </p:nvSpPr>
        <p:spPr>
          <a:xfrm>
            <a:off x="661975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483" name="テキスト ボックス 482">
            <a:extLst>
              <a:ext uri="{FF2B5EF4-FFF2-40B4-BE49-F238E27FC236}">
                <a16:creationId xmlns:a16="http://schemas.microsoft.com/office/drawing/2014/main" id="{191521A3-DE2A-4993-2B42-36D04B64274F}"/>
              </a:ext>
            </a:extLst>
          </p:cNvPr>
          <p:cNvSpPr txBox="1"/>
          <p:nvPr/>
        </p:nvSpPr>
        <p:spPr>
          <a:xfrm>
            <a:off x="661975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484" name="テキスト ボックス 483">
            <a:extLst>
              <a:ext uri="{FF2B5EF4-FFF2-40B4-BE49-F238E27FC236}">
                <a16:creationId xmlns:a16="http://schemas.microsoft.com/office/drawing/2014/main" id="{ACFFC241-4BFB-1564-FB07-5621041B55A5}"/>
              </a:ext>
            </a:extLst>
          </p:cNvPr>
          <p:cNvSpPr txBox="1"/>
          <p:nvPr/>
        </p:nvSpPr>
        <p:spPr>
          <a:xfrm>
            <a:off x="661975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485" name="テキスト ボックス 484">
            <a:extLst>
              <a:ext uri="{FF2B5EF4-FFF2-40B4-BE49-F238E27FC236}">
                <a16:creationId xmlns:a16="http://schemas.microsoft.com/office/drawing/2014/main" id="{5CBD8E02-26FA-A94B-2FE9-89844BCD4F19}"/>
              </a:ext>
            </a:extLst>
          </p:cNvPr>
          <p:cNvSpPr txBox="1"/>
          <p:nvPr/>
        </p:nvSpPr>
        <p:spPr>
          <a:xfrm>
            <a:off x="661975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486" name="テキスト ボックス 485">
            <a:extLst>
              <a:ext uri="{FF2B5EF4-FFF2-40B4-BE49-F238E27FC236}">
                <a16:creationId xmlns:a16="http://schemas.microsoft.com/office/drawing/2014/main" id="{039893D1-EE8E-FED2-1334-D796FD8F9B7D}"/>
              </a:ext>
            </a:extLst>
          </p:cNvPr>
          <p:cNvSpPr txBox="1"/>
          <p:nvPr/>
        </p:nvSpPr>
        <p:spPr>
          <a:xfrm>
            <a:off x="661975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487" name="直線コネクタ 486">
            <a:extLst>
              <a:ext uri="{FF2B5EF4-FFF2-40B4-BE49-F238E27FC236}">
                <a16:creationId xmlns:a16="http://schemas.microsoft.com/office/drawing/2014/main" id="{FD693701-2985-743B-F389-95F20D1BC0CD}"/>
              </a:ext>
            </a:extLst>
          </p:cNvPr>
          <p:cNvCxnSpPr>
            <a:cxnSpLocks/>
          </p:cNvCxnSpPr>
          <p:nvPr/>
        </p:nvCxnSpPr>
        <p:spPr>
          <a:xfrm>
            <a:off x="692408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直線コネクタ 487">
            <a:extLst>
              <a:ext uri="{FF2B5EF4-FFF2-40B4-BE49-F238E27FC236}">
                <a16:creationId xmlns:a16="http://schemas.microsoft.com/office/drawing/2014/main" id="{3D887C32-97AE-2882-9E25-6F47A2459386}"/>
              </a:ext>
            </a:extLst>
          </p:cNvPr>
          <p:cNvCxnSpPr>
            <a:cxnSpLocks/>
          </p:cNvCxnSpPr>
          <p:nvPr/>
        </p:nvCxnSpPr>
        <p:spPr>
          <a:xfrm>
            <a:off x="692408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9" name="グループ化 488">
            <a:extLst>
              <a:ext uri="{FF2B5EF4-FFF2-40B4-BE49-F238E27FC236}">
                <a16:creationId xmlns:a16="http://schemas.microsoft.com/office/drawing/2014/main" id="{6E190268-4EA4-32D0-8717-23E7BCE071CB}"/>
              </a:ext>
            </a:extLst>
          </p:cNvPr>
          <p:cNvGrpSpPr/>
          <p:nvPr/>
        </p:nvGrpSpPr>
        <p:grpSpPr>
          <a:xfrm>
            <a:off x="6852085" y="2200986"/>
            <a:ext cx="72000" cy="2852165"/>
            <a:chOff x="2555912" y="805820"/>
            <a:chExt cx="72000" cy="2852165"/>
          </a:xfrm>
        </p:grpSpPr>
        <p:cxnSp>
          <p:nvCxnSpPr>
            <p:cNvPr id="490" name="直線コネクタ 489">
              <a:extLst>
                <a:ext uri="{FF2B5EF4-FFF2-40B4-BE49-F238E27FC236}">
                  <a16:creationId xmlns:a16="http://schemas.microsoft.com/office/drawing/2014/main" id="{C31B6A13-3AA6-957B-6E90-53C065E7ACFE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1" name="直線コネクタ 490">
              <a:extLst>
                <a:ext uri="{FF2B5EF4-FFF2-40B4-BE49-F238E27FC236}">
                  <a16:creationId xmlns:a16="http://schemas.microsoft.com/office/drawing/2014/main" id="{8085EA05-6059-A2F7-9588-687E2B70E6C9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直線コネクタ 491">
              <a:extLst>
                <a:ext uri="{FF2B5EF4-FFF2-40B4-BE49-F238E27FC236}">
                  <a16:creationId xmlns:a16="http://schemas.microsoft.com/office/drawing/2014/main" id="{C1AC550E-F179-8A2C-E74E-BC064C929D3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直線コネクタ 492">
              <a:extLst>
                <a:ext uri="{FF2B5EF4-FFF2-40B4-BE49-F238E27FC236}">
                  <a16:creationId xmlns:a16="http://schemas.microsoft.com/office/drawing/2014/main" id="{913D33F5-F065-CB92-F2BB-4601E6F82E8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直線コネクタ 493">
              <a:extLst>
                <a:ext uri="{FF2B5EF4-FFF2-40B4-BE49-F238E27FC236}">
                  <a16:creationId xmlns:a16="http://schemas.microsoft.com/office/drawing/2014/main" id="{A56745BE-4E8D-87F9-8B16-2CC29A57773C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5" name="直線コネクタ 494">
              <a:extLst>
                <a:ext uri="{FF2B5EF4-FFF2-40B4-BE49-F238E27FC236}">
                  <a16:creationId xmlns:a16="http://schemas.microsoft.com/office/drawing/2014/main" id="{B661D1B1-FD3C-9227-8C19-D5B70DFA0DE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直線コネクタ 495">
              <a:extLst>
                <a:ext uri="{FF2B5EF4-FFF2-40B4-BE49-F238E27FC236}">
                  <a16:creationId xmlns:a16="http://schemas.microsoft.com/office/drawing/2014/main" id="{56A56FD7-2AB0-2241-87B2-824FA81746C6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7" name="直線コネクタ 496">
              <a:extLst>
                <a:ext uri="{FF2B5EF4-FFF2-40B4-BE49-F238E27FC236}">
                  <a16:creationId xmlns:a16="http://schemas.microsoft.com/office/drawing/2014/main" id="{19D269B8-CB2D-DC34-422A-0A7A1ED64654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8" name="直線コネクタ 497">
              <a:extLst>
                <a:ext uri="{FF2B5EF4-FFF2-40B4-BE49-F238E27FC236}">
                  <a16:creationId xmlns:a16="http://schemas.microsoft.com/office/drawing/2014/main" id="{9087F8BB-705C-6C81-4525-4254586FE50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直線コネクタ 498">
              <a:extLst>
                <a:ext uri="{FF2B5EF4-FFF2-40B4-BE49-F238E27FC236}">
                  <a16:creationId xmlns:a16="http://schemas.microsoft.com/office/drawing/2014/main" id="{DAC3DA5D-595E-0A2E-9B27-28C5CFBF052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直線コネクタ 499">
              <a:extLst>
                <a:ext uri="{FF2B5EF4-FFF2-40B4-BE49-F238E27FC236}">
                  <a16:creationId xmlns:a16="http://schemas.microsoft.com/office/drawing/2014/main" id="{B84E8AA3-0852-537B-A9F9-23FF351E5A6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1" name="直線コネクタ 500">
            <a:extLst>
              <a:ext uri="{FF2B5EF4-FFF2-40B4-BE49-F238E27FC236}">
                <a16:creationId xmlns:a16="http://schemas.microsoft.com/office/drawing/2014/main" id="{768E3204-E5BA-4C6A-BA50-6DF0F4A72E90}"/>
              </a:ext>
            </a:extLst>
          </p:cNvPr>
          <p:cNvCxnSpPr>
            <a:cxnSpLocks/>
          </p:cNvCxnSpPr>
          <p:nvPr/>
        </p:nvCxnSpPr>
        <p:spPr>
          <a:xfrm>
            <a:off x="714837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直線コネクタ 501">
            <a:extLst>
              <a:ext uri="{FF2B5EF4-FFF2-40B4-BE49-F238E27FC236}">
                <a16:creationId xmlns:a16="http://schemas.microsoft.com/office/drawing/2014/main" id="{004C1DEF-D752-7380-235E-1376CE0C78A4}"/>
              </a:ext>
            </a:extLst>
          </p:cNvPr>
          <p:cNvCxnSpPr>
            <a:cxnSpLocks/>
          </p:cNvCxnSpPr>
          <p:nvPr/>
        </p:nvCxnSpPr>
        <p:spPr>
          <a:xfrm>
            <a:off x="805568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直線コネクタ 502">
            <a:extLst>
              <a:ext uri="{FF2B5EF4-FFF2-40B4-BE49-F238E27FC236}">
                <a16:creationId xmlns:a16="http://schemas.microsoft.com/office/drawing/2014/main" id="{AE1BD08E-B351-CEA9-C768-4B41DDA7B0AC}"/>
              </a:ext>
            </a:extLst>
          </p:cNvPr>
          <p:cNvCxnSpPr>
            <a:cxnSpLocks/>
          </p:cNvCxnSpPr>
          <p:nvPr/>
        </p:nvCxnSpPr>
        <p:spPr>
          <a:xfrm>
            <a:off x="896299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4" name="直線コネクタ 503">
            <a:extLst>
              <a:ext uri="{FF2B5EF4-FFF2-40B4-BE49-F238E27FC236}">
                <a16:creationId xmlns:a16="http://schemas.microsoft.com/office/drawing/2014/main" id="{332A7191-E90E-597C-6906-953BC07C8D48}"/>
              </a:ext>
            </a:extLst>
          </p:cNvPr>
          <p:cNvCxnSpPr>
            <a:cxnSpLocks/>
          </p:cNvCxnSpPr>
          <p:nvPr/>
        </p:nvCxnSpPr>
        <p:spPr>
          <a:xfrm>
            <a:off x="987031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直線コネクタ 504">
            <a:extLst>
              <a:ext uri="{FF2B5EF4-FFF2-40B4-BE49-F238E27FC236}">
                <a16:creationId xmlns:a16="http://schemas.microsoft.com/office/drawing/2014/main" id="{0F7FDA0D-D724-7FD8-DDF8-2BBF4A6CEB6D}"/>
              </a:ext>
            </a:extLst>
          </p:cNvPr>
          <p:cNvCxnSpPr>
            <a:cxnSpLocks/>
          </p:cNvCxnSpPr>
          <p:nvPr/>
        </p:nvCxnSpPr>
        <p:spPr>
          <a:xfrm>
            <a:off x="1077762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直線コネクタ 505">
            <a:extLst>
              <a:ext uri="{FF2B5EF4-FFF2-40B4-BE49-F238E27FC236}">
                <a16:creationId xmlns:a16="http://schemas.microsoft.com/office/drawing/2014/main" id="{20E3B6A9-0000-E4B7-5DE9-15E00B6831E0}"/>
              </a:ext>
            </a:extLst>
          </p:cNvPr>
          <p:cNvCxnSpPr>
            <a:cxnSpLocks/>
          </p:cNvCxnSpPr>
          <p:nvPr/>
        </p:nvCxnSpPr>
        <p:spPr>
          <a:xfrm>
            <a:off x="1168493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7" name="テキスト ボックス 506">
            <a:extLst>
              <a:ext uri="{FF2B5EF4-FFF2-40B4-BE49-F238E27FC236}">
                <a16:creationId xmlns:a16="http://schemas.microsoft.com/office/drawing/2014/main" id="{04DF8DDD-AB84-310C-3A44-352A4A172EC9}"/>
              </a:ext>
            </a:extLst>
          </p:cNvPr>
          <p:cNvSpPr txBox="1"/>
          <p:nvPr/>
        </p:nvSpPr>
        <p:spPr>
          <a:xfrm>
            <a:off x="742480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508" name="テキスト ボックス 507">
            <a:extLst>
              <a:ext uri="{FF2B5EF4-FFF2-40B4-BE49-F238E27FC236}">
                <a16:creationId xmlns:a16="http://schemas.microsoft.com/office/drawing/2014/main" id="{B94B4AF0-3FC6-61E9-6F04-DE163F548688}"/>
              </a:ext>
            </a:extLst>
          </p:cNvPr>
          <p:cNvSpPr txBox="1"/>
          <p:nvPr/>
        </p:nvSpPr>
        <p:spPr>
          <a:xfrm>
            <a:off x="6357171" y="2688629"/>
            <a:ext cx="184666" cy="1883529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Chemotherapy-free survival</a:t>
            </a:r>
          </a:p>
        </p:txBody>
      </p:sp>
      <p:sp>
        <p:nvSpPr>
          <p:cNvPr id="509" name="テキスト ボックス 508">
            <a:extLst>
              <a:ext uri="{FF2B5EF4-FFF2-40B4-BE49-F238E27FC236}">
                <a16:creationId xmlns:a16="http://schemas.microsoft.com/office/drawing/2014/main" id="{DC0FA6DC-A951-CD67-48F7-87DE9F0347EB}"/>
              </a:ext>
            </a:extLst>
          </p:cNvPr>
          <p:cNvSpPr txBox="1"/>
          <p:nvPr/>
        </p:nvSpPr>
        <p:spPr>
          <a:xfrm>
            <a:off x="711310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510" name="テキスト ボックス 509">
            <a:extLst>
              <a:ext uri="{FF2B5EF4-FFF2-40B4-BE49-F238E27FC236}">
                <a16:creationId xmlns:a16="http://schemas.microsoft.com/office/drawing/2014/main" id="{1F4255A4-C64B-5AC4-C849-DA76053869C6}"/>
              </a:ext>
            </a:extLst>
          </p:cNvPr>
          <p:cNvSpPr txBox="1"/>
          <p:nvPr/>
        </p:nvSpPr>
        <p:spPr>
          <a:xfrm>
            <a:off x="798515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511" name="テキスト ボックス 510">
            <a:extLst>
              <a:ext uri="{FF2B5EF4-FFF2-40B4-BE49-F238E27FC236}">
                <a16:creationId xmlns:a16="http://schemas.microsoft.com/office/drawing/2014/main" id="{802F394B-AAA1-FE0E-5306-A9678E82D4E2}"/>
              </a:ext>
            </a:extLst>
          </p:cNvPr>
          <p:cNvSpPr txBox="1"/>
          <p:nvPr/>
        </p:nvSpPr>
        <p:spPr>
          <a:xfrm>
            <a:off x="889246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512" name="テキスト ボックス 511">
            <a:extLst>
              <a:ext uri="{FF2B5EF4-FFF2-40B4-BE49-F238E27FC236}">
                <a16:creationId xmlns:a16="http://schemas.microsoft.com/office/drawing/2014/main" id="{30BC0B17-0FB7-EF0D-7B6F-8181533DB793}"/>
              </a:ext>
            </a:extLst>
          </p:cNvPr>
          <p:cNvSpPr txBox="1"/>
          <p:nvPr/>
        </p:nvSpPr>
        <p:spPr>
          <a:xfrm>
            <a:off x="979978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513" name="テキスト ボックス 512">
            <a:extLst>
              <a:ext uri="{FF2B5EF4-FFF2-40B4-BE49-F238E27FC236}">
                <a16:creationId xmlns:a16="http://schemas.microsoft.com/office/drawing/2014/main" id="{F5B55DD9-133C-792E-9E81-269A5B98DDC6}"/>
              </a:ext>
            </a:extLst>
          </p:cNvPr>
          <p:cNvSpPr txBox="1"/>
          <p:nvPr/>
        </p:nvSpPr>
        <p:spPr>
          <a:xfrm>
            <a:off x="1070709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514" name="テキスト ボックス 513">
            <a:extLst>
              <a:ext uri="{FF2B5EF4-FFF2-40B4-BE49-F238E27FC236}">
                <a16:creationId xmlns:a16="http://schemas.microsoft.com/office/drawing/2014/main" id="{35640C1E-C9E4-BBD8-311F-AD53143C39DD}"/>
              </a:ext>
            </a:extLst>
          </p:cNvPr>
          <p:cNvSpPr txBox="1"/>
          <p:nvPr/>
        </p:nvSpPr>
        <p:spPr>
          <a:xfrm>
            <a:off x="1161440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515" name="テキスト ボックス 514">
            <a:extLst>
              <a:ext uri="{FF2B5EF4-FFF2-40B4-BE49-F238E27FC236}">
                <a16:creationId xmlns:a16="http://schemas.microsoft.com/office/drawing/2014/main" id="{8D38F8C3-C79E-6EB9-6860-ED8932917626}"/>
              </a:ext>
            </a:extLst>
          </p:cNvPr>
          <p:cNvSpPr txBox="1"/>
          <p:nvPr/>
        </p:nvSpPr>
        <p:spPr>
          <a:xfrm>
            <a:off x="616445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5" name="フリーフォーム: 図形 584">
            <a:extLst>
              <a:ext uri="{FF2B5EF4-FFF2-40B4-BE49-F238E27FC236}">
                <a16:creationId xmlns:a16="http://schemas.microsoft.com/office/drawing/2014/main" id="{75AABCA0-99C7-B6FF-F958-058738B3C62D}"/>
              </a:ext>
            </a:extLst>
          </p:cNvPr>
          <p:cNvSpPr/>
          <p:nvPr/>
        </p:nvSpPr>
        <p:spPr>
          <a:xfrm>
            <a:off x="7148116" y="2199761"/>
            <a:ext cx="4024309" cy="1932645"/>
          </a:xfrm>
          <a:custGeom>
            <a:avLst/>
            <a:gdLst>
              <a:gd name="connsiteX0" fmla="*/ 4869657 w 4869656"/>
              <a:gd name="connsiteY0" fmla="*/ 2049685 h 2049684"/>
              <a:gd name="connsiteX1" fmla="*/ 4395978 w 4869656"/>
              <a:gd name="connsiteY1" fmla="*/ 2049685 h 2049684"/>
              <a:gd name="connsiteX2" fmla="*/ 4395978 w 4869656"/>
              <a:gd name="connsiteY2" fmla="*/ 1563148 h 2049684"/>
              <a:gd name="connsiteX3" fmla="*/ 4169474 w 4869656"/>
              <a:gd name="connsiteY3" fmla="*/ 1563148 h 2049684"/>
              <a:gd name="connsiteX4" fmla="*/ 4169474 w 4869656"/>
              <a:gd name="connsiteY4" fmla="*/ 1194340 h 2049684"/>
              <a:gd name="connsiteX5" fmla="*/ 3172873 w 4869656"/>
              <a:gd name="connsiteY5" fmla="*/ 1194340 h 2049684"/>
              <a:gd name="connsiteX6" fmla="*/ 3172873 w 4869656"/>
              <a:gd name="connsiteY6" fmla="*/ 1144524 h 2049684"/>
              <a:gd name="connsiteX7" fmla="*/ 2953798 w 4869656"/>
              <a:gd name="connsiteY7" fmla="*/ 1144524 h 2049684"/>
              <a:gd name="connsiteX8" fmla="*/ 2953798 w 4869656"/>
              <a:gd name="connsiteY8" fmla="*/ 1101947 h 2049684"/>
              <a:gd name="connsiteX9" fmla="*/ 2879122 w 4869656"/>
              <a:gd name="connsiteY9" fmla="*/ 1101947 h 2049684"/>
              <a:gd name="connsiteX10" fmla="*/ 2879122 w 4869656"/>
              <a:gd name="connsiteY10" fmla="*/ 1060418 h 2049684"/>
              <a:gd name="connsiteX11" fmla="*/ 2544223 w 4869656"/>
              <a:gd name="connsiteY11" fmla="*/ 1060418 h 2049684"/>
              <a:gd name="connsiteX12" fmla="*/ 2544223 w 4869656"/>
              <a:gd name="connsiteY12" fmla="*/ 1018889 h 2049684"/>
              <a:gd name="connsiteX13" fmla="*/ 2376392 w 4869656"/>
              <a:gd name="connsiteY13" fmla="*/ 1018889 h 2049684"/>
              <a:gd name="connsiteX14" fmla="*/ 2376392 w 4869656"/>
              <a:gd name="connsiteY14" fmla="*/ 985266 h 2049684"/>
              <a:gd name="connsiteX15" fmla="*/ 2329053 w 4869656"/>
              <a:gd name="connsiteY15" fmla="*/ 985266 h 2049684"/>
              <a:gd name="connsiteX16" fmla="*/ 2329053 w 4869656"/>
              <a:gd name="connsiteY16" fmla="*/ 958596 h 2049684"/>
              <a:gd name="connsiteX17" fmla="*/ 2316956 w 4869656"/>
              <a:gd name="connsiteY17" fmla="*/ 958596 h 2049684"/>
              <a:gd name="connsiteX18" fmla="*/ 2316956 w 4869656"/>
              <a:gd name="connsiteY18" fmla="*/ 926497 h 2049684"/>
              <a:gd name="connsiteX19" fmla="*/ 2174272 w 4869656"/>
              <a:gd name="connsiteY19" fmla="*/ 926497 h 2049684"/>
              <a:gd name="connsiteX20" fmla="*/ 2174272 w 4869656"/>
              <a:gd name="connsiteY20" fmla="*/ 893731 h 2049684"/>
              <a:gd name="connsiteX21" fmla="*/ 2124075 w 4869656"/>
              <a:gd name="connsiteY21" fmla="*/ 893731 h 2049684"/>
              <a:gd name="connsiteX22" fmla="*/ 2124075 w 4869656"/>
              <a:gd name="connsiteY22" fmla="*/ 859441 h 2049684"/>
              <a:gd name="connsiteX23" fmla="*/ 2057591 w 4869656"/>
              <a:gd name="connsiteY23" fmla="*/ 859441 h 2049684"/>
              <a:gd name="connsiteX24" fmla="*/ 2057591 w 4869656"/>
              <a:gd name="connsiteY24" fmla="*/ 834771 h 2049684"/>
              <a:gd name="connsiteX25" fmla="*/ 2032635 w 4869656"/>
              <a:gd name="connsiteY25" fmla="*/ 834771 h 2049684"/>
              <a:gd name="connsiteX26" fmla="*/ 2032635 w 4869656"/>
              <a:gd name="connsiteY26" fmla="*/ 800100 h 2049684"/>
              <a:gd name="connsiteX27" fmla="*/ 1998726 w 4869656"/>
              <a:gd name="connsiteY27" fmla="*/ 800100 h 2049684"/>
              <a:gd name="connsiteX28" fmla="*/ 1998726 w 4869656"/>
              <a:gd name="connsiteY28" fmla="*/ 775811 h 2049684"/>
              <a:gd name="connsiteX29" fmla="*/ 1789557 w 4869656"/>
              <a:gd name="connsiteY29" fmla="*/ 775811 h 2049684"/>
              <a:gd name="connsiteX30" fmla="*/ 1789557 w 4869656"/>
              <a:gd name="connsiteY30" fmla="*/ 741712 h 2049684"/>
              <a:gd name="connsiteX31" fmla="*/ 1671828 w 4869656"/>
              <a:gd name="connsiteY31" fmla="*/ 741712 h 2049684"/>
              <a:gd name="connsiteX32" fmla="*/ 1671828 w 4869656"/>
              <a:gd name="connsiteY32" fmla="*/ 716947 h 2049684"/>
              <a:gd name="connsiteX33" fmla="*/ 1646301 w 4869656"/>
              <a:gd name="connsiteY33" fmla="*/ 716947 h 2049684"/>
              <a:gd name="connsiteX34" fmla="*/ 1646301 w 4869656"/>
              <a:gd name="connsiteY34" fmla="*/ 691896 h 2049684"/>
              <a:gd name="connsiteX35" fmla="*/ 1638110 w 4869656"/>
              <a:gd name="connsiteY35" fmla="*/ 691896 h 2049684"/>
              <a:gd name="connsiteX36" fmla="*/ 1638110 w 4869656"/>
              <a:gd name="connsiteY36" fmla="*/ 632746 h 2049684"/>
              <a:gd name="connsiteX37" fmla="*/ 1621060 w 4869656"/>
              <a:gd name="connsiteY37" fmla="*/ 632746 h 2049684"/>
              <a:gd name="connsiteX38" fmla="*/ 1621060 w 4869656"/>
              <a:gd name="connsiteY38" fmla="*/ 608171 h 2049684"/>
              <a:gd name="connsiteX39" fmla="*/ 1613726 w 4869656"/>
              <a:gd name="connsiteY39" fmla="*/ 608171 h 2049684"/>
              <a:gd name="connsiteX40" fmla="*/ 1613726 w 4869656"/>
              <a:gd name="connsiteY40" fmla="*/ 574643 h 2049684"/>
              <a:gd name="connsiteX41" fmla="*/ 1563529 w 4869656"/>
              <a:gd name="connsiteY41" fmla="*/ 574643 h 2049684"/>
              <a:gd name="connsiteX42" fmla="*/ 1563529 w 4869656"/>
              <a:gd name="connsiteY42" fmla="*/ 550069 h 2049684"/>
              <a:gd name="connsiteX43" fmla="*/ 1437132 w 4869656"/>
              <a:gd name="connsiteY43" fmla="*/ 550069 h 2049684"/>
              <a:gd name="connsiteX44" fmla="*/ 1437132 w 4869656"/>
              <a:gd name="connsiteY44" fmla="*/ 524256 h 2049684"/>
              <a:gd name="connsiteX45" fmla="*/ 1176909 w 4869656"/>
              <a:gd name="connsiteY45" fmla="*/ 524256 h 2049684"/>
              <a:gd name="connsiteX46" fmla="*/ 1176909 w 4869656"/>
              <a:gd name="connsiteY46" fmla="*/ 490061 h 2049684"/>
              <a:gd name="connsiteX47" fmla="*/ 1160526 w 4869656"/>
              <a:gd name="connsiteY47" fmla="*/ 490061 h 2049684"/>
              <a:gd name="connsiteX48" fmla="*/ 1160526 w 4869656"/>
              <a:gd name="connsiteY48" fmla="*/ 465296 h 2049684"/>
              <a:gd name="connsiteX49" fmla="*/ 1026319 w 4869656"/>
              <a:gd name="connsiteY49" fmla="*/ 465296 h 2049684"/>
              <a:gd name="connsiteX50" fmla="*/ 1026319 w 4869656"/>
              <a:gd name="connsiteY50" fmla="*/ 440531 h 2049684"/>
              <a:gd name="connsiteX51" fmla="*/ 976313 w 4869656"/>
              <a:gd name="connsiteY51" fmla="*/ 440531 h 2049684"/>
              <a:gd name="connsiteX52" fmla="*/ 976313 w 4869656"/>
              <a:gd name="connsiteY52" fmla="*/ 406718 h 2049684"/>
              <a:gd name="connsiteX53" fmla="*/ 841820 w 4869656"/>
              <a:gd name="connsiteY53" fmla="*/ 406718 h 2049684"/>
              <a:gd name="connsiteX54" fmla="*/ 841820 w 4869656"/>
              <a:gd name="connsiteY54" fmla="*/ 381191 h 2049684"/>
              <a:gd name="connsiteX55" fmla="*/ 758285 w 4869656"/>
              <a:gd name="connsiteY55" fmla="*/ 381191 h 2049684"/>
              <a:gd name="connsiteX56" fmla="*/ 758285 w 4869656"/>
              <a:gd name="connsiteY56" fmla="*/ 331184 h 2049684"/>
              <a:gd name="connsiteX57" fmla="*/ 741617 w 4869656"/>
              <a:gd name="connsiteY57" fmla="*/ 331184 h 2049684"/>
              <a:gd name="connsiteX58" fmla="*/ 741617 w 4869656"/>
              <a:gd name="connsiteY58" fmla="*/ 298037 h 2049684"/>
              <a:gd name="connsiteX59" fmla="*/ 690944 w 4869656"/>
              <a:gd name="connsiteY59" fmla="*/ 298037 h 2049684"/>
              <a:gd name="connsiteX60" fmla="*/ 690944 w 4869656"/>
              <a:gd name="connsiteY60" fmla="*/ 272796 h 2049684"/>
              <a:gd name="connsiteX61" fmla="*/ 682847 w 4869656"/>
              <a:gd name="connsiteY61" fmla="*/ 272796 h 2049684"/>
              <a:gd name="connsiteX62" fmla="*/ 682847 w 4869656"/>
              <a:gd name="connsiteY62" fmla="*/ 247460 h 2049684"/>
              <a:gd name="connsiteX63" fmla="*/ 674751 w 4869656"/>
              <a:gd name="connsiteY63" fmla="*/ 247460 h 2049684"/>
              <a:gd name="connsiteX64" fmla="*/ 674751 w 4869656"/>
              <a:gd name="connsiteY64" fmla="*/ 214313 h 2049684"/>
              <a:gd name="connsiteX65" fmla="*/ 615791 w 4869656"/>
              <a:gd name="connsiteY65" fmla="*/ 214313 h 2049684"/>
              <a:gd name="connsiteX66" fmla="*/ 615791 w 4869656"/>
              <a:gd name="connsiteY66" fmla="*/ 188690 h 2049684"/>
              <a:gd name="connsiteX67" fmla="*/ 607219 w 4869656"/>
              <a:gd name="connsiteY67" fmla="*/ 188690 h 2049684"/>
              <a:gd name="connsiteX68" fmla="*/ 607219 w 4869656"/>
              <a:gd name="connsiteY68" fmla="*/ 163259 h 2049684"/>
              <a:gd name="connsiteX69" fmla="*/ 565214 w 4869656"/>
              <a:gd name="connsiteY69" fmla="*/ 163259 h 2049684"/>
              <a:gd name="connsiteX70" fmla="*/ 565214 w 4869656"/>
              <a:gd name="connsiteY70" fmla="*/ 138493 h 2049684"/>
              <a:gd name="connsiteX71" fmla="*/ 481393 w 4869656"/>
              <a:gd name="connsiteY71" fmla="*/ 138493 h 2049684"/>
              <a:gd name="connsiteX72" fmla="*/ 481393 w 4869656"/>
              <a:gd name="connsiteY72" fmla="*/ 105156 h 2049684"/>
              <a:gd name="connsiteX73" fmla="*/ 389573 w 4869656"/>
              <a:gd name="connsiteY73" fmla="*/ 105156 h 2049684"/>
              <a:gd name="connsiteX74" fmla="*/ 389573 w 4869656"/>
              <a:gd name="connsiteY74" fmla="*/ 79534 h 2049684"/>
              <a:gd name="connsiteX75" fmla="*/ 356235 w 4869656"/>
              <a:gd name="connsiteY75" fmla="*/ 79534 h 2049684"/>
              <a:gd name="connsiteX76" fmla="*/ 356235 w 4869656"/>
              <a:gd name="connsiteY76" fmla="*/ 54293 h 2049684"/>
              <a:gd name="connsiteX77" fmla="*/ 213551 w 4869656"/>
              <a:gd name="connsiteY77" fmla="*/ 54293 h 2049684"/>
              <a:gd name="connsiteX78" fmla="*/ 213551 w 4869656"/>
              <a:gd name="connsiteY78" fmla="*/ 0 h 2049684"/>
              <a:gd name="connsiteX79" fmla="*/ 0 w 4869656"/>
              <a:gd name="connsiteY79" fmla="*/ 0 h 204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4869656" h="2049684">
                <a:moveTo>
                  <a:pt x="4869657" y="2049685"/>
                </a:moveTo>
                <a:lnTo>
                  <a:pt x="4395978" y="2049685"/>
                </a:lnTo>
                <a:lnTo>
                  <a:pt x="4395978" y="1563148"/>
                </a:lnTo>
                <a:lnTo>
                  <a:pt x="4169474" y="1563148"/>
                </a:lnTo>
                <a:lnTo>
                  <a:pt x="4169474" y="1194340"/>
                </a:lnTo>
                <a:lnTo>
                  <a:pt x="3172873" y="1194340"/>
                </a:lnTo>
                <a:lnTo>
                  <a:pt x="3172873" y="1144524"/>
                </a:lnTo>
                <a:lnTo>
                  <a:pt x="2953798" y="1144524"/>
                </a:lnTo>
                <a:lnTo>
                  <a:pt x="2953798" y="1101947"/>
                </a:lnTo>
                <a:lnTo>
                  <a:pt x="2879122" y="1101947"/>
                </a:lnTo>
                <a:lnTo>
                  <a:pt x="2879122" y="1060418"/>
                </a:lnTo>
                <a:lnTo>
                  <a:pt x="2544223" y="1060418"/>
                </a:lnTo>
                <a:lnTo>
                  <a:pt x="2544223" y="1018889"/>
                </a:lnTo>
                <a:lnTo>
                  <a:pt x="2376392" y="1018889"/>
                </a:lnTo>
                <a:lnTo>
                  <a:pt x="2376392" y="985266"/>
                </a:lnTo>
                <a:lnTo>
                  <a:pt x="2329053" y="985266"/>
                </a:lnTo>
                <a:lnTo>
                  <a:pt x="2329053" y="958596"/>
                </a:lnTo>
                <a:lnTo>
                  <a:pt x="2316956" y="958596"/>
                </a:lnTo>
                <a:lnTo>
                  <a:pt x="2316956" y="926497"/>
                </a:lnTo>
                <a:lnTo>
                  <a:pt x="2174272" y="926497"/>
                </a:lnTo>
                <a:lnTo>
                  <a:pt x="2174272" y="893731"/>
                </a:lnTo>
                <a:lnTo>
                  <a:pt x="2124075" y="893731"/>
                </a:lnTo>
                <a:lnTo>
                  <a:pt x="2124075" y="859441"/>
                </a:lnTo>
                <a:lnTo>
                  <a:pt x="2057591" y="859441"/>
                </a:lnTo>
                <a:lnTo>
                  <a:pt x="2057591" y="834771"/>
                </a:lnTo>
                <a:lnTo>
                  <a:pt x="2032635" y="834771"/>
                </a:lnTo>
                <a:lnTo>
                  <a:pt x="2032635" y="800100"/>
                </a:lnTo>
                <a:lnTo>
                  <a:pt x="1998726" y="800100"/>
                </a:lnTo>
                <a:lnTo>
                  <a:pt x="1998726" y="775811"/>
                </a:lnTo>
                <a:lnTo>
                  <a:pt x="1789557" y="775811"/>
                </a:lnTo>
                <a:lnTo>
                  <a:pt x="1789557" y="741712"/>
                </a:lnTo>
                <a:lnTo>
                  <a:pt x="1671828" y="741712"/>
                </a:lnTo>
                <a:lnTo>
                  <a:pt x="1671828" y="716947"/>
                </a:lnTo>
                <a:lnTo>
                  <a:pt x="1646301" y="716947"/>
                </a:lnTo>
                <a:lnTo>
                  <a:pt x="1646301" y="691896"/>
                </a:lnTo>
                <a:lnTo>
                  <a:pt x="1638110" y="691896"/>
                </a:lnTo>
                <a:lnTo>
                  <a:pt x="1638110" y="632746"/>
                </a:lnTo>
                <a:lnTo>
                  <a:pt x="1621060" y="632746"/>
                </a:lnTo>
                <a:lnTo>
                  <a:pt x="1621060" y="608171"/>
                </a:lnTo>
                <a:lnTo>
                  <a:pt x="1613726" y="608171"/>
                </a:lnTo>
                <a:lnTo>
                  <a:pt x="1613726" y="574643"/>
                </a:lnTo>
                <a:lnTo>
                  <a:pt x="1563529" y="574643"/>
                </a:lnTo>
                <a:lnTo>
                  <a:pt x="1563529" y="550069"/>
                </a:lnTo>
                <a:lnTo>
                  <a:pt x="1437132" y="550069"/>
                </a:lnTo>
                <a:lnTo>
                  <a:pt x="1437132" y="524256"/>
                </a:lnTo>
                <a:lnTo>
                  <a:pt x="1176909" y="524256"/>
                </a:lnTo>
                <a:lnTo>
                  <a:pt x="1176909" y="490061"/>
                </a:lnTo>
                <a:lnTo>
                  <a:pt x="1160526" y="490061"/>
                </a:lnTo>
                <a:lnTo>
                  <a:pt x="1160526" y="465296"/>
                </a:lnTo>
                <a:lnTo>
                  <a:pt x="1026319" y="465296"/>
                </a:lnTo>
                <a:lnTo>
                  <a:pt x="1026319" y="440531"/>
                </a:lnTo>
                <a:lnTo>
                  <a:pt x="976313" y="440531"/>
                </a:lnTo>
                <a:lnTo>
                  <a:pt x="976313" y="406718"/>
                </a:lnTo>
                <a:lnTo>
                  <a:pt x="841820" y="406718"/>
                </a:lnTo>
                <a:lnTo>
                  <a:pt x="841820" y="381191"/>
                </a:lnTo>
                <a:lnTo>
                  <a:pt x="758285" y="381191"/>
                </a:lnTo>
                <a:lnTo>
                  <a:pt x="758285" y="331184"/>
                </a:lnTo>
                <a:lnTo>
                  <a:pt x="741617" y="331184"/>
                </a:lnTo>
                <a:lnTo>
                  <a:pt x="741617" y="298037"/>
                </a:lnTo>
                <a:lnTo>
                  <a:pt x="690944" y="298037"/>
                </a:lnTo>
                <a:lnTo>
                  <a:pt x="690944" y="272796"/>
                </a:lnTo>
                <a:lnTo>
                  <a:pt x="682847" y="272796"/>
                </a:lnTo>
                <a:lnTo>
                  <a:pt x="682847" y="247460"/>
                </a:lnTo>
                <a:lnTo>
                  <a:pt x="674751" y="247460"/>
                </a:lnTo>
                <a:lnTo>
                  <a:pt x="674751" y="214313"/>
                </a:lnTo>
                <a:lnTo>
                  <a:pt x="615791" y="214313"/>
                </a:lnTo>
                <a:lnTo>
                  <a:pt x="615791" y="188690"/>
                </a:lnTo>
                <a:lnTo>
                  <a:pt x="607219" y="188690"/>
                </a:lnTo>
                <a:lnTo>
                  <a:pt x="607219" y="163259"/>
                </a:lnTo>
                <a:lnTo>
                  <a:pt x="565214" y="163259"/>
                </a:lnTo>
                <a:lnTo>
                  <a:pt x="565214" y="138493"/>
                </a:lnTo>
                <a:lnTo>
                  <a:pt x="481393" y="138493"/>
                </a:lnTo>
                <a:lnTo>
                  <a:pt x="481393" y="105156"/>
                </a:lnTo>
                <a:lnTo>
                  <a:pt x="389573" y="105156"/>
                </a:lnTo>
                <a:lnTo>
                  <a:pt x="389573" y="79534"/>
                </a:lnTo>
                <a:lnTo>
                  <a:pt x="356235" y="79534"/>
                </a:lnTo>
                <a:lnTo>
                  <a:pt x="356235" y="54293"/>
                </a:lnTo>
                <a:lnTo>
                  <a:pt x="213551" y="54293"/>
                </a:lnTo>
                <a:lnTo>
                  <a:pt x="21355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grpSp>
        <p:nvGrpSpPr>
          <p:cNvPr id="586" name="グループ化 585">
            <a:extLst>
              <a:ext uri="{FF2B5EF4-FFF2-40B4-BE49-F238E27FC236}">
                <a16:creationId xmlns:a16="http://schemas.microsoft.com/office/drawing/2014/main" id="{18CDB57E-8D2E-0F2D-D890-B68FD5F53A22}"/>
              </a:ext>
            </a:extLst>
          </p:cNvPr>
          <p:cNvGrpSpPr/>
          <p:nvPr/>
        </p:nvGrpSpPr>
        <p:grpSpPr>
          <a:xfrm>
            <a:off x="7749035" y="2523180"/>
            <a:ext cx="3459355" cy="1645230"/>
            <a:chOff x="4041825" y="2523180"/>
            <a:chExt cx="3459355" cy="1645230"/>
          </a:xfrm>
        </p:grpSpPr>
        <p:sp>
          <p:nvSpPr>
            <p:cNvPr id="587" name="十字形 586">
              <a:extLst>
                <a:ext uri="{FF2B5EF4-FFF2-40B4-BE49-F238E27FC236}">
                  <a16:creationId xmlns:a16="http://schemas.microsoft.com/office/drawing/2014/main" id="{EFEB42F7-8159-60C6-A7E0-FBBDA28D7543}"/>
                </a:ext>
              </a:extLst>
            </p:cNvPr>
            <p:cNvSpPr>
              <a:spLocks/>
            </p:cNvSpPr>
            <p:nvPr/>
          </p:nvSpPr>
          <p:spPr>
            <a:xfrm>
              <a:off x="7429171" y="409640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88" name="十字形 587">
              <a:extLst>
                <a:ext uri="{FF2B5EF4-FFF2-40B4-BE49-F238E27FC236}">
                  <a16:creationId xmlns:a16="http://schemas.microsoft.com/office/drawing/2014/main" id="{EC8E766E-08EC-4D40-57D8-DC8D26039717}"/>
                </a:ext>
              </a:extLst>
            </p:cNvPr>
            <p:cNvSpPr>
              <a:spLocks/>
            </p:cNvSpPr>
            <p:nvPr/>
          </p:nvSpPr>
          <p:spPr>
            <a:xfrm>
              <a:off x="7297559" y="409640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89" name="十字形 588">
              <a:extLst>
                <a:ext uri="{FF2B5EF4-FFF2-40B4-BE49-F238E27FC236}">
                  <a16:creationId xmlns:a16="http://schemas.microsoft.com/office/drawing/2014/main" id="{EB7B4D47-D899-36B4-3CFB-3A59A10218E5}"/>
                </a:ext>
              </a:extLst>
            </p:cNvPr>
            <p:cNvSpPr>
              <a:spLocks/>
            </p:cNvSpPr>
            <p:nvPr/>
          </p:nvSpPr>
          <p:spPr>
            <a:xfrm>
              <a:off x="6868090" y="36379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0" name="十字形 589">
              <a:extLst>
                <a:ext uri="{FF2B5EF4-FFF2-40B4-BE49-F238E27FC236}">
                  <a16:creationId xmlns:a16="http://schemas.microsoft.com/office/drawing/2014/main" id="{5B237DEC-E810-5B3A-13CE-43DD2C55C38F}"/>
                </a:ext>
              </a:extLst>
            </p:cNvPr>
            <p:cNvSpPr>
              <a:spLocks/>
            </p:cNvSpPr>
            <p:nvPr/>
          </p:nvSpPr>
          <p:spPr>
            <a:xfrm>
              <a:off x="6785045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1" name="十字形 590">
              <a:extLst>
                <a:ext uri="{FF2B5EF4-FFF2-40B4-BE49-F238E27FC236}">
                  <a16:creationId xmlns:a16="http://schemas.microsoft.com/office/drawing/2014/main" id="{DE292D40-7B69-A2E0-EE0D-0EF75B6DD18F}"/>
                </a:ext>
              </a:extLst>
            </p:cNvPr>
            <p:cNvSpPr>
              <a:spLocks/>
            </p:cNvSpPr>
            <p:nvPr/>
          </p:nvSpPr>
          <p:spPr>
            <a:xfrm>
              <a:off x="6639423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2" name="十字形 591">
              <a:extLst>
                <a:ext uri="{FF2B5EF4-FFF2-40B4-BE49-F238E27FC236}">
                  <a16:creationId xmlns:a16="http://schemas.microsoft.com/office/drawing/2014/main" id="{B7E9FC8F-340E-5AC5-CD07-FF972704E3B2}"/>
                </a:ext>
              </a:extLst>
            </p:cNvPr>
            <p:cNvSpPr>
              <a:spLocks/>
            </p:cNvSpPr>
            <p:nvPr/>
          </p:nvSpPr>
          <p:spPr>
            <a:xfrm>
              <a:off x="6625647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3" name="十字形 592">
              <a:extLst>
                <a:ext uri="{FF2B5EF4-FFF2-40B4-BE49-F238E27FC236}">
                  <a16:creationId xmlns:a16="http://schemas.microsoft.com/office/drawing/2014/main" id="{8EDCA3FA-41C2-1647-5D0C-ECCFEE53C1CA}"/>
                </a:ext>
              </a:extLst>
            </p:cNvPr>
            <p:cNvSpPr>
              <a:spLocks/>
            </p:cNvSpPr>
            <p:nvPr/>
          </p:nvSpPr>
          <p:spPr>
            <a:xfrm>
              <a:off x="6591485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4" name="十字形 593">
              <a:extLst>
                <a:ext uri="{FF2B5EF4-FFF2-40B4-BE49-F238E27FC236}">
                  <a16:creationId xmlns:a16="http://schemas.microsoft.com/office/drawing/2014/main" id="{9AF3F8D2-B338-E6F2-62FD-E253B1A91884}"/>
                </a:ext>
              </a:extLst>
            </p:cNvPr>
            <p:cNvSpPr>
              <a:spLocks/>
            </p:cNvSpPr>
            <p:nvPr/>
          </p:nvSpPr>
          <p:spPr>
            <a:xfrm>
              <a:off x="6550002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5" name="十字形 594">
              <a:extLst>
                <a:ext uri="{FF2B5EF4-FFF2-40B4-BE49-F238E27FC236}">
                  <a16:creationId xmlns:a16="http://schemas.microsoft.com/office/drawing/2014/main" id="{41AC3397-0659-9971-96DC-207B419B2335}"/>
                </a:ext>
              </a:extLst>
            </p:cNvPr>
            <p:cNvSpPr>
              <a:spLocks/>
            </p:cNvSpPr>
            <p:nvPr/>
          </p:nvSpPr>
          <p:spPr>
            <a:xfrm>
              <a:off x="6521507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6" name="十字形 595">
              <a:extLst>
                <a:ext uri="{FF2B5EF4-FFF2-40B4-BE49-F238E27FC236}">
                  <a16:creationId xmlns:a16="http://schemas.microsoft.com/office/drawing/2014/main" id="{54CF6479-0980-934D-0E76-487C217FA989}"/>
                </a:ext>
              </a:extLst>
            </p:cNvPr>
            <p:cNvSpPr>
              <a:spLocks/>
            </p:cNvSpPr>
            <p:nvPr/>
          </p:nvSpPr>
          <p:spPr>
            <a:xfrm>
              <a:off x="6507575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7" name="十字形 596">
              <a:extLst>
                <a:ext uri="{FF2B5EF4-FFF2-40B4-BE49-F238E27FC236}">
                  <a16:creationId xmlns:a16="http://schemas.microsoft.com/office/drawing/2014/main" id="{B3F8993F-10EB-DF3D-68DC-E54F4123180C}"/>
                </a:ext>
              </a:extLst>
            </p:cNvPr>
            <p:cNvSpPr>
              <a:spLocks/>
            </p:cNvSpPr>
            <p:nvPr/>
          </p:nvSpPr>
          <p:spPr>
            <a:xfrm>
              <a:off x="6487030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8" name="十字形 597">
              <a:extLst>
                <a:ext uri="{FF2B5EF4-FFF2-40B4-BE49-F238E27FC236}">
                  <a16:creationId xmlns:a16="http://schemas.microsoft.com/office/drawing/2014/main" id="{20179209-AA40-FEAF-5BC7-B2358D72D044}"/>
                </a:ext>
              </a:extLst>
            </p:cNvPr>
            <p:cNvSpPr>
              <a:spLocks/>
            </p:cNvSpPr>
            <p:nvPr/>
          </p:nvSpPr>
          <p:spPr>
            <a:xfrm>
              <a:off x="6459323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599" name="十字形 598">
              <a:extLst>
                <a:ext uri="{FF2B5EF4-FFF2-40B4-BE49-F238E27FC236}">
                  <a16:creationId xmlns:a16="http://schemas.microsoft.com/office/drawing/2014/main" id="{1B82F55E-F9F6-CF26-8AFB-F7A8B4465C3A}"/>
                </a:ext>
              </a:extLst>
            </p:cNvPr>
            <p:cNvSpPr>
              <a:spLocks/>
            </p:cNvSpPr>
            <p:nvPr/>
          </p:nvSpPr>
          <p:spPr>
            <a:xfrm>
              <a:off x="6452396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0" name="十字形 599">
              <a:extLst>
                <a:ext uri="{FF2B5EF4-FFF2-40B4-BE49-F238E27FC236}">
                  <a16:creationId xmlns:a16="http://schemas.microsoft.com/office/drawing/2014/main" id="{9E84596B-6901-A5D1-FF00-A012DE8B4CD6}"/>
                </a:ext>
              </a:extLst>
            </p:cNvPr>
            <p:cNvSpPr>
              <a:spLocks/>
            </p:cNvSpPr>
            <p:nvPr/>
          </p:nvSpPr>
          <p:spPr>
            <a:xfrm>
              <a:off x="6445469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1" name="十字形 600">
              <a:extLst>
                <a:ext uri="{FF2B5EF4-FFF2-40B4-BE49-F238E27FC236}">
                  <a16:creationId xmlns:a16="http://schemas.microsoft.com/office/drawing/2014/main" id="{0D856A6A-93E1-680E-ADB7-3949833F6957}"/>
                </a:ext>
              </a:extLst>
            </p:cNvPr>
            <p:cNvSpPr>
              <a:spLocks/>
            </p:cNvSpPr>
            <p:nvPr/>
          </p:nvSpPr>
          <p:spPr>
            <a:xfrm>
              <a:off x="6431772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2" name="十字形 601">
              <a:extLst>
                <a:ext uri="{FF2B5EF4-FFF2-40B4-BE49-F238E27FC236}">
                  <a16:creationId xmlns:a16="http://schemas.microsoft.com/office/drawing/2014/main" id="{5EFA8A9A-731B-E53B-57ED-A7F54CD8954D}"/>
                </a:ext>
              </a:extLst>
            </p:cNvPr>
            <p:cNvSpPr>
              <a:spLocks/>
            </p:cNvSpPr>
            <p:nvPr/>
          </p:nvSpPr>
          <p:spPr>
            <a:xfrm>
              <a:off x="6424845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3" name="十字形 602">
              <a:extLst>
                <a:ext uri="{FF2B5EF4-FFF2-40B4-BE49-F238E27FC236}">
                  <a16:creationId xmlns:a16="http://schemas.microsoft.com/office/drawing/2014/main" id="{3D6F048A-9393-8DF0-099C-6F162F5FA680}"/>
                </a:ext>
              </a:extLst>
            </p:cNvPr>
            <p:cNvSpPr>
              <a:spLocks/>
            </p:cNvSpPr>
            <p:nvPr/>
          </p:nvSpPr>
          <p:spPr>
            <a:xfrm>
              <a:off x="6403907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4" name="十字形 603">
              <a:extLst>
                <a:ext uri="{FF2B5EF4-FFF2-40B4-BE49-F238E27FC236}">
                  <a16:creationId xmlns:a16="http://schemas.microsoft.com/office/drawing/2014/main" id="{8D8FCC43-8FC3-8982-F7BF-6D9AC6978A0C}"/>
                </a:ext>
              </a:extLst>
            </p:cNvPr>
            <p:cNvSpPr>
              <a:spLocks/>
            </p:cNvSpPr>
            <p:nvPr/>
          </p:nvSpPr>
          <p:spPr>
            <a:xfrm>
              <a:off x="6362346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5" name="十字形 604">
              <a:extLst>
                <a:ext uri="{FF2B5EF4-FFF2-40B4-BE49-F238E27FC236}">
                  <a16:creationId xmlns:a16="http://schemas.microsoft.com/office/drawing/2014/main" id="{3AF83931-639F-F8ED-C9C9-32FD53095034}"/>
                </a:ext>
              </a:extLst>
            </p:cNvPr>
            <p:cNvSpPr>
              <a:spLocks/>
            </p:cNvSpPr>
            <p:nvPr/>
          </p:nvSpPr>
          <p:spPr>
            <a:xfrm>
              <a:off x="6348649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6" name="十字形 605">
              <a:extLst>
                <a:ext uri="{FF2B5EF4-FFF2-40B4-BE49-F238E27FC236}">
                  <a16:creationId xmlns:a16="http://schemas.microsoft.com/office/drawing/2014/main" id="{A68E016A-DC3A-D988-1687-E2F7621AA0ED}"/>
                </a:ext>
              </a:extLst>
            </p:cNvPr>
            <p:cNvSpPr>
              <a:spLocks/>
            </p:cNvSpPr>
            <p:nvPr/>
          </p:nvSpPr>
          <p:spPr>
            <a:xfrm>
              <a:off x="6334873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7" name="十字形 606">
              <a:extLst>
                <a:ext uri="{FF2B5EF4-FFF2-40B4-BE49-F238E27FC236}">
                  <a16:creationId xmlns:a16="http://schemas.microsoft.com/office/drawing/2014/main" id="{B815FDB3-5099-A17E-5709-BD494EC89C8B}"/>
                </a:ext>
              </a:extLst>
            </p:cNvPr>
            <p:cNvSpPr>
              <a:spLocks/>
            </p:cNvSpPr>
            <p:nvPr/>
          </p:nvSpPr>
          <p:spPr>
            <a:xfrm>
              <a:off x="6307166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8" name="十字形 607">
              <a:extLst>
                <a:ext uri="{FF2B5EF4-FFF2-40B4-BE49-F238E27FC236}">
                  <a16:creationId xmlns:a16="http://schemas.microsoft.com/office/drawing/2014/main" id="{A175E537-BFC4-9151-F22A-98E8702B8C93}"/>
                </a:ext>
              </a:extLst>
            </p:cNvPr>
            <p:cNvSpPr>
              <a:spLocks/>
            </p:cNvSpPr>
            <p:nvPr/>
          </p:nvSpPr>
          <p:spPr>
            <a:xfrm>
              <a:off x="6189329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09" name="十字形 608">
              <a:extLst>
                <a:ext uri="{FF2B5EF4-FFF2-40B4-BE49-F238E27FC236}">
                  <a16:creationId xmlns:a16="http://schemas.microsoft.com/office/drawing/2014/main" id="{8BDE724D-ED50-484A-4FA6-AE5C4504D1AD}"/>
                </a:ext>
              </a:extLst>
            </p:cNvPr>
            <p:cNvSpPr>
              <a:spLocks/>
            </p:cNvSpPr>
            <p:nvPr/>
          </p:nvSpPr>
          <p:spPr>
            <a:xfrm>
              <a:off x="6175633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0" name="十字形 609">
              <a:extLst>
                <a:ext uri="{FF2B5EF4-FFF2-40B4-BE49-F238E27FC236}">
                  <a16:creationId xmlns:a16="http://schemas.microsoft.com/office/drawing/2014/main" id="{22EFB153-3323-95F2-2C19-7BEC2FBCA1A6}"/>
                </a:ext>
              </a:extLst>
            </p:cNvPr>
            <p:cNvSpPr>
              <a:spLocks/>
            </p:cNvSpPr>
            <p:nvPr/>
          </p:nvSpPr>
          <p:spPr>
            <a:xfrm>
              <a:off x="6154695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1" name="十字形 610">
              <a:extLst>
                <a:ext uri="{FF2B5EF4-FFF2-40B4-BE49-F238E27FC236}">
                  <a16:creationId xmlns:a16="http://schemas.microsoft.com/office/drawing/2014/main" id="{D6437771-1781-D24C-1D04-D795F8CE198B}"/>
                </a:ext>
              </a:extLst>
            </p:cNvPr>
            <p:cNvSpPr>
              <a:spLocks/>
            </p:cNvSpPr>
            <p:nvPr/>
          </p:nvSpPr>
          <p:spPr>
            <a:xfrm>
              <a:off x="6134072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2" name="十字形 611">
              <a:extLst>
                <a:ext uri="{FF2B5EF4-FFF2-40B4-BE49-F238E27FC236}">
                  <a16:creationId xmlns:a16="http://schemas.microsoft.com/office/drawing/2014/main" id="{7B8DFFD5-59D3-C7C1-F1A8-1B6B28F81C20}"/>
                </a:ext>
              </a:extLst>
            </p:cNvPr>
            <p:cNvSpPr>
              <a:spLocks/>
            </p:cNvSpPr>
            <p:nvPr/>
          </p:nvSpPr>
          <p:spPr>
            <a:xfrm>
              <a:off x="6051027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3" name="十字形 612">
              <a:extLst>
                <a:ext uri="{FF2B5EF4-FFF2-40B4-BE49-F238E27FC236}">
                  <a16:creationId xmlns:a16="http://schemas.microsoft.com/office/drawing/2014/main" id="{E8706946-585E-ED35-4CBE-CBBA8F9A8459}"/>
                </a:ext>
              </a:extLst>
            </p:cNvPr>
            <p:cNvSpPr>
              <a:spLocks/>
            </p:cNvSpPr>
            <p:nvPr/>
          </p:nvSpPr>
          <p:spPr>
            <a:xfrm>
              <a:off x="6016156" y="32430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4" name="十字形 613">
              <a:extLst>
                <a:ext uri="{FF2B5EF4-FFF2-40B4-BE49-F238E27FC236}">
                  <a16:creationId xmlns:a16="http://schemas.microsoft.com/office/drawing/2014/main" id="{B3242C44-BA49-7707-6A5B-8123F99C2A7E}"/>
                </a:ext>
              </a:extLst>
            </p:cNvPr>
            <p:cNvSpPr>
              <a:spLocks/>
            </p:cNvSpPr>
            <p:nvPr/>
          </p:nvSpPr>
          <p:spPr>
            <a:xfrm>
              <a:off x="5967904" y="32430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5" name="十字形 614">
              <a:extLst>
                <a:ext uri="{FF2B5EF4-FFF2-40B4-BE49-F238E27FC236}">
                  <a16:creationId xmlns:a16="http://schemas.microsoft.com/office/drawing/2014/main" id="{0E0A840E-6BF7-6067-53E5-7A54F6593D96}"/>
                </a:ext>
              </a:extLst>
            </p:cNvPr>
            <p:cNvSpPr>
              <a:spLocks/>
            </p:cNvSpPr>
            <p:nvPr/>
          </p:nvSpPr>
          <p:spPr>
            <a:xfrm>
              <a:off x="5954129" y="32430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6" name="十字形 615">
              <a:extLst>
                <a:ext uri="{FF2B5EF4-FFF2-40B4-BE49-F238E27FC236}">
                  <a16:creationId xmlns:a16="http://schemas.microsoft.com/office/drawing/2014/main" id="{5885E191-F447-3A4C-E328-6BF7D2F605A3}"/>
                </a:ext>
              </a:extLst>
            </p:cNvPr>
            <p:cNvSpPr>
              <a:spLocks/>
            </p:cNvSpPr>
            <p:nvPr/>
          </p:nvSpPr>
          <p:spPr>
            <a:xfrm>
              <a:off x="5891315" y="32430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7" name="十字形 616">
              <a:extLst>
                <a:ext uri="{FF2B5EF4-FFF2-40B4-BE49-F238E27FC236}">
                  <a16:creationId xmlns:a16="http://schemas.microsoft.com/office/drawing/2014/main" id="{9E26FB24-E48B-D646-0331-03114243127E}"/>
                </a:ext>
              </a:extLst>
            </p:cNvPr>
            <p:cNvSpPr>
              <a:spLocks/>
            </p:cNvSpPr>
            <p:nvPr/>
          </p:nvSpPr>
          <p:spPr>
            <a:xfrm>
              <a:off x="5877539" y="32430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8" name="十字形 617">
              <a:extLst>
                <a:ext uri="{FF2B5EF4-FFF2-40B4-BE49-F238E27FC236}">
                  <a16:creationId xmlns:a16="http://schemas.microsoft.com/office/drawing/2014/main" id="{D9E11618-7F35-E2C8-5C97-D60723B934EC}"/>
                </a:ext>
              </a:extLst>
            </p:cNvPr>
            <p:cNvSpPr>
              <a:spLocks/>
            </p:cNvSpPr>
            <p:nvPr/>
          </p:nvSpPr>
          <p:spPr>
            <a:xfrm>
              <a:off x="5835978" y="32027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19" name="十字形 618">
              <a:extLst>
                <a:ext uri="{FF2B5EF4-FFF2-40B4-BE49-F238E27FC236}">
                  <a16:creationId xmlns:a16="http://schemas.microsoft.com/office/drawing/2014/main" id="{76291D38-8171-200D-6241-965096DA4271}"/>
                </a:ext>
              </a:extLst>
            </p:cNvPr>
            <p:cNvSpPr>
              <a:spLocks/>
            </p:cNvSpPr>
            <p:nvPr/>
          </p:nvSpPr>
          <p:spPr>
            <a:xfrm>
              <a:off x="5794416" y="32027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0" name="十字形 619">
              <a:extLst>
                <a:ext uri="{FF2B5EF4-FFF2-40B4-BE49-F238E27FC236}">
                  <a16:creationId xmlns:a16="http://schemas.microsoft.com/office/drawing/2014/main" id="{3E23A951-C9A7-23C7-2769-E95073F79622}"/>
                </a:ext>
              </a:extLst>
            </p:cNvPr>
            <p:cNvSpPr>
              <a:spLocks/>
            </p:cNvSpPr>
            <p:nvPr/>
          </p:nvSpPr>
          <p:spPr>
            <a:xfrm>
              <a:off x="5800870" y="3202781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1" name="十字形 620">
              <a:extLst>
                <a:ext uri="{FF2B5EF4-FFF2-40B4-BE49-F238E27FC236}">
                  <a16:creationId xmlns:a16="http://schemas.microsoft.com/office/drawing/2014/main" id="{F60F793C-623F-F5E2-1433-FBC7BC4D79A5}"/>
                </a:ext>
              </a:extLst>
            </p:cNvPr>
            <p:cNvSpPr>
              <a:spLocks/>
            </p:cNvSpPr>
            <p:nvPr/>
          </p:nvSpPr>
          <p:spPr>
            <a:xfrm>
              <a:off x="5739237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2" name="十字形 621">
              <a:extLst>
                <a:ext uri="{FF2B5EF4-FFF2-40B4-BE49-F238E27FC236}">
                  <a16:creationId xmlns:a16="http://schemas.microsoft.com/office/drawing/2014/main" id="{77241EB9-64DB-E149-4D40-280F99F70388}"/>
                </a:ext>
              </a:extLst>
            </p:cNvPr>
            <p:cNvSpPr>
              <a:spLocks/>
            </p:cNvSpPr>
            <p:nvPr/>
          </p:nvSpPr>
          <p:spPr>
            <a:xfrm>
              <a:off x="5745691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3" name="十字形 622">
              <a:extLst>
                <a:ext uri="{FF2B5EF4-FFF2-40B4-BE49-F238E27FC236}">
                  <a16:creationId xmlns:a16="http://schemas.microsoft.com/office/drawing/2014/main" id="{F38FAF96-E25C-F2D2-6121-73B571C40640}"/>
                </a:ext>
              </a:extLst>
            </p:cNvPr>
            <p:cNvSpPr>
              <a:spLocks/>
            </p:cNvSpPr>
            <p:nvPr/>
          </p:nvSpPr>
          <p:spPr>
            <a:xfrm>
              <a:off x="5718456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4" name="十字形 623">
              <a:extLst>
                <a:ext uri="{FF2B5EF4-FFF2-40B4-BE49-F238E27FC236}">
                  <a16:creationId xmlns:a16="http://schemas.microsoft.com/office/drawing/2014/main" id="{45C6759F-C243-57A4-4F87-403EBC78B470}"/>
                </a:ext>
              </a:extLst>
            </p:cNvPr>
            <p:cNvSpPr>
              <a:spLocks/>
            </p:cNvSpPr>
            <p:nvPr/>
          </p:nvSpPr>
          <p:spPr>
            <a:xfrm>
              <a:off x="5690669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5" name="十字形 624">
              <a:extLst>
                <a:ext uri="{FF2B5EF4-FFF2-40B4-BE49-F238E27FC236}">
                  <a16:creationId xmlns:a16="http://schemas.microsoft.com/office/drawing/2014/main" id="{05F6FDFA-DF0A-3154-8C6B-5FF5D685B7E1}"/>
                </a:ext>
              </a:extLst>
            </p:cNvPr>
            <p:cNvSpPr>
              <a:spLocks/>
            </p:cNvSpPr>
            <p:nvPr/>
          </p:nvSpPr>
          <p:spPr>
            <a:xfrm>
              <a:off x="5545125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6" name="十字形 625">
              <a:extLst>
                <a:ext uri="{FF2B5EF4-FFF2-40B4-BE49-F238E27FC236}">
                  <a16:creationId xmlns:a16="http://schemas.microsoft.com/office/drawing/2014/main" id="{C042A28F-FFA7-510C-EAA6-D949E2A537EE}"/>
                </a:ext>
              </a:extLst>
            </p:cNvPr>
            <p:cNvSpPr>
              <a:spLocks/>
            </p:cNvSpPr>
            <p:nvPr/>
          </p:nvSpPr>
          <p:spPr>
            <a:xfrm>
              <a:off x="5524502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7" name="十字形 626">
              <a:extLst>
                <a:ext uri="{FF2B5EF4-FFF2-40B4-BE49-F238E27FC236}">
                  <a16:creationId xmlns:a16="http://schemas.microsoft.com/office/drawing/2014/main" id="{8B2414AC-6615-8E2F-29BC-1A3C568F09AE}"/>
                </a:ext>
              </a:extLst>
            </p:cNvPr>
            <p:cNvSpPr>
              <a:spLocks/>
            </p:cNvSpPr>
            <p:nvPr/>
          </p:nvSpPr>
          <p:spPr>
            <a:xfrm>
              <a:off x="5510805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8" name="十字形 627">
              <a:extLst>
                <a:ext uri="{FF2B5EF4-FFF2-40B4-BE49-F238E27FC236}">
                  <a16:creationId xmlns:a16="http://schemas.microsoft.com/office/drawing/2014/main" id="{E668C612-3486-F170-C3E7-E64645320019}"/>
                </a:ext>
              </a:extLst>
            </p:cNvPr>
            <p:cNvSpPr>
              <a:spLocks/>
            </p:cNvSpPr>
            <p:nvPr/>
          </p:nvSpPr>
          <p:spPr>
            <a:xfrm>
              <a:off x="5476092" y="312446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29" name="十字形 628">
              <a:extLst>
                <a:ext uri="{FF2B5EF4-FFF2-40B4-BE49-F238E27FC236}">
                  <a16:creationId xmlns:a16="http://schemas.microsoft.com/office/drawing/2014/main" id="{33C94B1C-B956-8FD0-0FA1-0699A11E8410}"/>
                </a:ext>
              </a:extLst>
            </p:cNvPr>
            <p:cNvSpPr>
              <a:spLocks/>
            </p:cNvSpPr>
            <p:nvPr/>
          </p:nvSpPr>
          <p:spPr>
            <a:xfrm>
              <a:off x="5330233" y="309276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0" name="十字形 629">
              <a:extLst>
                <a:ext uri="{FF2B5EF4-FFF2-40B4-BE49-F238E27FC236}">
                  <a16:creationId xmlns:a16="http://schemas.microsoft.com/office/drawing/2014/main" id="{D5F951FD-797A-89DB-2C16-01C80063BEF3}"/>
                </a:ext>
              </a:extLst>
            </p:cNvPr>
            <p:cNvSpPr>
              <a:spLocks/>
            </p:cNvSpPr>
            <p:nvPr/>
          </p:nvSpPr>
          <p:spPr>
            <a:xfrm>
              <a:off x="5319685" y="306761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1" name="十字形 630">
              <a:extLst>
                <a:ext uri="{FF2B5EF4-FFF2-40B4-BE49-F238E27FC236}">
                  <a16:creationId xmlns:a16="http://schemas.microsoft.com/office/drawing/2014/main" id="{06BD1604-DF0A-6032-7913-6911741B8F92}"/>
                </a:ext>
              </a:extLst>
            </p:cNvPr>
            <p:cNvSpPr>
              <a:spLocks/>
            </p:cNvSpPr>
            <p:nvPr/>
          </p:nvSpPr>
          <p:spPr>
            <a:xfrm>
              <a:off x="5254194" y="303734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2" name="十字形 631">
              <a:extLst>
                <a:ext uri="{FF2B5EF4-FFF2-40B4-BE49-F238E27FC236}">
                  <a16:creationId xmlns:a16="http://schemas.microsoft.com/office/drawing/2014/main" id="{6FE3B0EE-FE85-7A17-0A2C-3DF089DB5E76}"/>
                </a:ext>
              </a:extLst>
            </p:cNvPr>
            <p:cNvSpPr>
              <a:spLocks/>
            </p:cNvSpPr>
            <p:nvPr/>
          </p:nvSpPr>
          <p:spPr>
            <a:xfrm>
              <a:off x="5233571" y="303734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3" name="十字形 632">
              <a:extLst>
                <a:ext uri="{FF2B5EF4-FFF2-40B4-BE49-F238E27FC236}">
                  <a16:creationId xmlns:a16="http://schemas.microsoft.com/office/drawing/2014/main" id="{274D1403-EBCA-25A3-9E3F-2A9661959B7B}"/>
                </a:ext>
              </a:extLst>
            </p:cNvPr>
            <p:cNvSpPr>
              <a:spLocks/>
            </p:cNvSpPr>
            <p:nvPr/>
          </p:nvSpPr>
          <p:spPr>
            <a:xfrm>
              <a:off x="5212711" y="303734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4" name="十字形 633">
              <a:extLst>
                <a:ext uri="{FF2B5EF4-FFF2-40B4-BE49-F238E27FC236}">
                  <a16:creationId xmlns:a16="http://schemas.microsoft.com/office/drawing/2014/main" id="{AC05AF44-F114-0539-FC91-0F69643BEFAF}"/>
                </a:ext>
              </a:extLst>
            </p:cNvPr>
            <p:cNvSpPr>
              <a:spLocks/>
            </p:cNvSpPr>
            <p:nvPr/>
          </p:nvSpPr>
          <p:spPr>
            <a:xfrm>
              <a:off x="5201770" y="3037349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5" name="十字形 634">
              <a:extLst>
                <a:ext uri="{FF2B5EF4-FFF2-40B4-BE49-F238E27FC236}">
                  <a16:creationId xmlns:a16="http://schemas.microsoft.com/office/drawing/2014/main" id="{9E438F37-7957-BB77-DD3E-58EDDA42AA52}"/>
                </a:ext>
              </a:extLst>
            </p:cNvPr>
            <p:cNvSpPr>
              <a:spLocks/>
            </p:cNvSpPr>
            <p:nvPr/>
          </p:nvSpPr>
          <p:spPr>
            <a:xfrm>
              <a:off x="5164932" y="3006453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6" name="十字形 635">
              <a:extLst>
                <a:ext uri="{FF2B5EF4-FFF2-40B4-BE49-F238E27FC236}">
                  <a16:creationId xmlns:a16="http://schemas.microsoft.com/office/drawing/2014/main" id="{1E0D724B-88ED-F3B4-09A2-DC461B7BE844}"/>
                </a:ext>
              </a:extLst>
            </p:cNvPr>
            <p:cNvSpPr>
              <a:spLocks/>
            </p:cNvSpPr>
            <p:nvPr/>
          </p:nvSpPr>
          <p:spPr>
            <a:xfrm>
              <a:off x="5143600" y="297475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7" name="十字形 636">
              <a:extLst>
                <a:ext uri="{FF2B5EF4-FFF2-40B4-BE49-F238E27FC236}">
                  <a16:creationId xmlns:a16="http://schemas.microsoft.com/office/drawing/2014/main" id="{B3D369AD-C825-503E-BDA4-A827C7286A67}"/>
                </a:ext>
              </a:extLst>
            </p:cNvPr>
            <p:cNvSpPr>
              <a:spLocks/>
            </p:cNvSpPr>
            <p:nvPr/>
          </p:nvSpPr>
          <p:spPr>
            <a:xfrm>
              <a:off x="5108729" y="297475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8" name="十字形 637">
              <a:extLst>
                <a:ext uri="{FF2B5EF4-FFF2-40B4-BE49-F238E27FC236}">
                  <a16:creationId xmlns:a16="http://schemas.microsoft.com/office/drawing/2014/main" id="{4EBF21A5-E427-F013-2F62-8F2047547130}"/>
                </a:ext>
              </a:extLst>
            </p:cNvPr>
            <p:cNvSpPr>
              <a:spLocks/>
            </p:cNvSpPr>
            <p:nvPr/>
          </p:nvSpPr>
          <p:spPr>
            <a:xfrm>
              <a:off x="5039381" y="289535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39" name="十字形 638">
              <a:extLst>
                <a:ext uri="{FF2B5EF4-FFF2-40B4-BE49-F238E27FC236}">
                  <a16:creationId xmlns:a16="http://schemas.microsoft.com/office/drawing/2014/main" id="{C96B0C8E-582D-22BB-E1C2-09F64EE9B11B}"/>
                </a:ext>
              </a:extLst>
            </p:cNvPr>
            <p:cNvSpPr>
              <a:spLocks/>
            </p:cNvSpPr>
            <p:nvPr/>
          </p:nvSpPr>
          <p:spPr>
            <a:xfrm>
              <a:off x="5025606" y="289535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0" name="十字形 639">
              <a:extLst>
                <a:ext uri="{FF2B5EF4-FFF2-40B4-BE49-F238E27FC236}">
                  <a16:creationId xmlns:a16="http://schemas.microsoft.com/office/drawing/2014/main" id="{D7D23F20-0ABA-EBD3-0B55-BE5ADC94C188}"/>
                </a:ext>
              </a:extLst>
            </p:cNvPr>
            <p:cNvSpPr>
              <a:spLocks/>
            </p:cNvSpPr>
            <p:nvPr/>
          </p:nvSpPr>
          <p:spPr>
            <a:xfrm>
              <a:off x="4984123" y="289535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1" name="十字形 640">
              <a:extLst>
                <a:ext uri="{FF2B5EF4-FFF2-40B4-BE49-F238E27FC236}">
                  <a16:creationId xmlns:a16="http://schemas.microsoft.com/office/drawing/2014/main" id="{29096C5B-FD75-6674-60BC-A784C275F863}"/>
                </a:ext>
              </a:extLst>
            </p:cNvPr>
            <p:cNvSpPr>
              <a:spLocks/>
            </p:cNvSpPr>
            <p:nvPr/>
          </p:nvSpPr>
          <p:spPr>
            <a:xfrm>
              <a:off x="4887225" y="289535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2" name="十字形 641">
              <a:extLst>
                <a:ext uri="{FF2B5EF4-FFF2-40B4-BE49-F238E27FC236}">
                  <a16:creationId xmlns:a16="http://schemas.microsoft.com/office/drawing/2014/main" id="{A7DB298C-CC91-C012-30D0-4CEEFE97924B}"/>
                </a:ext>
              </a:extLst>
            </p:cNvPr>
            <p:cNvSpPr>
              <a:spLocks/>
            </p:cNvSpPr>
            <p:nvPr/>
          </p:nvSpPr>
          <p:spPr>
            <a:xfrm>
              <a:off x="4797017" y="286311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3" name="十字形 642">
              <a:extLst>
                <a:ext uri="{FF2B5EF4-FFF2-40B4-BE49-F238E27FC236}">
                  <a16:creationId xmlns:a16="http://schemas.microsoft.com/office/drawing/2014/main" id="{0782B86F-820A-AB50-B5F1-C604CF9A2642}"/>
                </a:ext>
              </a:extLst>
            </p:cNvPr>
            <p:cNvSpPr>
              <a:spLocks/>
            </p:cNvSpPr>
            <p:nvPr/>
          </p:nvSpPr>
          <p:spPr>
            <a:xfrm>
              <a:off x="4041825" y="2523180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4" name="十字形 643">
              <a:extLst>
                <a:ext uri="{FF2B5EF4-FFF2-40B4-BE49-F238E27FC236}">
                  <a16:creationId xmlns:a16="http://schemas.microsoft.com/office/drawing/2014/main" id="{6F319B03-8AC7-EAF3-D55F-E99678D55A92}"/>
                </a:ext>
              </a:extLst>
            </p:cNvPr>
            <p:cNvSpPr>
              <a:spLocks/>
            </p:cNvSpPr>
            <p:nvPr/>
          </p:nvSpPr>
          <p:spPr>
            <a:xfrm>
              <a:off x="5773714" y="3163175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5" name="十字形 644">
              <a:extLst>
                <a:ext uri="{FF2B5EF4-FFF2-40B4-BE49-F238E27FC236}">
                  <a16:creationId xmlns:a16="http://schemas.microsoft.com/office/drawing/2014/main" id="{09E6B3CD-32EB-AC7D-03FD-3F30298BF6C4}"/>
                </a:ext>
              </a:extLst>
            </p:cNvPr>
            <p:cNvSpPr>
              <a:spLocks/>
            </p:cNvSpPr>
            <p:nvPr/>
          </p:nvSpPr>
          <p:spPr>
            <a:xfrm>
              <a:off x="6140526" y="3289897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652" name="Rectangle 9">
            <a:extLst>
              <a:ext uri="{FF2B5EF4-FFF2-40B4-BE49-F238E27FC236}">
                <a16:creationId xmlns:a16="http://schemas.microsoft.com/office/drawing/2014/main" id="{AADED075-B6B5-B065-253F-056DE23F1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361" y="5820840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53" name="Rectangle 10">
            <a:extLst>
              <a:ext uri="{FF2B5EF4-FFF2-40B4-BE49-F238E27FC236}">
                <a16:creationId xmlns:a16="http://schemas.microsoft.com/office/drawing/2014/main" id="{C2607063-7D1B-CD4E-D882-E3EE33635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978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4" name="Rectangle 11">
            <a:extLst>
              <a:ext uri="{FF2B5EF4-FFF2-40B4-BE49-F238E27FC236}">
                <a16:creationId xmlns:a16="http://schemas.microsoft.com/office/drawing/2014/main" id="{2E74792B-C813-B4F5-8327-D690C33A3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467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" name="Rectangle 12">
            <a:extLst>
              <a:ext uri="{FF2B5EF4-FFF2-40B4-BE49-F238E27FC236}">
                <a16:creationId xmlns:a16="http://schemas.microsoft.com/office/drawing/2014/main" id="{95F1DB3B-AB25-0616-56F6-D9B0BCFEE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53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6" name="Rectangle 13">
            <a:extLst>
              <a:ext uri="{FF2B5EF4-FFF2-40B4-BE49-F238E27FC236}">
                <a16:creationId xmlns:a16="http://schemas.microsoft.com/office/drawing/2014/main" id="{6EB6F8C0-CFE5-8CCA-0C32-344579BF2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257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3042525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0BBF5-3266-BA9B-561C-364C74D05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14A446-5B2A-55AD-EF1C-E4A59D119514}"/>
              </a:ext>
            </a:extLst>
          </p:cNvPr>
          <p:cNvSpPr txBox="1"/>
          <p:nvPr/>
        </p:nvSpPr>
        <p:spPr>
          <a:xfrm>
            <a:off x="133140" y="-19177"/>
            <a:ext cx="11593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1"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Overall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urvival by CDK4/6i agent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the exclusive first-line treatment group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4">
            <a:extLst>
              <a:ext uri="{FF2B5EF4-FFF2-40B4-BE49-F238E27FC236}">
                <a16:creationId xmlns:a16="http://schemas.microsoft.com/office/drawing/2014/main" id="{9A51DCA0-A65C-D6EF-45ED-78214C898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25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4" name="Rectangle 5">
            <a:extLst>
              <a:ext uri="{FF2B5EF4-FFF2-40B4-BE49-F238E27FC236}">
                <a16:creationId xmlns:a16="http://schemas.microsoft.com/office/drawing/2014/main" id="{F27B7854-9D38-B8F1-30B5-D0AB7F3E5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81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 6">
            <a:extLst>
              <a:ext uri="{FF2B5EF4-FFF2-40B4-BE49-F238E27FC236}">
                <a16:creationId xmlns:a16="http://schemas.microsoft.com/office/drawing/2014/main" id="{D046A90D-3C9D-A0C1-02F0-195394572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231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 7">
            <a:extLst>
              <a:ext uri="{FF2B5EF4-FFF2-40B4-BE49-F238E27FC236}">
                <a16:creationId xmlns:a16="http://schemas.microsoft.com/office/drawing/2014/main" id="{3C3E1462-5E5C-57EB-18BE-39D1F71F3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917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155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tangle 8">
            <a:extLst>
              <a:ext uri="{FF2B5EF4-FFF2-40B4-BE49-F238E27FC236}">
                <a16:creationId xmlns:a16="http://schemas.microsoft.com/office/drawing/2014/main" id="{72D204D7-8CD7-A25E-0344-AA3D9E508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460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159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0E42FB4-5D86-A97B-5452-402A2068097E}"/>
              </a:ext>
            </a:extLst>
          </p:cNvPr>
          <p:cNvSpPr txBox="1"/>
          <p:nvPr/>
        </p:nvSpPr>
        <p:spPr>
          <a:xfrm>
            <a:off x="5255789" y="6611779"/>
            <a:ext cx="54296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AMBC, advanced or metastatic breast cancer; CDK4/6i, cyclin-dependent kinase 4/6 inhibitor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1B03757-0636-B273-9287-E9345A1D1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842905"/>
              </p:ext>
            </p:extLst>
          </p:nvPr>
        </p:nvGraphicFramePr>
        <p:xfrm>
          <a:off x="1641419" y="1024813"/>
          <a:ext cx="2261263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Palbociclib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85.8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720591"/>
                  </a:ext>
                </a:extLst>
              </a:tr>
            </a:tbl>
          </a:graphicData>
        </a:graphic>
      </p:graphicFrame>
      <p:cxnSp>
        <p:nvCxnSpPr>
          <p:cNvPr id="285" name="直線コネクタ 284">
            <a:extLst>
              <a:ext uri="{FF2B5EF4-FFF2-40B4-BE49-F238E27FC236}">
                <a16:creationId xmlns:a16="http://schemas.microsoft.com/office/drawing/2014/main" id="{4B2564B4-36FF-2D83-2E1B-100A59BC49B8}"/>
              </a:ext>
            </a:extLst>
          </p:cNvPr>
          <p:cNvCxnSpPr>
            <a:cxnSpLocks/>
          </p:cNvCxnSpPr>
          <p:nvPr/>
        </p:nvCxnSpPr>
        <p:spPr>
          <a:xfrm>
            <a:off x="94611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FEB987D-82FB-6768-D0EC-A25959FBA5B8}"/>
              </a:ext>
            </a:extLst>
          </p:cNvPr>
          <p:cNvSpPr/>
          <p:nvPr/>
        </p:nvSpPr>
        <p:spPr>
          <a:xfrm>
            <a:off x="1170942" y="2201097"/>
            <a:ext cx="4085855" cy="983423"/>
          </a:xfrm>
          <a:custGeom>
            <a:avLst/>
            <a:gdLst>
              <a:gd name="connsiteX0" fmla="*/ 0 w 4944998"/>
              <a:gd name="connsiteY0" fmla="*/ 0 h 1043368"/>
              <a:gd name="connsiteX1" fmla="*/ 230124 w 4944998"/>
              <a:gd name="connsiteY1" fmla="*/ 0 h 1043368"/>
              <a:gd name="connsiteX2" fmla="*/ 230124 w 4944998"/>
              <a:gd name="connsiteY2" fmla="*/ 12192 h 1043368"/>
              <a:gd name="connsiteX3" fmla="*/ 909828 w 4944998"/>
              <a:gd name="connsiteY3" fmla="*/ 12192 h 1043368"/>
              <a:gd name="connsiteX4" fmla="*/ 909828 w 4944998"/>
              <a:gd name="connsiteY4" fmla="*/ 37624 h 1043368"/>
              <a:gd name="connsiteX5" fmla="*/ 917258 w 4944998"/>
              <a:gd name="connsiteY5" fmla="*/ 37624 h 1043368"/>
              <a:gd name="connsiteX6" fmla="*/ 917258 w 4944998"/>
              <a:gd name="connsiteY6" fmla="*/ 54769 h 1043368"/>
              <a:gd name="connsiteX7" fmla="*/ 1495616 w 4944998"/>
              <a:gd name="connsiteY7" fmla="*/ 54769 h 1043368"/>
              <a:gd name="connsiteX8" fmla="*/ 1495616 w 4944998"/>
              <a:gd name="connsiteY8" fmla="*/ 71152 h 1043368"/>
              <a:gd name="connsiteX9" fmla="*/ 2099405 w 4944998"/>
              <a:gd name="connsiteY9" fmla="*/ 71152 h 1043368"/>
              <a:gd name="connsiteX10" fmla="*/ 2099405 w 4944998"/>
              <a:gd name="connsiteY10" fmla="*/ 96584 h 1043368"/>
              <a:gd name="connsiteX11" fmla="*/ 2242090 w 4944998"/>
              <a:gd name="connsiteY11" fmla="*/ 96584 h 1043368"/>
              <a:gd name="connsiteX12" fmla="*/ 2242090 w 4944998"/>
              <a:gd name="connsiteY12" fmla="*/ 122015 h 1043368"/>
              <a:gd name="connsiteX13" fmla="*/ 2368010 w 4944998"/>
              <a:gd name="connsiteY13" fmla="*/ 122015 h 1043368"/>
              <a:gd name="connsiteX14" fmla="*/ 2368010 w 4944998"/>
              <a:gd name="connsiteY14" fmla="*/ 146971 h 1043368"/>
              <a:gd name="connsiteX15" fmla="*/ 2400967 w 4944998"/>
              <a:gd name="connsiteY15" fmla="*/ 146971 h 1043368"/>
              <a:gd name="connsiteX16" fmla="*/ 2400967 w 4944998"/>
              <a:gd name="connsiteY16" fmla="*/ 163640 h 1043368"/>
              <a:gd name="connsiteX17" fmla="*/ 2467451 w 4944998"/>
              <a:gd name="connsiteY17" fmla="*/ 163640 h 1043368"/>
              <a:gd name="connsiteX18" fmla="*/ 2467451 w 4944998"/>
              <a:gd name="connsiteY18" fmla="*/ 204502 h 1043368"/>
              <a:gd name="connsiteX19" fmla="*/ 2481739 w 4944998"/>
              <a:gd name="connsiteY19" fmla="*/ 204502 h 1043368"/>
              <a:gd name="connsiteX20" fmla="*/ 2481739 w 4944998"/>
              <a:gd name="connsiteY20" fmla="*/ 228505 h 1043368"/>
              <a:gd name="connsiteX21" fmla="*/ 2532603 w 4944998"/>
              <a:gd name="connsiteY21" fmla="*/ 228505 h 1043368"/>
              <a:gd name="connsiteX22" fmla="*/ 2532603 w 4944998"/>
              <a:gd name="connsiteY22" fmla="*/ 246602 h 1043368"/>
              <a:gd name="connsiteX23" fmla="*/ 2627376 w 4944998"/>
              <a:gd name="connsiteY23" fmla="*/ 246602 h 1043368"/>
              <a:gd name="connsiteX24" fmla="*/ 2627376 w 4944998"/>
              <a:gd name="connsiteY24" fmla="*/ 297180 h 1043368"/>
              <a:gd name="connsiteX25" fmla="*/ 2777871 w 4944998"/>
              <a:gd name="connsiteY25" fmla="*/ 297180 h 1043368"/>
              <a:gd name="connsiteX26" fmla="*/ 2777871 w 4944998"/>
              <a:gd name="connsiteY26" fmla="*/ 322421 h 1043368"/>
              <a:gd name="connsiteX27" fmla="*/ 2929795 w 4944998"/>
              <a:gd name="connsiteY27" fmla="*/ 322421 h 1043368"/>
              <a:gd name="connsiteX28" fmla="*/ 2929795 w 4944998"/>
              <a:gd name="connsiteY28" fmla="*/ 347853 h 1043368"/>
              <a:gd name="connsiteX29" fmla="*/ 3147346 w 4944998"/>
              <a:gd name="connsiteY29" fmla="*/ 347853 h 1043368"/>
              <a:gd name="connsiteX30" fmla="*/ 3147346 w 4944998"/>
              <a:gd name="connsiteY30" fmla="*/ 389858 h 1043368"/>
              <a:gd name="connsiteX31" fmla="*/ 3164396 w 4944998"/>
              <a:gd name="connsiteY31" fmla="*/ 389858 h 1043368"/>
              <a:gd name="connsiteX32" fmla="*/ 3164396 w 4944998"/>
              <a:gd name="connsiteY32" fmla="*/ 422815 h 1043368"/>
              <a:gd name="connsiteX33" fmla="*/ 3624929 w 4944998"/>
              <a:gd name="connsiteY33" fmla="*/ 422815 h 1043368"/>
              <a:gd name="connsiteX34" fmla="*/ 3624929 w 4944998"/>
              <a:gd name="connsiteY34" fmla="*/ 490728 h 1043368"/>
              <a:gd name="connsiteX35" fmla="*/ 3658648 w 4944998"/>
              <a:gd name="connsiteY35" fmla="*/ 490728 h 1043368"/>
              <a:gd name="connsiteX36" fmla="*/ 3658648 w 4944998"/>
              <a:gd name="connsiteY36" fmla="*/ 557975 h 1043368"/>
              <a:gd name="connsiteX37" fmla="*/ 3935349 w 4944998"/>
              <a:gd name="connsiteY37" fmla="*/ 557975 h 1043368"/>
              <a:gd name="connsiteX38" fmla="*/ 3935349 w 4944998"/>
              <a:gd name="connsiteY38" fmla="*/ 649986 h 1043368"/>
              <a:gd name="connsiteX39" fmla="*/ 4094703 w 4944998"/>
              <a:gd name="connsiteY39" fmla="*/ 649986 h 1043368"/>
              <a:gd name="connsiteX40" fmla="*/ 4094703 w 4944998"/>
              <a:gd name="connsiteY40" fmla="*/ 758190 h 1043368"/>
              <a:gd name="connsiteX41" fmla="*/ 4279392 w 4944998"/>
              <a:gd name="connsiteY41" fmla="*/ 758190 h 1043368"/>
              <a:gd name="connsiteX42" fmla="*/ 4279392 w 4944998"/>
              <a:gd name="connsiteY42" fmla="*/ 892874 h 1043368"/>
              <a:gd name="connsiteX43" fmla="*/ 4404837 w 4944998"/>
              <a:gd name="connsiteY43" fmla="*/ 892874 h 1043368"/>
              <a:gd name="connsiteX44" fmla="*/ 4404837 w 4944998"/>
              <a:gd name="connsiteY44" fmla="*/ 1043369 h 1043368"/>
              <a:gd name="connsiteX45" fmla="*/ 4944999 w 4944998"/>
              <a:gd name="connsiteY45" fmla="*/ 1043369 h 104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944998" h="1043368">
                <a:moveTo>
                  <a:pt x="0" y="0"/>
                </a:moveTo>
                <a:lnTo>
                  <a:pt x="230124" y="0"/>
                </a:lnTo>
                <a:lnTo>
                  <a:pt x="230124" y="12192"/>
                </a:lnTo>
                <a:lnTo>
                  <a:pt x="909828" y="12192"/>
                </a:lnTo>
                <a:lnTo>
                  <a:pt x="909828" y="37624"/>
                </a:lnTo>
                <a:lnTo>
                  <a:pt x="917258" y="37624"/>
                </a:lnTo>
                <a:lnTo>
                  <a:pt x="917258" y="54769"/>
                </a:lnTo>
                <a:lnTo>
                  <a:pt x="1495616" y="54769"/>
                </a:lnTo>
                <a:lnTo>
                  <a:pt x="1495616" y="71152"/>
                </a:lnTo>
                <a:lnTo>
                  <a:pt x="2099405" y="71152"/>
                </a:lnTo>
                <a:lnTo>
                  <a:pt x="2099405" y="96584"/>
                </a:lnTo>
                <a:lnTo>
                  <a:pt x="2242090" y="96584"/>
                </a:lnTo>
                <a:lnTo>
                  <a:pt x="2242090" y="122015"/>
                </a:lnTo>
                <a:lnTo>
                  <a:pt x="2368010" y="122015"/>
                </a:lnTo>
                <a:lnTo>
                  <a:pt x="2368010" y="146971"/>
                </a:lnTo>
                <a:lnTo>
                  <a:pt x="2400967" y="146971"/>
                </a:lnTo>
                <a:lnTo>
                  <a:pt x="2400967" y="163640"/>
                </a:lnTo>
                <a:lnTo>
                  <a:pt x="2467451" y="163640"/>
                </a:lnTo>
                <a:lnTo>
                  <a:pt x="2467451" y="204502"/>
                </a:lnTo>
                <a:lnTo>
                  <a:pt x="2481739" y="204502"/>
                </a:lnTo>
                <a:lnTo>
                  <a:pt x="2481739" y="228505"/>
                </a:lnTo>
                <a:lnTo>
                  <a:pt x="2532603" y="228505"/>
                </a:lnTo>
                <a:lnTo>
                  <a:pt x="2532603" y="246602"/>
                </a:lnTo>
                <a:lnTo>
                  <a:pt x="2627376" y="246602"/>
                </a:lnTo>
                <a:lnTo>
                  <a:pt x="2627376" y="297180"/>
                </a:lnTo>
                <a:lnTo>
                  <a:pt x="2777871" y="297180"/>
                </a:lnTo>
                <a:lnTo>
                  <a:pt x="2777871" y="322421"/>
                </a:lnTo>
                <a:lnTo>
                  <a:pt x="2929795" y="322421"/>
                </a:lnTo>
                <a:lnTo>
                  <a:pt x="2929795" y="347853"/>
                </a:lnTo>
                <a:lnTo>
                  <a:pt x="3147346" y="347853"/>
                </a:lnTo>
                <a:lnTo>
                  <a:pt x="3147346" y="389858"/>
                </a:lnTo>
                <a:lnTo>
                  <a:pt x="3164396" y="389858"/>
                </a:lnTo>
                <a:lnTo>
                  <a:pt x="3164396" y="422815"/>
                </a:lnTo>
                <a:lnTo>
                  <a:pt x="3624929" y="422815"/>
                </a:lnTo>
                <a:lnTo>
                  <a:pt x="3624929" y="490728"/>
                </a:lnTo>
                <a:lnTo>
                  <a:pt x="3658648" y="490728"/>
                </a:lnTo>
                <a:lnTo>
                  <a:pt x="3658648" y="557975"/>
                </a:lnTo>
                <a:lnTo>
                  <a:pt x="3935349" y="557975"/>
                </a:lnTo>
                <a:lnTo>
                  <a:pt x="3935349" y="649986"/>
                </a:lnTo>
                <a:lnTo>
                  <a:pt x="4094703" y="649986"/>
                </a:lnTo>
                <a:lnTo>
                  <a:pt x="4094703" y="758190"/>
                </a:lnTo>
                <a:lnTo>
                  <a:pt x="4279392" y="758190"/>
                </a:lnTo>
                <a:lnTo>
                  <a:pt x="4279392" y="892874"/>
                </a:lnTo>
                <a:lnTo>
                  <a:pt x="4404837" y="892874"/>
                </a:lnTo>
                <a:lnTo>
                  <a:pt x="4404837" y="1043369"/>
                </a:lnTo>
                <a:lnTo>
                  <a:pt x="4944999" y="1043369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465" name="グループ化 464">
            <a:extLst>
              <a:ext uri="{FF2B5EF4-FFF2-40B4-BE49-F238E27FC236}">
                <a16:creationId xmlns:a16="http://schemas.microsoft.com/office/drawing/2014/main" id="{4B2CB224-47F3-163C-E2B9-AAE7A475A94F}"/>
              </a:ext>
            </a:extLst>
          </p:cNvPr>
          <p:cNvGrpSpPr/>
          <p:nvPr/>
        </p:nvGrpSpPr>
        <p:grpSpPr>
          <a:xfrm>
            <a:off x="1356522" y="2176584"/>
            <a:ext cx="3936241" cy="1043940"/>
            <a:chOff x="3627282" y="2176584"/>
            <a:chExt cx="3936241" cy="1043940"/>
          </a:xfrm>
        </p:grpSpPr>
        <p:sp>
          <p:nvSpPr>
            <p:cNvPr id="31" name="フリーフォーム: 図形 30">
              <a:extLst>
                <a:ext uri="{FF2B5EF4-FFF2-40B4-BE49-F238E27FC236}">
                  <a16:creationId xmlns:a16="http://schemas.microsoft.com/office/drawing/2014/main" id="{03DBEEF8-BE73-08DB-75BD-685B5DCC25EB}"/>
                </a:ext>
              </a:extLst>
            </p:cNvPr>
            <p:cNvSpPr>
              <a:spLocks/>
            </p:cNvSpPr>
            <p:nvPr/>
          </p:nvSpPr>
          <p:spPr>
            <a:xfrm>
              <a:off x="7491514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8" name="フリーフォーム: 図形 257">
              <a:extLst>
                <a:ext uri="{FF2B5EF4-FFF2-40B4-BE49-F238E27FC236}">
                  <a16:creationId xmlns:a16="http://schemas.microsoft.com/office/drawing/2014/main" id="{76C4EDF4-98B0-A028-FF13-9B47EC8119E0}"/>
                </a:ext>
              </a:extLst>
            </p:cNvPr>
            <p:cNvSpPr>
              <a:spLocks/>
            </p:cNvSpPr>
            <p:nvPr/>
          </p:nvSpPr>
          <p:spPr>
            <a:xfrm>
              <a:off x="7353316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9" name="フリーフォーム: 図形 258">
              <a:extLst>
                <a:ext uri="{FF2B5EF4-FFF2-40B4-BE49-F238E27FC236}">
                  <a16:creationId xmlns:a16="http://schemas.microsoft.com/office/drawing/2014/main" id="{96315068-DBC9-A6F2-4331-53C74AAA4590}"/>
                </a:ext>
              </a:extLst>
            </p:cNvPr>
            <p:cNvSpPr>
              <a:spLocks/>
            </p:cNvSpPr>
            <p:nvPr/>
          </p:nvSpPr>
          <p:spPr>
            <a:xfrm>
              <a:off x="7339463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0" name="フリーフォーム: 図形 259">
              <a:extLst>
                <a:ext uri="{FF2B5EF4-FFF2-40B4-BE49-F238E27FC236}">
                  <a16:creationId xmlns:a16="http://schemas.microsoft.com/office/drawing/2014/main" id="{E7DF94E6-F682-35E2-2F1D-CB798ADE3B40}"/>
                </a:ext>
              </a:extLst>
            </p:cNvPr>
            <p:cNvSpPr>
              <a:spLocks/>
            </p:cNvSpPr>
            <p:nvPr/>
          </p:nvSpPr>
          <p:spPr>
            <a:xfrm>
              <a:off x="7270128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1" name="フリーフォーム: 図形 260">
              <a:extLst>
                <a:ext uri="{FF2B5EF4-FFF2-40B4-BE49-F238E27FC236}">
                  <a16:creationId xmlns:a16="http://schemas.microsoft.com/office/drawing/2014/main" id="{184851C4-A812-F144-1EA7-EAD67F6233DB}"/>
                </a:ext>
              </a:extLst>
            </p:cNvPr>
            <p:cNvSpPr>
              <a:spLocks/>
            </p:cNvSpPr>
            <p:nvPr/>
          </p:nvSpPr>
          <p:spPr>
            <a:xfrm>
              <a:off x="7263437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2" name="フリーフォーム: 図形 261">
              <a:extLst>
                <a:ext uri="{FF2B5EF4-FFF2-40B4-BE49-F238E27FC236}">
                  <a16:creationId xmlns:a16="http://schemas.microsoft.com/office/drawing/2014/main" id="{D5E86F7D-C7A5-84A4-7733-6423C3BF947D}"/>
                </a:ext>
              </a:extLst>
            </p:cNvPr>
            <p:cNvSpPr>
              <a:spLocks/>
            </p:cNvSpPr>
            <p:nvPr/>
          </p:nvSpPr>
          <p:spPr>
            <a:xfrm>
              <a:off x="7200791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3" name="フリーフォーム: 図形 262">
              <a:extLst>
                <a:ext uri="{FF2B5EF4-FFF2-40B4-BE49-F238E27FC236}">
                  <a16:creationId xmlns:a16="http://schemas.microsoft.com/office/drawing/2014/main" id="{343ECEC3-F898-F4E4-0476-E3B90B69831A}"/>
                </a:ext>
              </a:extLst>
            </p:cNvPr>
            <p:cNvSpPr>
              <a:spLocks/>
            </p:cNvSpPr>
            <p:nvPr/>
          </p:nvSpPr>
          <p:spPr>
            <a:xfrm>
              <a:off x="7166399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4" name="フリーフォーム: 図形 263">
              <a:extLst>
                <a:ext uri="{FF2B5EF4-FFF2-40B4-BE49-F238E27FC236}">
                  <a16:creationId xmlns:a16="http://schemas.microsoft.com/office/drawing/2014/main" id="{ADF3AFA2-6363-5702-FBC2-E17E37E64DBD}"/>
                </a:ext>
              </a:extLst>
            </p:cNvPr>
            <p:cNvSpPr>
              <a:spLocks/>
            </p:cNvSpPr>
            <p:nvPr/>
          </p:nvSpPr>
          <p:spPr>
            <a:xfrm>
              <a:off x="7124923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5" name="フリーフォーム: 図形 264">
              <a:extLst>
                <a:ext uri="{FF2B5EF4-FFF2-40B4-BE49-F238E27FC236}">
                  <a16:creationId xmlns:a16="http://schemas.microsoft.com/office/drawing/2014/main" id="{D5F9478C-AB13-118F-BDF2-C25A184DF90E}"/>
                </a:ext>
              </a:extLst>
            </p:cNvPr>
            <p:cNvSpPr>
              <a:spLocks/>
            </p:cNvSpPr>
            <p:nvPr/>
          </p:nvSpPr>
          <p:spPr>
            <a:xfrm>
              <a:off x="7055745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6" name="フリーフォーム: 図形 265">
              <a:extLst>
                <a:ext uri="{FF2B5EF4-FFF2-40B4-BE49-F238E27FC236}">
                  <a16:creationId xmlns:a16="http://schemas.microsoft.com/office/drawing/2014/main" id="{F4C536D7-D7FA-5C6C-0B9C-B5EF44D5D7EC}"/>
                </a:ext>
              </a:extLst>
            </p:cNvPr>
            <p:cNvSpPr>
              <a:spLocks/>
            </p:cNvSpPr>
            <p:nvPr/>
          </p:nvSpPr>
          <p:spPr>
            <a:xfrm>
              <a:off x="6972557" y="30067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7" name="フリーフォーム: 図形 266">
              <a:extLst>
                <a:ext uri="{FF2B5EF4-FFF2-40B4-BE49-F238E27FC236}">
                  <a16:creationId xmlns:a16="http://schemas.microsoft.com/office/drawing/2014/main" id="{6C8A0D43-2ECF-B9C9-A367-438BF357D218}"/>
                </a:ext>
              </a:extLst>
            </p:cNvPr>
            <p:cNvSpPr>
              <a:spLocks/>
            </p:cNvSpPr>
            <p:nvPr/>
          </p:nvSpPr>
          <p:spPr>
            <a:xfrm>
              <a:off x="6958627" y="30067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" name="フリーフォーム: 図形 65">
              <a:extLst>
                <a:ext uri="{FF2B5EF4-FFF2-40B4-BE49-F238E27FC236}">
                  <a16:creationId xmlns:a16="http://schemas.microsoft.com/office/drawing/2014/main" id="{CD1E1777-94C0-AAC3-79A9-3B8BF62B43D8}"/>
                </a:ext>
              </a:extLst>
            </p:cNvPr>
            <p:cNvSpPr>
              <a:spLocks/>
            </p:cNvSpPr>
            <p:nvPr/>
          </p:nvSpPr>
          <p:spPr>
            <a:xfrm>
              <a:off x="6938087" y="2879721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" name="フリーフォーム: 図形 67">
              <a:extLst>
                <a:ext uri="{FF2B5EF4-FFF2-40B4-BE49-F238E27FC236}">
                  <a16:creationId xmlns:a16="http://schemas.microsoft.com/office/drawing/2014/main" id="{C86653BA-DF4C-948E-C6C4-F0179C8843E6}"/>
                </a:ext>
              </a:extLst>
            </p:cNvPr>
            <p:cNvSpPr>
              <a:spLocks/>
            </p:cNvSpPr>
            <p:nvPr/>
          </p:nvSpPr>
          <p:spPr>
            <a:xfrm>
              <a:off x="6868672" y="2879721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" name="フリーフォーム: 図形 68">
              <a:extLst>
                <a:ext uri="{FF2B5EF4-FFF2-40B4-BE49-F238E27FC236}">
                  <a16:creationId xmlns:a16="http://schemas.microsoft.com/office/drawing/2014/main" id="{D40F99D9-FD31-88AC-E810-B4F02A8362C1}"/>
                </a:ext>
              </a:extLst>
            </p:cNvPr>
            <p:cNvSpPr>
              <a:spLocks/>
            </p:cNvSpPr>
            <p:nvPr/>
          </p:nvSpPr>
          <p:spPr>
            <a:xfrm>
              <a:off x="6847738" y="2879721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" name="フリーフォーム: 図形 69">
              <a:extLst>
                <a:ext uri="{FF2B5EF4-FFF2-40B4-BE49-F238E27FC236}">
                  <a16:creationId xmlns:a16="http://schemas.microsoft.com/office/drawing/2014/main" id="{9AEADD72-7286-104F-3E1E-48825C686AFB}"/>
                </a:ext>
              </a:extLst>
            </p:cNvPr>
            <p:cNvSpPr>
              <a:spLocks/>
            </p:cNvSpPr>
            <p:nvPr/>
          </p:nvSpPr>
          <p:spPr>
            <a:xfrm>
              <a:off x="6695372" y="277782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4" name="フリーフォーム: 図形 73">
              <a:extLst>
                <a:ext uri="{FF2B5EF4-FFF2-40B4-BE49-F238E27FC236}">
                  <a16:creationId xmlns:a16="http://schemas.microsoft.com/office/drawing/2014/main" id="{36492DBB-5519-275E-3347-55E9C66129D1}"/>
                </a:ext>
              </a:extLst>
            </p:cNvPr>
            <p:cNvSpPr>
              <a:spLocks/>
            </p:cNvSpPr>
            <p:nvPr/>
          </p:nvSpPr>
          <p:spPr>
            <a:xfrm>
              <a:off x="6657280" y="277782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5" name="フリーフォーム: 図形 74">
              <a:extLst>
                <a:ext uri="{FF2B5EF4-FFF2-40B4-BE49-F238E27FC236}">
                  <a16:creationId xmlns:a16="http://schemas.microsoft.com/office/drawing/2014/main" id="{857C1B23-AFF0-50C1-A5A4-15328A07F2DA}"/>
                </a:ext>
              </a:extLst>
            </p:cNvPr>
            <p:cNvSpPr>
              <a:spLocks/>
            </p:cNvSpPr>
            <p:nvPr/>
          </p:nvSpPr>
          <p:spPr>
            <a:xfrm>
              <a:off x="6605338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6" name="フリーフォーム: 図形 75">
              <a:extLst>
                <a:ext uri="{FF2B5EF4-FFF2-40B4-BE49-F238E27FC236}">
                  <a16:creationId xmlns:a16="http://schemas.microsoft.com/office/drawing/2014/main" id="{3E7B9D2B-1A4C-D0DC-2A75-ACFF0D4929F4}"/>
                </a:ext>
              </a:extLst>
            </p:cNvPr>
            <p:cNvSpPr>
              <a:spLocks/>
            </p:cNvSpPr>
            <p:nvPr/>
          </p:nvSpPr>
          <p:spPr>
            <a:xfrm>
              <a:off x="6591565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0" name="フリーフォーム: 図形 79">
              <a:extLst>
                <a:ext uri="{FF2B5EF4-FFF2-40B4-BE49-F238E27FC236}">
                  <a16:creationId xmlns:a16="http://schemas.microsoft.com/office/drawing/2014/main" id="{F694D286-0C26-96F0-F63C-1211F32D0CFD}"/>
                </a:ext>
              </a:extLst>
            </p:cNvPr>
            <p:cNvSpPr>
              <a:spLocks/>
            </p:cNvSpPr>
            <p:nvPr/>
          </p:nvSpPr>
          <p:spPr>
            <a:xfrm>
              <a:off x="6536001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1" name="フリーフォーム: 図形 80">
              <a:extLst>
                <a:ext uri="{FF2B5EF4-FFF2-40B4-BE49-F238E27FC236}">
                  <a16:creationId xmlns:a16="http://schemas.microsoft.com/office/drawing/2014/main" id="{3A789BEE-D827-4C83-27A8-C88AAC9319E1}"/>
                </a:ext>
              </a:extLst>
            </p:cNvPr>
            <p:cNvSpPr>
              <a:spLocks/>
            </p:cNvSpPr>
            <p:nvPr/>
          </p:nvSpPr>
          <p:spPr>
            <a:xfrm>
              <a:off x="6515224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2" name="フリーフォーム: 図形 81">
              <a:extLst>
                <a:ext uri="{FF2B5EF4-FFF2-40B4-BE49-F238E27FC236}">
                  <a16:creationId xmlns:a16="http://schemas.microsoft.com/office/drawing/2014/main" id="{5F2E9C51-3330-8335-4095-5D92E6BD0171}"/>
                </a:ext>
              </a:extLst>
            </p:cNvPr>
            <p:cNvSpPr>
              <a:spLocks/>
            </p:cNvSpPr>
            <p:nvPr/>
          </p:nvSpPr>
          <p:spPr>
            <a:xfrm>
              <a:off x="6501610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3" name="フリーフォーム: 図形 92">
              <a:extLst>
                <a:ext uri="{FF2B5EF4-FFF2-40B4-BE49-F238E27FC236}">
                  <a16:creationId xmlns:a16="http://schemas.microsoft.com/office/drawing/2014/main" id="{CED4A5F8-2461-44FE-FBDA-8765CC34DB7A}"/>
                </a:ext>
              </a:extLst>
            </p:cNvPr>
            <p:cNvSpPr>
              <a:spLocks/>
            </p:cNvSpPr>
            <p:nvPr/>
          </p:nvSpPr>
          <p:spPr>
            <a:xfrm>
              <a:off x="6487837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99" name="フリーフォーム: 図形 298">
              <a:extLst>
                <a:ext uri="{FF2B5EF4-FFF2-40B4-BE49-F238E27FC236}">
                  <a16:creationId xmlns:a16="http://schemas.microsoft.com/office/drawing/2014/main" id="{AA3077C1-C5EA-6EBD-F0E6-215AC5D9E995}"/>
                </a:ext>
              </a:extLst>
            </p:cNvPr>
            <p:cNvSpPr>
              <a:spLocks/>
            </p:cNvSpPr>
            <p:nvPr/>
          </p:nvSpPr>
          <p:spPr>
            <a:xfrm>
              <a:off x="6453051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8" name="フリーフォーム: 図形 307">
              <a:extLst>
                <a:ext uri="{FF2B5EF4-FFF2-40B4-BE49-F238E27FC236}">
                  <a16:creationId xmlns:a16="http://schemas.microsoft.com/office/drawing/2014/main" id="{F0BAE9CF-1D1F-816A-E066-EAB493E99E1D}"/>
                </a:ext>
              </a:extLst>
            </p:cNvPr>
            <p:cNvSpPr>
              <a:spLocks/>
            </p:cNvSpPr>
            <p:nvPr/>
          </p:nvSpPr>
          <p:spPr>
            <a:xfrm>
              <a:off x="6432274" y="269100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9" name="フリーフォーム: 図形 308">
              <a:extLst>
                <a:ext uri="{FF2B5EF4-FFF2-40B4-BE49-F238E27FC236}">
                  <a16:creationId xmlns:a16="http://schemas.microsoft.com/office/drawing/2014/main" id="{191AACD1-8C8A-4EB5-9054-26B1A41DA296}"/>
                </a:ext>
              </a:extLst>
            </p:cNvPr>
            <p:cNvSpPr>
              <a:spLocks/>
            </p:cNvSpPr>
            <p:nvPr/>
          </p:nvSpPr>
          <p:spPr>
            <a:xfrm>
              <a:off x="6383558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0" name="フリーフォーム: 図形 309">
              <a:extLst>
                <a:ext uri="{FF2B5EF4-FFF2-40B4-BE49-F238E27FC236}">
                  <a16:creationId xmlns:a16="http://schemas.microsoft.com/office/drawing/2014/main" id="{0B8B94D4-4536-839F-9FE2-81E8428E3B34}"/>
                </a:ext>
              </a:extLst>
            </p:cNvPr>
            <p:cNvSpPr>
              <a:spLocks/>
            </p:cNvSpPr>
            <p:nvPr/>
          </p:nvSpPr>
          <p:spPr>
            <a:xfrm>
              <a:off x="6376869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1" name="フリーフォーム: 図形 310">
              <a:extLst>
                <a:ext uri="{FF2B5EF4-FFF2-40B4-BE49-F238E27FC236}">
                  <a16:creationId xmlns:a16="http://schemas.microsoft.com/office/drawing/2014/main" id="{B56F5D5E-2F95-BA02-D136-5163200692C7}"/>
                </a:ext>
              </a:extLst>
            </p:cNvPr>
            <p:cNvSpPr>
              <a:spLocks/>
            </p:cNvSpPr>
            <p:nvPr/>
          </p:nvSpPr>
          <p:spPr>
            <a:xfrm>
              <a:off x="6362859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2" name="フリーフォーム: 図形 311">
              <a:extLst>
                <a:ext uri="{FF2B5EF4-FFF2-40B4-BE49-F238E27FC236}">
                  <a16:creationId xmlns:a16="http://schemas.microsoft.com/office/drawing/2014/main" id="{B34D390A-071D-B008-DECD-C33015F2F3F8}"/>
                </a:ext>
              </a:extLst>
            </p:cNvPr>
            <p:cNvSpPr>
              <a:spLocks/>
            </p:cNvSpPr>
            <p:nvPr/>
          </p:nvSpPr>
          <p:spPr>
            <a:xfrm>
              <a:off x="6349086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3" name="フリーフォーム: 図形 312">
              <a:extLst>
                <a:ext uri="{FF2B5EF4-FFF2-40B4-BE49-F238E27FC236}">
                  <a16:creationId xmlns:a16="http://schemas.microsoft.com/office/drawing/2014/main" id="{1AC219F7-1858-AFB7-6AA6-304DF2270163}"/>
                </a:ext>
              </a:extLst>
            </p:cNvPr>
            <p:cNvSpPr>
              <a:spLocks/>
            </p:cNvSpPr>
            <p:nvPr/>
          </p:nvSpPr>
          <p:spPr>
            <a:xfrm>
              <a:off x="6307925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4" name="フリーフォーム: 図形 313">
              <a:extLst>
                <a:ext uri="{FF2B5EF4-FFF2-40B4-BE49-F238E27FC236}">
                  <a16:creationId xmlns:a16="http://schemas.microsoft.com/office/drawing/2014/main" id="{C79C4343-A21E-EF51-BFFD-27AA7F84C01A}"/>
                </a:ext>
              </a:extLst>
            </p:cNvPr>
            <p:cNvSpPr>
              <a:spLocks/>
            </p:cNvSpPr>
            <p:nvPr/>
          </p:nvSpPr>
          <p:spPr>
            <a:xfrm>
              <a:off x="6293602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5" name="フリーフォーム: 図形 314">
              <a:extLst>
                <a:ext uri="{FF2B5EF4-FFF2-40B4-BE49-F238E27FC236}">
                  <a16:creationId xmlns:a16="http://schemas.microsoft.com/office/drawing/2014/main" id="{E8B537F8-5B53-ACB2-AD39-49FC9C6E0B01}"/>
                </a:ext>
              </a:extLst>
            </p:cNvPr>
            <p:cNvSpPr>
              <a:spLocks/>
            </p:cNvSpPr>
            <p:nvPr/>
          </p:nvSpPr>
          <p:spPr>
            <a:xfrm>
              <a:off x="6286913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6" name="フリーフォーム: 図形 315">
              <a:extLst>
                <a:ext uri="{FF2B5EF4-FFF2-40B4-BE49-F238E27FC236}">
                  <a16:creationId xmlns:a16="http://schemas.microsoft.com/office/drawing/2014/main" id="{09533389-2314-C3CD-C063-04D0D05C6D75}"/>
                </a:ext>
              </a:extLst>
            </p:cNvPr>
            <p:cNvSpPr>
              <a:spLocks/>
            </p:cNvSpPr>
            <p:nvPr/>
          </p:nvSpPr>
          <p:spPr>
            <a:xfrm>
              <a:off x="6280145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7" name="フリーフォーム: 図形 316">
              <a:extLst>
                <a:ext uri="{FF2B5EF4-FFF2-40B4-BE49-F238E27FC236}">
                  <a16:creationId xmlns:a16="http://schemas.microsoft.com/office/drawing/2014/main" id="{519065E7-C81F-4D83-131E-2752338CAD1D}"/>
                </a:ext>
              </a:extLst>
            </p:cNvPr>
            <p:cNvSpPr>
              <a:spLocks/>
            </p:cNvSpPr>
            <p:nvPr/>
          </p:nvSpPr>
          <p:spPr>
            <a:xfrm>
              <a:off x="6273455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8" name="フリーフォーム: 図形 317">
              <a:extLst>
                <a:ext uri="{FF2B5EF4-FFF2-40B4-BE49-F238E27FC236}">
                  <a16:creationId xmlns:a16="http://schemas.microsoft.com/office/drawing/2014/main" id="{732C17A7-11AC-A62D-6465-61B5E1929EBC}"/>
                </a:ext>
              </a:extLst>
            </p:cNvPr>
            <p:cNvSpPr>
              <a:spLocks/>
            </p:cNvSpPr>
            <p:nvPr/>
          </p:nvSpPr>
          <p:spPr>
            <a:xfrm>
              <a:off x="6217419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19" name="フリーフォーム: 図形 318">
              <a:extLst>
                <a:ext uri="{FF2B5EF4-FFF2-40B4-BE49-F238E27FC236}">
                  <a16:creationId xmlns:a16="http://schemas.microsoft.com/office/drawing/2014/main" id="{ADE800E1-F8DD-7A71-2D64-B919C9E1ED9F}"/>
                </a:ext>
              </a:extLst>
            </p:cNvPr>
            <p:cNvSpPr>
              <a:spLocks/>
            </p:cNvSpPr>
            <p:nvPr/>
          </p:nvSpPr>
          <p:spPr>
            <a:xfrm>
              <a:off x="6210651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0" name="フリーフォーム: 図形 319">
              <a:extLst>
                <a:ext uri="{FF2B5EF4-FFF2-40B4-BE49-F238E27FC236}">
                  <a16:creationId xmlns:a16="http://schemas.microsoft.com/office/drawing/2014/main" id="{881B7E42-CC0D-E8F9-7160-20EBCE4193B6}"/>
                </a:ext>
              </a:extLst>
            </p:cNvPr>
            <p:cNvSpPr>
              <a:spLocks/>
            </p:cNvSpPr>
            <p:nvPr/>
          </p:nvSpPr>
          <p:spPr>
            <a:xfrm>
              <a:off x="6183026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1" name="フリーフォーム: 図形 320">
              <a:extLst>
                <a:ext uri="{FF2B5EF4-FFF2-40B4-BE49-F238E27FC236}">
                  <a16:creationId xmlns:a16="http://schemas.microsoft.com/office/drawing/2014/main" id="{131D7923-816A-964B-7781-7AF489A88752}"/>
                </a:ext>
              </a:extLst>
            </p:cNvPr>
            <p:cNvSpPr>
              <a:spLocks/>
            </p:cNvSpPr>
            <p:nvPr/>
          </p:nvSpPr>
          <p:spPr>
            <a:xfrm>
              <a:off x="6134546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2" name="フリーフォーム: 図形 321">
              <a:extLst>
                <a:ext uri="{FF2B5EF4-FFF2-40B4-BE49-F238E27FC236}">
                  <a16:creationId xmlns:a16="http://schemas.microsoft.com/office/drawing/2014/main" id="{C5134D66-6CF5-93E2-6D55-1CB0409C096C}"/>
                </a:ext>
              </a:extLst>
            </p:cNvPr>
            <p:cNvSpPr>
              <a:spLocks/>
            </p:cNvSpPr>
            <p:nvPr/>
          </p:nvSpPr>
          <p:spPr>
            <a:xfrm>
              <a:off x="6120617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3" name="フリーフォーム: 図形 322">
              <a:extLst>
                <a:ext uri="{FF2B5EF4-FFF2-40B4-BE49-F238E27FC236}">
                  <a16:creationId xmlns:a16="http://schemas.microsoft.com/office/drawing/2014/main" id="{C2D6C619-5655-6E65-36BE-34E4E9E3A0D4}"/>
                </a:ext>
              </a:extLst>
            </p:cNvPr>
            <p:cNvSpPr>
              <a:spLocks/>
            </p:cNvSpPr>
            <p:nvPr/>
          </p:nvSpPr>
          <p:spPr>
            <a:xfrm>
              <a:off x="6113769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4" name="フリーフォーム: 図形 323">
              <a:extLst>
                <a:ext uri="{FF2B5EF4-FFF2-40B4-BE49-F238E27FC236}">
                  <a16:creationId xmlns:a16="http://schemas.microsoft.com/office/drawing/2014/main" id="{80906062-B00C-50FA-8BD2-FD684ECE0334}"/>
                </a:ext>
              </a:extLst>
            </p:cNvPr>
            <p:cNvSpPr>
              <a:spLocks/>
            </p:cNvSpPr>
            <p:nvPr/>
          </p:nvSpPr>
          <p:spPr>
            <a:xfrm>
              <a:off x="6092992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5" name="フリーフォーム: 図形 324">
              <a:extLst>
                <a:ext uri="{FF2B5EF4-FFF2-40B4-BE49-F238E27FC236}">
                  <a16:creationId xmlns:a16="http://schemas.microsoft.com/office/drawing/2014/main" id="{476F59C9-973E-8F0F-5C57-F65E009366D6}"/>
                </a:ext>
              </a:extLst>
            </p:cNvPr>
            <p:cNvSpPr>
              <a:spLocks/>
            </p:cNvSpPr>
            <p:nvPr/>
          </p:nvSpPr>
          <p:spPr>
            <a:xfrm>
              <a:off x="6086146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6" name="フリーフォーム: 図形 325">
              <a:extLst>
                <a:ext uri="{FF2B5EF4-FFF2-40B4-BE49-F238E27FC236}">
                  <a16:creationId xmlns:a16="http://schemas.microsoft.com/office/drawing/2014/main" id="{E4E43079-8898-97D9-FFCB-ECE0882EE048}"/>
                </a:ext>
              </a:extLst>
            </p:cNvPr>
            <p:cNvSpPr>
              <a:spLocks/>
            </p:cNvSpPr>
            <p:nvPr/>
          </p:nvSpPr>
          <p:spPr>
            <a:xfrm>
              <a:off x="6051596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7" name="フリーフォーム: 図形 326">
              <a:extLst>
                <a:ext uri="{FF2B5EF4-FFF2-40B4-BE49-F238E27FC236}">
                  <a16:creationId xmlns:a16="http://schemas.microsoft.com/office/drawing/2014/main" id="{98C78BB3-90A9-E6B5-0AA6-5065D8C050C9}"/>
                </a:ext>
              </a:extLst>
            </p:cNvPr>
            <p:cNvSpPr>
              <a:spLocks/>
            </p:cNvSpPr>
            <p:nvPr/>
          </p:nvSpPr>
          <p:spPr>
            <a:xfrm>
              <a:off x="5982103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8" name="フリーフォーム: 図形 327">
              <a:extLst>
                <a:ext uri="{FF2B5EF4-FFF2-40B4-BE49-F238E27FC236}">
                  <a16:creationId xmlns:a16="http://schemas.microsoft.com/office/drawing/2014/main" id="{19DCD7D5-FB6F-7613-C672-F1456E75552A}"/>
                </a:ext>
              </a:extLst>
            </p:cNvPr>
            <p:cNvSpPr>
              <a:spLocks/>
            </p:cNvSpPr>
            <p:nvPr/>
          </p:nvSpPr>
          <p:spPr>
            <a:xfrm>
              <a:off x="5905841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9" name="フリーフォーム: 図形 328">
              <a:extLst>
                <a:ext uri="{FF2B5EF4-FFF2-40B4-BE49-F238E27FC236}">
                  <a16:creationId xmlns:a16="http://schemas.microsoft.com/office/drawing/2014/main" id="{53D0E66C-FFE6-0C12-6E22-A9F538B3792B}"/>
                </a:ext>
              </a:extLst>
            </p:cNvPr>
            <p:cNvSpPr>
              <a:spLocks/>
            </p:cNvSpPr>
            <p:nvPr/>
          </p:nvSpPr>
          <p:spPr>
            <a:xfrm>
              <a:off x="5878217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0" name="フリーフォーム: 図形 329">
              <a:extLst>
                <a:ext uri="{FF2B5EF4-FFF2-40B4-BE49-F238E27FC236}">
                  <a16:creationId xmlns:a16="http://schemas.microsoft.com/office/drawing/2014/main" id="{B2B45853-A999-8EEC-31FD-A4E4F8B31711}"/>
                </a:ext>
              </a:extLst>
            </p:cNvPr>
            <p:cNvSpPr>
              <a:spLocks/>
            </p:cNvSpPr>
            <p:nvPr/>
          </p:nvSpPr>
          <p:spPr>
            <a:xfrm>
              <a:off x="5871685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1" name="フリーフォーム: 図形 330">
              <a:extLst>
                <a:ext uri="{FF2B5EF4-FFF2-40B4-BE49-F238E27FC236}">
                  <a16:creationId xmlns:a16="http://schemas.microsoft.com/office/drawing/2014/main" id="{278FBCA0-9D92-E82E-E47E-6D5771D3B4B0}"/>
                </a:ext>
              </a:extLst>
            </p:cNvPr>
            <p:cNvSpPr>
              <a:spLocks/>
            </p:cNvSpPr>
            <p:nvPr/>
          </p:nvSpPr>
          <p:spPr>
            <a:xfrm>
              <a:off x="5836663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2" name="フリーフォーム: 図形 331">
              <a:extLst>
                <a:ext uri="{FF2B5EF4-FFF2-40B4-BE49-F238E27FC236}">
                  <a16:creationId xmlns:a16="http://schemas.microsoft.com/office/drawing/2014/main" id="{6D67A194-D1E9-81DD-DACD-2F84C18202FC}"/>
                </a:ext>
              </a:extLst>
            </p:cNvPr>
            <p:cNvSpPr>
              <a:spLocks/>
            </p:cNvSpPr>
            <p:nvPr/>
          </p:nvSpPr>
          <p:spPr>
            <a:xfrm>
              <a:off x="5802271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3" name="フリーフォーム: 図形 332">
              <a:extLst>
                <a:ext uri="{FF2B5EF4-FFF2-40B4-BE49-F238E27FC236}">
                  <a16:creationId xmlns:a16="http://schemas.microsoft.com/office/drawing/2014/main" id="{90273590-5736-D6DE-76CC-DDC125B2BDFB}"/>
                </a:ext>
              </a:extLst>
            </p:cNvPr>
            <p:cNvSpPr>
              <a:spLocks/>
            </p:cNvSpPr>
            <p:nvPr/>
          </p:nvSpPr>
          <p:spPr>
            <a:xfrm>
              <a:off x="5774174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4" name="フリーフォーム: 図形 333">
              <a:extLst>
                <a:ext uri="{FF2B5EF4-FFF2-40B4-BE49-F238E27FC236}">
                  <a16:creationId xmlns:a16="http://schemas.microsoft.com/office/drawing/2014/main" id="{9091788B-0138-BB22-42D1-B7A2C69618CF}"/>
                </a:ext>
              </a:extLst>
            </p:cNvPr>
            <p:cNvSpPr>
              <a:spLocks/>
            </p:cNvSpPr>
            <p:nvPr/>
          </p:nvSpPr>
          <p:spPr>
            <a:xfrm>
              <a:off x="5767720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5" name="フリーフォーム: 図形 334">
              <a:extLst>
                <a:ext uri="{FF2B5EF4-FFF2-40B4-BE49-F238E27FC236}">
                  <a16:creationId xmlns:a16="http://schemas.microsoft.com/office/drawing/2014/main" id="{1C47D4AE-40D1-5B88-3726-3517DAF267BA}"/>
                </a:ext>
              </a:extLst>
            </p:cNvPr>
            <p:cNvSpPr>
              <a:spLocks/>
            </p:cNvSpPr>
            <p:nvPr/>
          </p:nvSpPr>
          <p:spPr>
            <a:xfrm>
              <a:off x="5601031" y="244519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6" name="フリーフォーム: 図形 335">
              <a:extLst>
                <a:ext uri="{FF2B5EF4-FFF2-40B4-BE49-F238E27FC236}">
                  <a16:creationId xmlns:a16="http://schemas.microsoft.com/office/drawing/2014/main" id="{71BB0B81-5C74-1207-C3E6-E53B80E8BC28}"/>
                </a:ext>
              </a:extLst>
            </p:cNvPr>
            <p:cNvSpPr>
              <a:spLocks/>
            </p:cNvSpPr>
            <p:nvPr/>
          </p:nvSpPr>
          <p:spPr>
            <a:xfrm>
              <a:off x="5594578" y="244519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7" name="フリーフォーム: 図形 336">
              <a:extLst>
                <a:ext uri="{FF2B5EF4-FFF2-40B4-BE49-F238E27FC236}">
                  <a16:creationId xmlns:a16="http://schemas.microsoft.com/office/drawing/2014/main" id="{F55F4ECC-2AA9-271A-C11C-E558C057D81C}"/>
                </a:ext>
              </a:extLst>
            </p:cNvPr>
            <p:cNvSpPr>
              <a:spLocks/>
            </p:cNvSpPr>
            <p:nvPr/>
          </p:nvSpPr>
          <p:spPr>
            <a:xfrm>
              <a:off x="5552709" y="23975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8" name="フリーフォーム: 図形 337">
              <a:extLst>
                <a:ext uri="{FF2B5EF4-FFF2-40B4-BE49-F238E27FC236}">
                  <a16:creationId xmlns:a16="http://schemas.microsoft.com/office/drawing/2014/main" id="{14D37CBF-7701-C97F-FB0B-C0557C963C01}"/>
                </a:ext>
              </a:extLst>
            </p:cNvPr>
            <p:cNvSpPr>
              <a:spLocks/>
            </p:cNvSpPr>
            <p:nvPr/>
          </p:nvSpPr>
          <p:spPr>
            <a:xfrm>
              <a:off x="5531932" y="23975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39" name="フリーフォーム: 図形 338">
              <a:extLst>
                <a:ext uri="{FF2B5EF4-FFF2-40B4-BE49-F238E27FC236}">
                  <a16:creationId xmlns:a16="http://schemas.microsoft.com/office/drawing/2014/main" id="{C0F3D90C-053A-0DA1-FBAE-0C233BA3CFE7}"/>
                </a:ext>
              </a:extLst>
            </p:cNvPr>
            <p:cNvSpPr>
              <a:spLocks/>
            </p:cNvSpPr>
            <p:nvPr/>
          </p:nvSpPr>
          <p:spPr>
            <a:xfrm>
              <a:off x="5498247" y="23975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0" name="フリーフォーム: 図形 339">
              <a:extLst>
                <a:ext uri="{FF2B5EF4-FFF2-40B4-BE49-F238E27FC236}">
                  <a16:creationId xmlns:a16="http://schemas.microsoft.com/office/drawing/2014/main" id="{E26A01E2-3749-0F44-373F-3A7D876DD434}"/>
                </a:ext>
              </a:extLst>
            </p:cNvPr>
            <p:cNvSpPr>
              <a:spLocks/>
            </p:cNvSpPr>
            <p:nvPr/>
          </p:nvSpPr>
          <p:spPr>
            <a:xfrm>
              <a:off x="5476525" y="238055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1" name="フリーフォーム: 図形 340">
              <a:extLst>
                <a:ext uri="{FF2B5EF4-FFF2-40B4-BE49-F238E27FC236}">
                  <a16:creationId xmlns:a16="http://schemas.microsoft.com/office/drawing/2014/main" id="{C8637745-169D-D005-1488-350962316292}"/>
                </a:ext>
              </a:extLst>
            </p:cNvPr>
            <p:cNvSpPr>
              <a:spLocks/>
            </p:cNvSpPr>
            <p:nvPr/>
          </p:nvSpPr>
          <p:spPr>
            <a:xfrm>
              <a:off x="5456300" y="238055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2" name="フリーフォーム: 図形 341">
              <a:extLst>
                <a:ext uri="{FF2B5EF4-FFF2-40B4-BE49-F238E27FC236}">
                  <a16:creationId xmlns:a16="http://schemas.microsoft.com/office/drawing/2014/main" id="{5354A2E6-683C-6355-5F4C-013A7B32C58A}"/>
                </a:ext>
              </a:extLst>
            </p:cNvPr>
            <p:cNvSpPr>
              <a:spLocks/>
            </p:cNvSpPr>
            <p:nvPr/>
          </p:nvSpPr>
          <p:spPr>
            <a:xfrm>
              <a:off x="5444494" y="235793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3" name="フリーフォーム: 図形 342">
              <a:extLst>
                <a:ext uri="{FF2B5EF4-FFF2-40B4-BE49-F238E27FC236}">
                  <a16:creationId xmlns:a16="http://schemas.microsoft.com/office/drawing/2014/main" id="{33EB6F53-4870-2021-7933-C124DEB60920}"/>
                </a:ext>
              </a:extLst>
            </p:cNvPr>
            <p:cNvSpPr>
              <a:spLocks/>
            </p:cNvSpPr>
            <p:nvPr/>
          </p:nvSpPr>
          <p:spPr>
            <a:xfrm>
              <a:off x="5389561" y="231933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4" name="フリーフォーム: 図形 343">
              <a:extLst>
                <a:ext uri="{FF2B5EF4-FFF2-40B4-BE49-F238E27FC236}">
                  <a16:creationId xmlns:a16="http://schemas.microsoft.com/office/drawing/2014/main" id="{B9D8A8C9-2554-F1AD-FF4F-5182F55563C5}"/>
                </a:ext>
              </a:extLst>
            </p:cNvPr>
            <p:cNvSpPr>
              <a:spLocks/>
            </p:cNvSpPr>
            <p:nvPr/>
          </p:nvSpPr>
          <p:spPr>
            <a:xfrm>
              <a:off x="5372562" y="230361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5" name="フリーフォーム: 図形 344">
              <a:extLst>
                <a:ext uri="{FF2B5EF4-FFF2-40B4-BE49-F238E27FC236}">
                  <a16:creationId xmlns:a16="http://schemas.microsoft.com/office/drawing/2014/main" id="{99FD8491-FF1E-EB69-72A2-AED25B14C2E6}"/>
                </a:ext>
              </a:extLst>
            </p:cNvPr>
            <p:cNvSpPr>
              <a:spLocks/>
            </p:cNvSpPr>
            <p:nvPr/>
          </p:nvSpPr>
          <p:spPr>
            <a:xfrm>
              <a:off x="5331007" y="228009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6" name="フリーフォーム: 図形 345">
              <a:extLst>
                <a:ext uri="{FF2B5EF4-FFF2-40B4-BE49-F238E27FC236}">
                  <a16:creationId xmlns:a16="http://schemas.microsoft.com/office/drawing/2014/main" id="{42EFB925-B605-1241-E62B-ECD54AC225F7}"/>
                </a:ext>
              </a:extLst>
            </p:cNvPr>
            <p:cNvSpPr>
              <a:spLocks/>
            </p:cNvSpPr>
            <p:nvPr/>
          </p:nvSpPr>
          <p:spPr>
            <a:xfrm>
              <a:off x="5303382" y="228009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7" name="フリーフォーム: 図形 346">
              <a:extLst>
                <a:ext uri="{FF2B5EF4-FFF2-40B4-BE49-F238E27FC236}">
                  <a16:creationId xmlns:a16="http://schemas.microsoft.com/office/drawing/2014/main" id="{1694489D-DB8D-D4C8-958B-C43F5A0F1FC4}"/>
                </a:ext>
              </a:extLst>
            </p:cNvPr>
            <p:cNvSpPr>
              <a:spLocks/>
            </p:cNvSpPr>
            <p:nvPr/>
          </p:nvSpPr>
          <p:spPr>
            <a:xfrm>
              <a:off x="5289453" y="228009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8" name="フリーフォーム: 図形 347">
              <a:extLst>
                <a:ext uri="{FF2B5EF4-FFF2-40B4-BE49-F238E27FC236}">
                  <a16:creationId xmlns:a16="http://schemas.microsoft.com/office/drawing/2014/main" id="{C427B4D0-FA38-2875-D660-C4F75FF4BE45}"/>
                </a:ext>
              </a:extLst>
            </p:cNvPr>
            <p:cNvSpPr>
              <a:spLocks/>
            </p:cNvSpPr>
            <p:nvPr/>
          </p:nvSpPr>
          <p:spPr>
            <a:xfrm>
              <a:off x="5258208" y="228009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49" name="フリーフォーム: 図形 348">
              <a:extLst>
                <a:ext uri="{FF2B5EF4-FFF2-40B4-BE49-F238E27FC236}">
                  <a16:creationId xmlns:a16="http://schemas.microsoft.com/office/drawing/2014/main" id="{333A57C0-CA80-EF8E-48D9-9A92C6E1294F}"/>
                </a:ext>
              </a:extLst>
            </p:cNvPr>
            <p:cNvSpPr>
              <a:spLocks/>
            </p:cNvSpPr>
            <p:nvPr/>
          </p:nvSpPr>
          <p:spPr>
            <a:xfrm>
              <a:off x="5234204" y="22561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0" name="フリーフォーム: 図形 349">
              <a:extLst>
                <a:ext uri="{FF2B5EF4-FFF2-40B4-BE49-F238E27FC236}">
                  <a16:creationId xmlns:a16="http://schemas.microsoft.com/office/drawing/2014/main" id="{DDF9BB71-C1C2-B263-EAE4-184CDD11124C}"/>
                </a:ext>
              </a:extLst>
            </p:cNvPr>
            <p:cNvSpPr>
              <a:spLocks/>
            </p:cNvSpPr>
            <p:nvPr/>
          </p:nvSpPr>
          <p:spPr>
            <a:xfrm>
              <a:off x="5192650" y="22561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1" name="フリーフォーム: 図形 350">
              <a:extLst>
                <a:ext uri="{FF2B5EF4-FFF2-40B4-BE49-F238E27FC236}">
                  <a16:creationId xmlns:a16="http://schemas.microsoft.com/office/drawing/2014/main" id="{B67A257B-AA40-29C3-5CFA-8D3E2655F956}"/>
                </a:ext>
              </a:extLst>
            </p:cNvPr>
            <p:cNvSpPr>
              <a:spLocks/>
            </p:cNvSpPr>
            <p:nvPr/>
          </p:nvSpPr>
          <p:spPr>
            <a:xfrm>
              <a:off x="5178642" y="22561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2" name="フリーフォーム: 図形 351">
              <a:extLst>
                <a:ext uri="{FF2B5EF4-FFF2-40B4-BE49-F238E27FC236}">
                  <a16:creationId xmlns:a16="http://schemas.microsoft.com/office/drawing/2014/main" id="{E4188D13-FAF7-7960-F5C8-616553CCACF9}"/>
                </a:ext>
              </a:extLst>
            </p:cNvPr>
            <p:cNvSpPr>
              <a:spLocks/>
            </p:cNvSpPr>
            <p:nvPr/>
          </p:nvSpPr>
          <p:spPr>
            <a:xfrm>
              <a:off x="5150860" y="225612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3" name="フリーフォーム: 図形 352">
              <a:extLst>
                <a:ext uri="{FF2B5EF4-FFF2-40B4-BE49-F238E27FC236}">
                  <a16:creationId xmlns:a16="http://schemas.microsoft.com/office/drawing/2014/main" id="{805EC7B5-C5EF-D278-F9D5-36AD23CC3236}"/>
                </a:ext>
              </a:extLst>
            </p:cNvPr>
            <p:cNvSpPr>
              <a:spLocks/>
            </p:cNvSpPr>
            <p:nvPr/>
          </p:nvSpPr>
          <p:spPr>
            <a:xfrm>
              <a:off x="5088606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4" name="フリーフォーム: 図形 353">
              <a:extLst>
                <a:ext uri="{FF2B5EF4-FFF2-40B4-BE49-F238E27FC236}">
                  <a16:creationId xmlns:a16="http://schemas.microsoft.com/office/drawing/2014/main" id="{9C7282FC-BB9E-9B74-FAFB-601EE11B3EE1}"/>
                </a:ext>
              </a:extLst>
            </p:cNvPr>
            <p:cNvSpPr>
              <a:spLocks/>
            </p:cNvSpPr>
            <p:nvPr/>
          </p:nvSpPr>
          <p:spPr>
            <a:xfrm>
              <a:off x="5074913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5" name="フリーフォーム: 図形 354">
              <a:extLst>
                <a:ext uri="{FF2B5EF4-FFF2-40B4-BE49-F238E27FC236}">
                  <a16:creationId xmlns:a16="http://schemas.microsoft.com/office/drawing/2014/main" id="{56BC31D2-F034-3BFD-66F2-33D16A441F2D}"/>
                </a:ext>
              </a:extLst>
            </p:cNvPr>
            <p:cNvSpPr>
              <a:spLocks/>
            </p:cNvSpPr>
            <p:nvPr/>
          </p:nvSpPr>
          <p:spPr>
            <a:xfrm>
              <a:off x="5060905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6" name="フリーフォーム: 図形 355">
              <a:extLst>
                <a:ext uri="{FF2B5EF4-FFF2-40B4-BE49-F238E27FC236}">
                  <a16:creationId xmlns:a16="http://schemas.microsoft.com/office/drawing/2014/main" id="{E8B07992-7353-9C22-5FD4-6716A068192F}"/>
                </a:ext>
              </a:extLst>
            </p:cNvPr>
            <p:cNvSpPr>
              <a:spLocks/>
            </p:cNvSpPr>
            <p:nvPr/>
          </p:nvSpPr>
          <p:spPr>
            <a:xfrm>
              <a:off x="4991803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7" name="フリーフォーム: 図形 356">
              <a:extLst>
                <a:ext uri="{FF2B5EF4-FFF2-40B4-BE49-F238E27FC236}">
                  <a16:creationId xmlns:a16="http://schemas.microsoft.com/office/drawing/2014/main" id="{836C4447-C401-5920-02A8-249CCC9F0524}"/>
                </a:ext>
              </a:extLst>
            </p:cNvPr>
            <p:cNvSpPr>
              <a:spLocks/>
            </p:cNvSpPr>
            <p:nvPr/>
          </p:nvSpPr>
          <p:spPr>
            <a:xfrm>
              <a:off x="4970556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8" name="フリーフォーム: 図形 357">
              <a:extLst>
                <a:ext uri="{FF2B5EF4-FFF2-40B4-BE49-F238E27FC236}">
                  <a16:creationId xmlns:a16="http://schemas.microsoft.com/office/drawing/2014/main" id="{2F20120D-957C-86B3-D8E1-3E895D29D72A}"/>
                </a:ext>
              </a:extLst>
            </p:cNvPr>
            <p:cNvSpPr>
              <a:spLocks/>
            </p:cNvSpPr>
            <p:nvPr/>
          </p:nvSpPr>
          <p:spPr>
            <a:xfrm>
              <a:off x="4964102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59" name="フリーフォーム: 図形 358">
              <a:extLst>
                <a:ext uri="{FF2B5EF4-FFF2-40B4-BE49-F238E27FC236}">
                  <a16:creationId xmlns:a16="http://schemas.microsoft.com/office/drawing/2014/main" id="{C6B10823-9380-2A6E-1921-22231149410A}"/>
                </a:ext>
              </a:extLst>
            </p:cNvPr>
            <p:cNvSpPr>
              <a:spLocks/>
            </p:cNvSpPr>
            <p:nvPr/>
          </p:nvSpPr>
          <p:spPr>
            <a:xfrm>
              <a:off x="4950092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0" name="フリーフォーム: 図形 359">
              <a:extLst>
                <a:ext uri="{FF2B5EF4-FFF2-40B4-BE49-F238E27FC236}">
                  <a16:creationId xmlns:a16="http://schemas.microsoft.com/office/drawing/2014/main" id="{5345B41A-B797-20F3-56A1-6B402B07C5E4}"/>
                </a:ext>
              </a:extLst>
            </p:cNvPr>
            <p:cNvSpPr>
              <a:spLocks/>
            </p:cNvSpPr>
            <p:nvPr/>
          </p:nvSpPr>
          <p:spPr>
            <a:xfrm>
              <a:off x="4908617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1" name="フリーフォーム: 図形 360">
              <a:extLst>
                <a:ext uri="{FF2B5EF4-FFF2-40B4-BE49-F238E27FC236}">
                  <a16:creationId xmlns:a16="http://schemas.microsoft.com/office/drawing/2014/main" id="{29378B21-84D1-3E9C-B22C-52AB7D4925CC}"/>
                </a:ext>
              </a:extLst>
            </p:cNvPr>
            <p:cNvSpPr>
              <a:spLocks/>
            </p:cNvSpPr>
            <p:nvPr/>
          </p:nvSpPr>
          <p:spPr>
            <a:xfrm>
              <a:off x="4832434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2" name="フリーフォーム: 図形 361">
              <a:extLst>
                <a:ext uri="{FF2B5EF4-FFF2-40B4-BE49-F238E27FC236}">
                  <a16:creationId xmlns:a16="http://schemas.microsoft.com/office/drawing/2014/main" id="{3328D97A-A950-1206-FF44-3E691505C276}"/>
                </a:ext>
              </a:extLst>
            </p:cNvPr>
            <p:cNvSpPr>
              <a:spLocks/>
            </p:cNvSpPr>
            <p:nvPr/>
          </p:nvSpPr>
          <p:spPr>
            <a:xfrm>
              <a:off x="4797806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3" name="フリーフォーム: 図形 362">
              <a:extLst>
                <a:ext uri="{FF2B5EF4-FFF2-40B4-BE49-F238E27FC236}">
                  <a16:creationId xmlns:a16="http://schemas.microsoft.com/office/drawing/2014/main" id="{C3EF4DED-350A-5DF7-824F-8EA51AD728DD}"/>
                </a:ext>
              </a:extLst>
            </p:cNvPr>
            <p:cNvSpPr>
              <a:spLocks/>
            </p:cNvSpPr>
            <p:nvPr/>
          </p:nvSpPr>
          <p:spPr>
            <a:xfrm>
              <a:off x="4776950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4" name="フリーフォーム: 図形 363">
              <a:extLst>
                <a:ext uri="{FF2B5EF4-FFF2-40B4-BE49-F238E27FC236}">
                  <a16:creationId xmlns:a16="http://schemas.microsoft.com/office/drawing/2014/main" id="{AFE2901B-B7B3-642E-B191-C75DB8160DA5}"/>
                </a:ext>
              </a:extLst>
            </p:cNvPr>
            <p:cNvSpPr>
              <a:spLocks/>
            </p:cNvSpPr>
            <p:nvPr/>
          </p:nvSpPr>
          <p:spPr>
            <a:xfrm>
              <a:off x="4763256" y="223215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5" name="フリーフォーム: 図形 364">
              <a:extLst>
                <a:ext uri="{FF2B5EF4-FFF2-40B4-BE49-F238E27FC236}">
                  <a16:creationId xmlns:a16="http://schemas.microsoft.com/office/drawing/2014/main" id="{5EB2877A-A63A-60ED-9AC6-FDB778CAA58E}"/>
                </a:ext>
              </a:extLst>
            </p:cNvPr>
            <p:cNvSpPr>
              <a:spLocks/>
            </p:cNvSpPr>
            <p:nvPr/>
          </p:nvSpPr>
          <p:spPr>
            <a:xfrm>
              <a:off x="4617658" y="22167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6" name="フリーフォーム: 図形 365">
              <a:extLst>
                <a:ext uri="{FF2B5EF4-FFF2-40B4-BE49-F238E27FC236}">
                  <a16:creationId xmlns:a16="http://schemas.microsoft.com/office/drawing/2014/main" id="{3528D65B-923A-8553-D5BF-16AE6F45D35B}"/>
                </a:ext>
              </a:extLst>
            </p:cNvPr>
            <p:cNvSpPr>
              <a:spLocks/>
            </p:cNvSpPr>
            <p:nvPr/>
          </p:nvSpPr>
          <p:spPr>
            <a:xfrm>
              <a:off x="4492838" y="22167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7" name="フリーフォーム: 図形 366">
              <a:extLst>
                <a:ext uri="{FF2B5EF4-FFF2-40B4-BE49-F238E27FC236}">
                  <a16:creationId xmlns:a16="http://schemas.microsoft.com/office/drawing/2014/main" id="{A20F9CA4-FAF6-77D7-E8C9-0B85962318E1}"/>
                </a:ext>
              </a:extLst>
            </p:cNvPr>
            <p:cNvSpPr>
              <a:spLocks/>
            </p:cNvSpPr>
            <p:nvPr/>
          </p:nvSpPr>
          <p:spPr>
            <a:xfrm>
              <a:off x="4389189" y="22167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8" name="フリーフォーム: 図形 367">
              <a:extLst>
                <a:ext uri="{FF2B5EF4-FFF2-40B4-BE49-F238E27FC236}">
                  <a16:creationId xmlns:a16="http://schemas.microsoft.com/office/drawing/2014/main" id="{489FD116-D18C-8185-0CEA-E1A04243047D}"/>
                </a:ext>
              </a:extLst>
            </p:cNvPr>
            <p:cNvSpPr>
              <a:spLocks/>
            </p:cNvSpPr>
            <p:nvPr/>
          </p:nvSpPr>
          <p:spPr>
            <a:xfrm>
              <a:off x="4340945" y="22167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69" name="フリーフォーム: 図形 368">
              <a:extLst>
                <a:ext uri="{FF2B5EF4-FFF2-40B4-BE49-F238E27FC236}">
                  <a16:creationId xmlns:a16="http://schemas.microsoft.com/office/drawing/2014/main" id="{983E482E-B64E-C6F8-F282-345EC2C9B3E5}"/>
                </a:ext>
              </a:extLst>
            </p:cNvPr>
            <p:cNvSpPr>
              <a:spLocks/>
            </p:cNvSpPr>
            <p:nvPr/>
          </p:nvSpPr>
          <p:spPr>
            <a:xfrm>
              <a:off x="3627282" y="217658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0" name="フリーフォーム: 図形 369">
              <a:extLst>
                <a:ext uri="{FF2B5EF4-FFF2-40B4-BE49-F238E27FC236}">
                  <a16:creationId xmlns:a16="http://schemas.microsoft.com/office/drawing/2014/main" id="{31D30EB6-8D78-F1D8-5C1A-D24F7FDAF739}"/>
                </a:ext>
              </a:extLst>
            </p:cNvPr>
            <p:cNvSpPr>
              <a:spLocks/>
            </p:cNvSpPr>
            <p:nvPr/>
          </p:nvSpPr>
          <p:spPr>
            <a:xfrm>
              <a:off x="5282605" y="228009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1" name="フリーフォーム: 図形 370">
              <a:extLst>
                <a:ext uri="{FF2B5EF4-FFF2-40B4-BE49-F238E27FC236}">
                  <a16:creationId xmlns:a16="http://schemas.microsoft.com/office/drawing/2014/main" id="{B4AF448F-922F-1F68-2378-D45F4603A58C}"/>
                </a:ext>
              </a:extLst>
            </p:cNvPr>
            <p:cNvSpPr>
              <a:spLocks/>
            </p:cNvSpPr>
            <p:nvPr/>
          </p:nvSpPr>
          <p:spPr>
            <a:xfrm>
              <a:off x="5753396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2" name="フリーフォーム: 図形 371">
              <a:extLst>
                <a:ext uri="{FF2B5EF4-FFF2-40B4-BE49-F238E27FC236}">
                  <a16:creationId xmlns:a16="http://schemas.microsoft.com/office/drawing/2014/main" id="{AE8673FD-F805-A681-50CE-ECB9C4FCD6E6}"/>
                </a:ext>
              </a:extLst>
            </p:cNvPr>
            <p:cNvSpPr>
              <a:spLocks/>
            </p:cNvSpPr>
            <p:nvPr/>
          </p:nvSpPr>
          <p:spPr>
            <a:xfrm>
              <a:off x="5739860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3" name="フリーフォーム: 図形 372">
              <a:extLst>
                <a:ext uri="{FF2B5EF4-FFF2-40B4-BE49-F238E27FC236}">
                  <a16:creationId xmlns:a16="http://schemas.microsoft.com/office/drawing/2014/main" id="{CAC2A2E3-E943-0A46-90D3-6548121AB63A}"/>
                </a:ext>
              </a:extLst>
            </p:cNvPr>
            <p:cNvSpPr>
              <a:spLocks/>
            </p:cNvSpPr>
            <p:nvPr/>
          </p:nvSpPr>
          <p:spPr>
            <a:xfrm>
              <a:off x="5704917" y="246898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4" name="フリーフォーム: 図形 373">
              <a:extLst>
                <a:ext uri="{FF2B5EF4-FFF2-40B4-BE49-F238E27FC236}">
                  <a16:creationId xmlns:a16="http://schemas.microsoft.com/office/drawing/2014/main" id="{E3034DEB-217E-FBAD-88FD-FDFDE7FD7730}"/>
                </a:ext>
              </a:extLst>
            </p:cNvPr>
            <p:cNvSpPr>
              <a:spLocks/>
            </p:cNvSpPr>
            <p:nvPr/>
          </p:nvSpPr>
          <p:spPr>
            <a:xfrm>
              <a:off x="5988791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5" name="フリーフォーム: 図形 374">
              <a:extLst>
                <a:ext uri="{FF2B5EF4-FFF2-40B4-BE49-F238E27FC236}">
                  <a16:creationId xmlns:a16="http://schemas.microsoft.com/office/drawing/2014/main" id="{1D21C6AD-6769-8872-08CE-BD0B9D3907A7}"/>
                </a:ext>
              </a:extLst>
            </p:cNvPr>
            <p:cNvSpPr>
              <a:spLocks/>
            </p:cNvSpPr>
            <p:nvPr/>
          </p:nvSpPr>
          <p:spPr>
            <a:xfrm>
              <a:off x="5995482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6" name="フリーフォーム: 図形 375">
              <a:extLst>
                <a:ext uri="{FF2B5EF4-FFF2-40B4-BE49-F238E27FC236}">
                  <a16:creationId xmlns:a16="http://schemas.microsoft.com/office/drawing/2014/main" id="{8DC8059E-AE12-6F90-DBCD-61634678F6E8}"/>
                </a:ext>
              </a:extLst>
            </p:cNvPr>
            <p:cNvSpPr>
              <a:spLocks/>
            </p:cNvSpPr>
            <p:nvPr/>
          </p:nvSpPr>
          <p:spPr>
            <a:xfrm>
              <a:off x="6002172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7" name="フリーフォーム: 図形 376">
              <a:extLst>
                <a:ext uri="{FF2B5EF4-FFF2-40B4-BE49-F238E27FC236}">
                  <a16:creationId xmlns:a16="http://schemas.microsoft.com/office/drawing/2014/main" id="{4B806D98-4CB2-5F27-B403-906980D450AD}"/>
                </a:ext>
              </a:extLst>
            </p:cNvPr>
            <p:cNvSpPr>
              <a:spLocks/>
            </p:cNvSpPr>
            <p:nvPr/>
          </p:nvSpPr>
          <p:spPr>
            <a:xfrm>
              <a:off x="5967936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8" name="フリーフォーム: 図形 377">
              <a:extLst>
                <a:ext uri="{FF2B5EF4-FFF2-40B4-BE49-F238E27FC236}">
                  <a16:creationId xmlns:a16="http://schemas.microsoft.com/office/drawing/2014/main" id="{C78E046F-C379-2A9C-FC70-206F68715702}"/>
                </a:ext>
              </a:extLst>
            </p:cNvPr>
            <p:cNvSpPr>
              <a:spLocks/>
            </p:cNvSpPr>
            <p:nvPr/>
          </p:nvSpPr>
          <p:spPr>
            <a:xfrm>
              <a:off x="5961247" y="2492960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79" name="フリーフォーム: 図形 378">
              <a:extLst>
                <a:ext uri="{FF2B5EF4-FFF2-40B4-BE49-F238E27FC236}">
                  <a16:creationId xmlns:a16="http://schemas.microsoft.com/office/drawing/2014/main" id="{B9911B3E-039B-D7C8-421E-692F47785B9F}"/>
                </a:ext>
              </a:extLst>
            </p:cNvPr>
            <p:cNvSpPr>
              <a:spLocks/>
            </p:cNvSpPr>
            <p:nvPr/>
          </p:nvSpPr>
          <p:spPr>
            <a:xfrm>
              <a:off x="6252127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0" name="フリーフォーム: 図形 379">
              <a:extLst>
                <a:ext uri="{FF2B5EF4-FFF2-40B4-BE49-F238E27FC236}">
                  <a16:creationId xmlns:a16="http://schemas.microsoft.com/office/drawing/2014/main" id="{92FBBB81-4B46-AD0A-E7F0-ADF7755F10FD}"/>
                </a:ext>
              </a:extLst>
            </p:cNvPr>
            <p:cNvSpPr>
              <a:spLocks/>
            </p:cNvSpPr>
            <p:nvPr/>
          </p:nvSpPr>
          <p:spPr>
            <a:xfrm>
              <a:off x="6238275" y="256361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1" name="フリーフォーム: 図形 380">
              <a:extLst>
                <a:ext uri="{FF2B5EF4-FFF2-40B4-BE49-F238E27FC236}">
                  <a16:creationId xmlns:a16="http://schemas.microsoft.com/office/drawing/2014/main" id="{EB9E49EF-04E7-6997-225C-0474F9D9CBD0}"/>
                </a:ext>
              </a:extLst>
            </p:cNvPr>
            <p:cNvSpPr>
              <a:spLocks/>
            </p:cNvSpPr>
            <p:nvPr/>
          </p:nvSpPr>
          <p:spPr>
            <a:xfrm>
              <a:off x="6661059" y="2777824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2" name="フリーフォーム: 図形 381">
              <a:extLst>
                <a:ext uri="{FF2B5EF4-FFF2-40B4-BE49-F238E27FC236}">
                  <a16:creationId xmlns:a16="http://schemas.microsoft.com/office/drawing/2014/main" id="{25AB5D4C-C7DB-5920-EF78-E1A0A73DB09E}"/>
                </a:ext>
              </a:extLst>
            </p:cNvPr>
            <p:cNvSpPr>
              <a:spLocks/>
            </p:cNvSpPr>
            <p:nvPr/>
          </p:nvSpPr>
          <p:spPr>
            <a:xfrm>
              <a:off x="7110835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83" name="フリーフォーム: 図形 382">
              <a:extLst>
                <a:ext uri="{FF2B5EF4-FFF2-40B4-BE49-F238E27FC236}">
                  <a16:creationId xmlns:a16="http://schemas.microsoft.com/office/drawing/2014/main" id="{88C42194-AD8C-A923-2BB5-EF2731516643}"/>
                </a:ext>
              </a:extLst>
            </p:cNvPr>
            <p:cNvSpPr>
              <a:spLocks/>
            </p:cNvSpPr>
            <p:nvPr/>
          </p:nvSpPr>
          <p:spPr>
            <a:xfrm>
              <a:off x="7104146" y="31485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5887DD7-EAF5-DA90-2251-B866215DBE2D}"/>
              </a:ext>
            </a:extLst>
          </p:cNvPr>
          <p:cNvGrpSpPr/>
          <p:nvPr/>
        </p:nvGrpSpPr>
        <p:grpSpPr>
          <a:xfrm>
            <a:off x="1135135" y="1409601"/>
            <a:ext cx="360000" cy="72009"/>
            <a:chOff x="2707351" y="1463026"/>
            <a:chExt cx="360000" cy="72009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A0B3C549-EFAA-FB33-40D5-6357ED1060F0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15" name="十字形 14">
              <a:extLst>
                <a:ext uri="{FF2B5EF4-FFF2-40B4-BE49-F238E27FC236}">
                  <a16:creationId xmlns:a16="http://schemas.microsoft.com/office/drawing/2014/main" id="{238EB956-3DB7-83A4-0B3C-C84316EF5B75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0666977-412D-4110-4D51-29EBBF4A76F8}"/>
              </a:ext>
            </a:extLst>
          </p:cNvPr>
          <p:cNvSpPr txBox="1"/>
          <p:nvPr/>
        </p:nvSpPr>
        <p:spPr>
          <a:xfrm>
            <a:off x="263525" y="5820840"/>
            <a:ext cx="610745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Palbociclib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1826658-85F1-B4D1-6E94-6DFECCE8677D}"/>
              </a:ext>
            </a:extLst>
          </p:cNvPr>
          <p:cNvSpPr txBox="1"/>
          <p:nvPr/>
        </p:nvSpPr>
        <p:spPr>
          <a:xfrm>
            <a:off x="26352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B60C161-6008-0554-5F98-B1BD1D14F6DE}"/>
              </a:ext>
            </a:extLst>
          </p:cNvPr>
          <p:cNvSpPr txBox="1"/>
          <p:nvPr/>
        </p:nvSpPr>
        <p:spPr>
          <a:xfrm>
            <a:off x="64178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CFE4471-DCBC-D8AE-9134-9F2AD571FFA5}"/>
              </a:ext>
            </a:extLst>
          </p:cNvPr>
          <p:cNvSpPr txBox="1"/>
          <p:nvPr/>
        </p:nvSpPr>
        <p:spPr>
          <a:xfrm>
            <a:off x="64178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505BD08-EF33-E565-0063-B199F42E7E82}"/>
              </a:ext>
            </a:extLst>
          </p:cNvPr>
          <p:cNvSpPr txBox="1"/>
          <p:nvPr/>
        </p:nvSpPr>
        <p:spPr>
          <a:xfrm>
            <a:off x="64178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D552A4-99B8-A4C4-22C9-2CD12B5B5ABA}"/>
              </a:ext>
            </a:extLst>
          </p:cNvPr>
          <p:cNvSpPr txBox="1"/>
          <p:nvPr/>
        </p:nvSpPr>
        <p:spPr>
          <a:xfrm>
            <a:off x="64178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ACEE4E6-DAB9-74F7-6CDE-A483FAE781E7}"/>
              </a:ext>
            </a:extLst>
          </p:cNvPr>
          <p:cNvSpPr txBox="1"/>
          <p:nvPr/>
        </p:nvSpPr>
        <p:spPr>
          <a:xfrm>
            <a:off x="64178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448" name="テキスト ボックス 447">
            <a:extLst>
              <a:ext uri="{FF2B5EF4-FFF2-40B4-BE49-F238E27FC236}">
                <a16:creationId xmlns:a16="http://schemas.microsoft.com/office/drawing/2014/main" id="{69097D42-C775-0699-552C-99A4B3CEBEB3}"/>
              </a:ext>
            </a:extLst>
          </p:cNvPr>
          <p:cNvSpPr txBox="1"/>
          <p:nvPr/>
        </p:nvSpPr>
        <p:spPr>
          <a:xfrm>
            <a:off x="64178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449" name="テキスト ボックス 448">
            <a:extLst>
              <a:ext uri="{FF2B5EF4-FFF2-40B4-BE49-F238E27FC236}">
                <a16:creationId xmlns:a16="http://schemas.microsoft.com/office/drawing/2014/main" id="{967D6346-FB6A-28AC-E34D-06B1CA88689A}"/>
              </a:ext>
            </a:extLst>
          </p:cNvPr>
          <p:cNvSpPr txBox="1"/>
          <p:nvPr/>
        </p:nvSpPr>
        <p:spPr>
          <a:xfrm>
            <a:off x="64178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450" name="テキスト ボックス 449">
            <a:extLst>
              <a:ext uri="{FF2B5EF4-FFF2-40B4-BE49-F238E27FC236}">
                <a16:creationId xmlns:a16="http://schemas.microsoft.com/office/drawing/2014/main" id="{457E44B1-95DB-4329-1433-F09147B8373B}"/>
              </a:ext>
            </a:extLst>
          </p:cNvPr>
          <p:cNvSpPr txBox="1"/>
          <p:nvPr/>
        </p:nvSpPr>
        <p:spPr>
          <a:xfrm>
            <a:off x="64178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451" name="テキスト ボックス 450">
            <a:extLst>
              <a:ext uri="{FF2B5EF4-FFF2-40B4-BE49-F238E27FC236}">
                <a16:creationId xmlns:a16="http://schemas.microsoft.com/office/drawing/2014/main" id="{A0E9B2ED-B358-7F1D-EBC2-AD4073F66E96}"/>
              </a:ext>
            </a:extLst>
          </p:cNvPr>
          <p:cNvSpPr txBox="1"/>
          <p:nvPr/>
        </p:nvSpPr>
        <p:spPr>
          <a:xfrm>
            <a:off x="64178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452" name="テキスト ボックス 451">
            <a:extLst>
              <a:ext uri="{FF2B5EF4-FFF2-40B4-BE49-F238E27FC236}">
                <a16:creationId xmlns:a16="http://schemas.microsoft.com/office/drawing/2014/main" id="{402B776C-6374-2DFE-D942-8CE73E8E6B76}"/>
              </a:ext>
            </a:extLst>
          </p:cNvPr>
          <p:cNvSpPr txBox="1"/>
          <p:nvPr/>
        </p:nvSpPr>
        <p:spPr>
          <a:xfrm>
            <a:off x="64178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453" name="テキスト ボックス 452">
            <a:extLst>
              <a:ext uri="{FF2B5EF4-FFF2-40B4-BE49-F238E27FC236}">
                <a16:creationId xmlns:a16="http://schemas.microsoft.com/office/drawing/2014/main" id="{5789EC60-E7F7-5E4E-B300-A95454623C96}"/>
              </a:ext>
            </a:extLst>
          </p:cNvPr>
          <p:cNvSpPr txBox="1"/>
          <p:nvPr/>
        </p:nvSpPr>
        <p:spPr>
          <a:xfrm>
            <a:off x="64178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455" name="直線コネクタ 454">
            <a:extLst>
              <a:ext uri="{FF2B5EF4-FFF2-40B4-BE49-F238E27FC236}">
                <a16:creationId xmlns:a16="http://schemas.microsoft.com/office/drawing/2014/main" id="{F66275C3-BA97-AA1B-3FF0-A4B00C4C69C1}"/>
              </a:ext>
            </a:extLst>
          </p:cNvPr>
          <p:cNvCxnSpPr>
            <a:cxnSpLocks/>
          </p:cNvCxnSpPr>
          <p:nvPr/>
        </p:nvCxnSpPr>
        <p:spPr>
          <a:xfrm>
            <a:off x="94611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6" name="グループ化 455">
            <a:extLst>
              <a:ext uri="{FF2B5EF4-FFF2-40B4-BE49-F238E27FC236}">
                <a16:creationId xmlns:a16="http://schemas.microsoft.com/office/drawing/2014/main" id="{437E4FD7-B4E9-7FB6-7B9A-F92745D240C6}"/>
              </a:ext>
            </a:extLst>
          </p:cNvPr>
          <p:cNvGrpSpPr/>
          <p:nvPr/>
        </p:nvGrpSpPr>
        <p:grpSpPr>
          <a:xfrm>
            <a:off x="874115" y="2200986"/>
            <a:ext cx="72000" cy="2852165"/>
            <a:chOff x="2555912" y="805820"/>
            <a:chExt cx="72000" cy="2852165"/>
          </a:xfrm>
        </p:grpSpPr>
        <p:cxnSp>
          <p:nvCxnSpPr>
            <p:cNvPr id="457" name="直線コネクタ 456">
              <a:extLst>
                <a:ext uri="{FF2B5EF4-FFF2-40B4-BE49-F238E27FC236}">
                  <a16:creationId xmlns:a16="http://schemas.microsoft.com/office/drawing/2014/main" id="{F8AFE0A5-39E0-CFE1-3C77-10116D30EB9F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直線コネクタ 457">
              <a:extLst>
                <a:ext uri="{FF2B5EF4-FFF2-40B4-BE49-F238E27FC236}">
                  <a16:creationId xmlns:a16="http://schemas.microsoft.com/office/drawing/2014/main" id="{C4D0EFE0-76A8-C7F2-6916-D365CE022638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直線コネクタ 458">
              <a:extLst>
                <a:ext uri="{FF2B5EF4-FFF2-40B4-BE49-F238E27FC236}">
                  <a16:creationId xmlns:a16="http://schemas.microsoft.com/office/drawing/2014/main" id="{E0660CE8-C2F6-5968-FBCE-3E6895ABADA7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直線コネクタ 459">
              <a:extLst>
                <a:ext uri="{FF2B5EF4-FFF2-40B4-BE49-F238E27FC236}">
                  <a16:creationId xmlns:a16="http://schemas.microsoft.com/office/drawing/2014/main" id="{84A21F87-5C34-EEEC-E9C8-5E46F9CE3586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直線コネクタ 460">
              <a:extLst>
                <a:ext uri="{FF2B5EF4-FFF2-40B4-BE49-F238E27FC236}">
                  <a16:creationId xmlns:a16="http://schemas.microsoft.com/office/drawing/2014/main" id="{F06D05DD-63C4-04CF-9B18-917D1044A9B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直線コネクタ 461">
              <a:extLst>
                <a:ext uri="{FF2B5EF4-FFF2-40B4-BE49-F238E27FC236}">
                  <a16:creationId xmlns:a16="http://schemas.microsoft.com/office/drawing/2014/main" id="{A32A4821-0E6B-5E81-3A90-66CB096CFAF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直線コネクタ 462">
              <a:extLst>
                <a:ext uri="{FF2B5EF4-FFF2-40B4-BE49-F238E27FC236}">
                  <a16:creationId xmlns:a16="http://schemas.microsoft.com/office/drawing/2014/main" id="{E43E4568-83E9-FCC2-CC84-040B63B2BA6A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直線コネクタ 463">
              <a:extLst>
                <a:ext uri="{FF2B5EF4-FFF2-40B4-BE49-F238E27FC236}">
                  <a16:creationId xmlns:a16="http://schemas.microsoft.com/office/drawing/2014/main" id="{FAF2A8DD-78B1-0C68-3AD8-BDB06E19059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直線コネクタ 465">
              <a:extLst>
                <a:ext uri="{FF2B5EF4-FFF2-40B4-BE49-F238E27FC236}">
                  <a16:creationId xmlns:a16="http://schemas.microsoft.com/office/drawing/2014/main" id="{A70BC154-EF20-0D70-DE52-C97BE7966E9B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直線コネクタ 466">
              <a:extLst>
                <a:ext uri="{FF2B5EF4-FFF2-40B4-BE49-F238E27FC236}">
                  <a16:creationId xmlns:a16="http://schemas.microsoft.com/office/drawing/2014/main" id="{ED714EC3-0496-6503-93BA-FF7BA5F22384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直線コネクタ 467">
              <a:extLst>
                <a:ext uri="{FF2B5EF4-FFF2-40B4-BE49-F238E27FC236}">
                  <a16:creationId xmlns:a16="http://schemas.microsoft.com/office/drawing/2014/main" id="{95012EE6-35B6-8625-F189-648C7A711F6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9" name="直線コネクタ 468">
            <a:extLst>
              <a:ext uri="{FF2B5EF4-FFF2-40B4-BE49-F238E27FC236}">
                <a16:creationId xmlns:a16="http://schemas.microsoft.com/office/drawing/2014/main" id="{2D0F6D4F-E08B-DF2C-A7B8-9C173305FE85}"/>
              </a:ext>
            </a:extLst>
          </p:cNvPr>
          <p:cNvCxnSpPr>
            <a:cxnSpLocks/>
          </p:cNvCxnSpPr>
          <p:nvPr/>
        </p:nvCxnSpPr>
        <p:spPr>
          <a:xfrm>
            <a:off x="117040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0" name="直線コネクタ 469">
            <a:extLst>
              <a:ext uri="{FF2B5EF4-FFF2-40B4-BE49-F238E27FC236}">
                <a16:creationId xmlns:a16="http://schemas.microsoft.com/office/drawing/2014/main" id="{8E5480DE-B356-3741-1667-AEB5ADECD38F}"/>
              </a:ext>
            </a:extLst>
          </p:cNvPr>
          <p:cNvCxnSpPr>
            <a:cxnSpLocks/>
          </p:cNvCxnSpPr>
          <p:nvPr/>
        </p:nvCxnSpPr>
        <p:spPr>
          <a:xfrm>
            <a:off x="207771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" name="直線コネクタ 470">
            <a:extLst>
              <a:ext uri="{FF2B5EF4-FFF2-40B4-BE49-F238E27FC236}">
                <a16:creationId xmlns:a16="http://schemas.microsoft.com/office/drawing/2014/main" id="{EEAB6C7D-5E94-702A-2F43-A23EC35C9204}"/>
              </a:ext>
            </a:extLst>
          </p:cNvPr>
          <p:cNvCxnSpPr>
            <a:cxnSpLocks/>
          </p:cNvCxnSpPr>
          <p:nvPr/>
        </p:nvCxnSpPr>
        <p:spPr>
          <a:xfrm>
            <a:off x="298502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直線コネクタ 471">
            <a:extLst>
              <a:ext uri="{FF2B5EF4-FFF2-40B4-BE49-F238E27FC236}">
                <a16:creationId xmlns:a16="http://schemas.microsoft.com/office/drawing/2014/main" id="{458EB202-A3AE-C6D8-ACA7-264CF04CA392}"/>
              </a:ext>
            </a:extLst>
          </p:cNvPr>
          <p:cNvCxnSpPr>
            <a:cxnSpLocks/>
          </p:cNvCxnSpPr>
          <p:nvPr/>
        </p:nvCxnSpPr>
        <p:spPr>
          <a:xfrm>
            <a:off x="389234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3" name="直線コネクタ 472">
            <a:extLst>
              <a:ext uri="{FF2B5EF4-FFF2-40B4-BE49-F238E27FC236}">
                <a16:creationId xmlns:a16="http://schemas.microsoft.com/office/drawing/2014/main" id="{291ABC7B-C11A-8D7B-7138-C3242CD68593}"/>
              </a:ext>
            </a:extLst>
          </p:cNvPr>
          <p:cNvCxnSpPr>
            <a:cxnSpLocks/>
          </p:cNvCxnSpPr>
          <p:nvPr/>
        </p:nvCxnSpPr>
        <p:spPr>
          <a:xfrm>
            <a:off x="479965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直線コネクタ 473">
            <a:extLst>
              <a:ext uri="{FF2B5EF4-FFF2-40B4-BE49-F238E27FC236}">
                <a16:creationId xmlns:a16="http://schemas.microsoft.com/office/drawing/2014/main" id="{D1DBA1C3-4E24-565B-778A-AC198956388F}"/>
              </a:ext>
            </a:extLst>
          </p:cNvPr>
          <p:cNvCxnSpPr>
            <a:cxnSpLocks/>
          </p:cNvCxnSpPr>
          <p:nvPr/>
        </p:nvCxnSpPr>
        <p:spPr>
          <a:xfrm>
            <a:off x="570696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" name="テキスト ボックス 474">
            <a:extLst>
              <a:ext uri="{FF2B5EF4-FFF2-40B4-BE49-F238E27FC236}">
                <a16:creationId xmlns:a16="http://schemas.microsoft.com/office/drawing/2014/main" id="{E6EF74AE-DEB2-65FB-417A-B197534EACAD}"/>
              </a:ext>
            </a:extLst>
          </p:cNvPr>
          <p:cNvSpPr txBox="1"/>
          <p:nvPr/>
        </p:nvSpPr>
        <p:spPr>
          <a:xfrm>
            <a:off x="144683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476" name="テキスト ボックス 475">
            <a:extLst>
              <a:ext uri="{FF2B5EF4-FFF2-40B4-BE49-F238E27FC236}">
                <a16:creationId xmlns:a16="http://schemas.microsoft.com/office/drawing/2014/main" id="{54EECBCA-2DDE-4B74-A4C0-6EB4FFE66928}"/>
              </a:ext>
            </a:extLst>
          </p:cNvPr>
          <p:cNvSpPr txBox="1"/>
          <p:nvPr/>
        </p:nvSpPr>
        <p:spPr>
          <a:xfrm>
            <a:off x="379201" y="3106212"/>
            <a:ext cx="184666" cy="1048364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Overall survival</a:t>
            </a:r>
          </a:p>
        </p:txBody>
      </p:sp>
      <p:sp>
        <p:nvSpPr>
          <p:cNvPr id="520" name="テキスト ボックス 519">
            <a:extLst>
              <a:ext uri="{FF2B5EF4-FFF2-40B4-BE49-F238E27FC236}">
                <a16:creationId xmlns:a16="http://schemas.microsoft.com/office/drawing/2014/main" id="{1E90DD29-F500-B3D0-822F-76B887D6EA1F}"/>
              </a:ext>
            </a:extLst>
          </p:cNvPr>
          <p:cNvSpPr txBox="1"/>
          <p:nvPr/>
        </p:nvSpPr>
        <p:spPr>
          <a:xfrm>
            <a:off x="113513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521" name="テキスト ボックス 520">
            <a:extLst>
              <a:ext uri="{FF2B5EF4-FFF2-40B4-BE49-F238E27FC236}">
                <a16:creationId xmlns:a16="http://schemas.microsoft.com/office/drawing/2014/main" id="{C9163780-450B-44CF-8F3A-2A61838A0649}"/>
              </a:ext>
            </a:extLst>
          </p:cNvPr>
          <p:cNvSpPr txBox="1"/>
          <p:nvPr/>
        </p:nvSpPr>
        <p:spPr>
          <a:xfrm>
            <a:off x="200718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522" name="テキスト ボックス 521">
            <a:extLst>
              <a:ext uri="{FF2B5EF4-FFF2-40B4-BE49-F238E27FC236}">
                <a16:creationId xmlns:a16="http://schemas.microsoft.com/office/drawing/2014/main" id="{BA92E90E-A48C-2449-AAE7-150946BDCE6B}"/>
              </a:ext>
            </a:extLst>
          </p:cNvPr>
          <p:cNvSpPr txBox="1"/>
          <p:nvPr/>
        </p:nvSpPr>
        <p:spPr>
          <a:xfrm>
            <a:off x="291449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523" name="テキスト ボックス 522">
            <a:extLst>
              <a:ext uri="{FF2B5EF4-FFF2-40B4-BE49-F238E27FC236}">
                <a16:creationId xmlns:a16="http://schemas.microsoft.com/office/drawing/2014/main" id="{F14AD7A1-C5C9-7780-0474-99AE046021BF}"/>
              </a:ext>
            </a:extLst>
          </p:cNvPr>
          <p:cNvSpPr txBox="1"/>
          <p:nvPr/>
        </p:nvSpPr>
        <p:spPr>
          <a:xfrm>
            <a:off x="382181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524" name="テキスト ボックス 523">
            <a:extLst>
              <a:ext uri="{FF2B5EF4-FFF2-40B4-BE49-F238E27FC236}">
                <a16:creationId xmlns:a16="http://schemas.microsoft.com/office/drawing/2014/main" id="{A905827C-A847-A814-8618-2DAC3998A7E7}"/>
              </a:ext>
            </a:extLst>
          </p:cNvPr>
          <p:cNvSpPr txBox="1"/>
          <p:nvPr/>
        </p:nvSpPr>
        <p:spPr>
          <a:xfrm>
            <a:off x="472912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525" name="テキスト ボックス 524">
            <a:extLst>
              <a:ext uri="{FF2B5EF4-FFF2-40B4-BE49-F238E27FC236}">
                <a16:creationId xmlns:a16="http://schemas.microsoft.com/office/drawing/2014/main" id="{F23CB839-F674-AAB8-1653-140558EC8877}"/>
              </a:ext>
            </a:extLst>
          </p:cNvPr>
          <p:cNvSpPr txBox="1"/>
          <p:nvPr/>
        </p:nvSpPr>
        <p:spPr>
          <a:xfrm>
            <a:off x="563643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526" name="テキスト ボックス 525">
            <a:extLst>
              <a:ext uri="{FF2B5EF4-FFF2-40B4-BE49-F238E27FC236}">
                <a16:creationId xmlns:a16="http://schemas.microsoft.com/office/drawing/2014/main" id="{48997713-7DF6-ED45-B346-A65A1676840A}"/>
              </a:ext>
            </a:extLst>
          </p:cNvPr>
          <p:cNvSpPr txBox="1"/>
          <p:nvPr/>
        </p:nvSpPr>
        <p:spPr>
          <a:xfrm>
            <a:off x="18648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7" name="グループ化 526">
            <a:extLst>
              <a:ext uri="{FF2B5EF4-FFF2-40B4-BE49-F238E27FC236}">
                <a16:creationId xmlns:a16="http://schemas.microsoft.com/office/drawing/2014/main" id="{CE9C3420-3A03-0AA7-C9CC-BD87D114E9E8}"/>
              </a:ext>
            </a:extLst>
          </p:cNvPr>
          <p:cNvGrpSpPr/>
          <p:nvPr/>
        </p:nvGrpSpPr>
        <p:grpSpPr>
          <a:xfrm>
            <a:off x="7113105" y="1409601"/>
            <a:ext cx="360000" cy="72009"/>
            <a:chOff x="2707351" y="1463026"/>
            <a:chExt cx="360000" cy="72009"/>
          </a:xfrm>
        </p:grpSpPr>
        <p:cxnSp>
          <p:nvCxnSpPr>
            <p:cNvPr id="528" name="直線コネクタ 527">
              <a:extLst>
                <a:ext uri="{FF2B5EF4-FFF2-40B4-BE49-F238E27FC236}">
                  <a16:creationId xmlns:a16="http://schemas.microsoft.com/office/drawing/2014/main" id="{3BFD2344-AE88-8DFA-13FE-5E4FF1625256}"/>
                </a:ext>
              </a:extLst>
            </p:cNvPr>
            <p:cNvCxnSpPr>
              <a:cxnSpLocks/>
            </p:cNvCxnSpPr>
            <p:nvPr/>
          </p:nvCxnSpPr>
          <p:spPr>
            <a:xfrm>
              <a:off x="2707351" y="1499030"/>
              <a:ext cx="360000" cy="0"/>
            </a:xfrm>
            <a:prstGeom prst="line">
              <a:avLst/>
            </a:pr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</p:cxnSp>
        <p:sp>
          <p:nvSpPr>
            <p:cNvPr id="529" name="十字形 528">
              <a:extLst>
                <a:ext uri="{FF2B5EF4-FFF2-40B4-BE49-F238E27FC236}">
                  <a16:creationId xmlns:a16="http://schemas.microsoft.com/office/drawing/2014/main" id="{8A51E14D-3C5A-8548-54B4-DA7F469ED764}"/>
                </a:ext>
              </a:extLst>
            </p:cNvPr>
            <p:cNvSpPr>
              <a:spLocks/>
            </p:cNvSpPr>
            <p:nvPr/>
          </p:nvSpPr>
          <p:spPr>
            <a:xfrm>
              <a:off x="2851347" y="1463026"/>
              <a:ext cx="72009" cy="72009"/>
            </a:xfrm>
            <a:prstGeom prst="plus">
              <a:avLst>
                <a:gd name="adj" fmla="val 10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530" name="テキスト ボックス 529">
            <a:extLst>
              <a:ext uri="{FF2B5EF4-FFF2-40B4-BE49-F238E27FC236}">
                <a16:creationId xmlns:a16="http://schemas.microsoft.com/office/drawing/2014/main" id="{DB645993-0E36-06B3-F08F-5F5DA155C2DE}"/>
              </a:ext>
            </a:extLst>
          </p:cNvPr>
          <p:cNvSpPr txBox="1"/>
          <p:nvPr/>
        </p:nvSpPr>
        <p:spPr>
          <a:xfrm>
            <a:off x="6241495" y="5820840"/>
            <a:ext cx="689291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pt-BR" altLang="ja-JP" noProof="0" dirty="0"/>
              <a:t>Abemaciclib</a:t>
            </a:r>
          </a:p>
        </p:txBody>
      </p:sp>
      <p:sp>
        <p:nvSpPr>
          <p:cNvPr id="531" name="テキスト ボックス 530">
            <a:extLst>
              <a:ext uri="{FF2B5EF4-FFF2-40B4-BE49-F238E27FC236}">
                <a16:creationId xmlns:a16="http://schemas.microsoft.com/office/drawing/2014/main" id="{797DC2F3-B355-58E1-0201-099F0EA2F679}"/>
              </a:ext>
            </a:extLst>
          </p:cNvPr>
          <p:cNvSpPr txBox="1"/>
          <p:nvPr/>
        </p:nvSpPr>
        <p:spPr>
          <a:xfrm>
            <a:off x="6241495" y="5571881"/>
            <a:ext cx="575479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noProof="0" dirty="0"/>
              <a:t>No. at risk</a:t>
            </a:r>
          </a:p>
        </p:txBody>
      </p:sp>
      <p:sp>
        <p:nvSpPr>
          <p:cNvPr id="532" name="テキスト ボックス 531">
            <a:extLst>
              <a:ext uri="{FF2B5EF4-FFF2-40B4-BE49-F238E27FC236}">
                <a16:creationId xmlns:a16="http://schemas.microsoft.com/office/drawing/2014/main" id="{6874FC28-815C-EA21-E6C5-D0F7B2B54459}"/>
              </a:ext>
            </a:extLst>
          </p:cNvPr>
          <p:cNvSpPr txBox="1"/>
          <p:nvPr/>
        </p:nvSpPr>
        <p:spPr>
          <a:xfrm>
            <a:off x="6619751" y="2124042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533" name="テキスト ボックス 532">
            <a:extLst>
              <a:ext uri="{FF2B5EF4-FFF2-40B4-BE49-F238E27FC236}">
                <a16:creationId xmlns:a16="http://schemas.microsoft.com/office/drawing/2014/main" id="{3A0079C2-F457-9137-D846-7923B641BB40}"/>
              </a:ext>
            </a:extLst>
          </p:cNvPr>
          <p:cNvSpPr txBox="1"/>
          <p:nvPr/>
        </p:nvSpPr>
        <p:spPr>
          <a:xfrm>
            <a:off x="6619751" y="2409259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0.9</a:t>
            </a:r>
          </a:p>
        </p:txBody>
      </p:sp>
      <p:sp>
        <p:nvSpPr>
          <p:cNvPr id="534" name="テキスト ボックス 533">
            <a:extLst>
              <a:ext uri="{FF2B5EF4-FFF2-40B4-BE49-F238E27FC236}">
                <a16:creationId xmlns:a16="http://schemas.microsoft.com/office/drawing/2014/main" id="{79D05A7B-4643-1ACB-30A8-683777705FAA}"/>
              </a:ext>
            </a:extLst>
          </p:cNvPr>
          <p:cNvSpPr txBox="1"/>
          <p:nvPr/>
        </p:nvSpPr>
        <p:spPr>
          <a:xfrm>
            <a:off x="6619751" y="2694476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535" name="テキスト ボックス 534">
            <a:extLst>
              <a:ext uri="{FF2B5EF4-FFF2-40B4-BE49-F238E27FC236}">
                <a16:creationId xmlns:a16="http://schemas.microsoft.com/office/drawing/2014/main" id="{3D82E22C-EC5D-C201-9B99-67A75DF1EAAA}"/>
              </a:ext>
            </a:extLst>
          </p:cNvPr>
          <p:cNvSpPr txBox="1"/>
          <p:nvPr/>
        </p:nvSpPr>
        <p:spPr>
          <a:xfrm>
            <a:off x="6619751" y="2979693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0.7</a:t>
            </a:r>
          </a:p>
        </p:txBody>
      </p:sp>
      <p:sp>
        <p:nvSpPr>
          <p:cNvPr id="536" name="テキスト ボックス 535">
            <a:extLst>
              <a:ext uri="{FF2B5EF4-FFF2-40B4-BE49-F238E27FC236}">
                <a16:creationId xmlns:a16="http://schemas.microsoft.com/office/drawing/2014/main" id="{DAE54D6C-13B3-69A1-1DD6-380B6504A60C}"/>
              </a:ext>
            </a:extLst>
          </p:cNvPr>
          <p:cNvSpPr txBox="1"/>
          <p:nvPr/>
        </p:nvSpPr>
        <p:spPr>
          <a:xfrm>
            <a:off x="6619751" y="3264910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37" name="テキスト ボックス 536">
            <a:extLst>
              <a:ext uri="{FF2B5EF4-FFF2-40B4-BE49-F238E27FC236}">
                <a16:creationId xmlns:a16="http://schemas.microsoft.com/office/drawing/2014/main" id="{47F59E70-A596-935D-14BE-FBBAEE862D21}"/>
              </a:ext>
            </a:extLst>
          </p:cNvPr>
          <p:cNvSpPr txBox="1"/>
          <p:nvPr/>
        </p:nvSpPr>
        <p:spPr>
          <a:xfrm>
            <a:off x="6619751" y="355012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38" name="テキスト ボックス 537">
            <a:extLst>
              <a:ext uri="{FF2B5EF4-FFF2-40B4-BE49-F238E27FC236}">
                <a16:creationId xmlns:a16="http://schemas.microsoft.com/office/drawing/2014/main" id="{A6256B11-AAE0-2EE5-9F8E-ABA72F95F407}"/>
              </a:ext>
            </a:extLst>
          </p:cNvPr>
          <p:cNvSpPr txBox="1"/>
          <p:nvPr/>
        </p:nvSpPr>
        <p:spPr>
          <a:xfrm>
            <a:off x="6619751" y="3835344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39" name="テキスト ボックス 538">
            <a:extLst>
              <a:ext uri="{FF2B5EF4-FFF2-40B4-BE49-F238E27FC236}">
                <a16:creationId xmlns:a16="http://schemas.microsoft.com/office/drawing/2014/main" id="{27E66BD5-3998-1A5F-BBA2-6600B4D5C613}"/>
              </a:ext>
            </a:extLst>
          </p:cNvPr>
          <p:cNvSpPr txBox="1"/>
          <p:nvPr/>
        </p:nvSpPr>
        <p:spPr>
          <a:xfrm>
            <a:off x="6619751" y="4120561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540" name="テキスト ボックス 539">
            <a:extLst>
              <a:ext uri="{FF2B5EF4-FFF2-40B4-BE49-F238E27FC236}">
                <a16:creationId xmlns:a16="http://schemas.microsoft.com/office/drawing/2014/main" id="{5D420356-0EA4-2ECD-5B59-DC186E1D3534}"/>
              </a:ext>
            </a:extLst>
          </p:cNvPr>
          <p:cNvSpPr txBox="1"/>
          <p:nvPr/>
        </p:nvSpPr>
        <p:spPr>
          <a:xfrm>
            <a:off x="6619751" y="4405778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41" name="テキスト ボックス 540">
            <a:extLst>
              <a:ext uri="{FF2B5EF4-FFF2-40B4-BE49-F238E27FC236}">
                <a16:creationId xmlns:a16="http://schemas.microsoft.com/office/drawing/2014/main" id="{59D8B306-1414-2734-D584-21A30096D8AD}"/>
              </a:ext>
            </a:extLst>
          </p:cNvPr>
          <p:cNvSpPr txBox="1"/>
          <p:nvPr/>
        </p:nvSpPr>
        <p:spPr>
          <a:xfrm>
            <a:off x="6619751" y="4690995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542" name="テキスト ボックス 541">
            <a:extLst>
              <a:ext uri="{FF2B5EF4-FFF2-40B4-BE49-F238E27FC236}">
                <a16:creationId xmlns:a16="http://schemas.microsoft.com/office/drawing/2014/main" id="{B32DCF7F-2419-FFB9-612F-890981E9907D}"/>
              </a:ext>
            </a:extLst>
          </p:cNvPr>
          <p:cNvSpPr txBox="1"/>
          <p:nvPr/>
        </p:nvSpPr>
        <p:spPr>
          <a:xfrm>
            <a:off x="6619751" y="4976207"/>
            <a:ext cx="176330" cy="15388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r"/>
            <a:r>
              <a:rPr kumimoji="1" lang="en-US" sz="10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cxnSp>
        <p:nvCxnSpPr>
          <p:cNvPr id="543" name="直線コネクタ 542">
            <a:extLst>
              <a:ext uri="{FF2B5EF4-FFF2-40B4-BE49-F238E27FC236}">
                <a16:creationId xmlns:a16="http://schemas.microsoft.com/office/drawing/2014/main" id="{F8B02803-BEEA-9338-6394-7A5B49160FEB}"/>
              </a:ext>
            </a:extLst>
          </p:cNvPr>
          <p:cNvCxnSpPr>
            <a:cxnSpLocks/>
          </p:cNvCxnSpPr>
          <p:nvPr/>
        </p:nvCxnSpPr>
        <p:spPr>
          <a:xfrm>
            <a:off x="6924085" y="2064394"/>
            <a:ext cx="0" cy="313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4" name="直線コネクタ 543">
            <a:extLst>
              <a:ext uri="{FF2B5EF4-FFF2-40B4-BE49-F238E27FC236}">
                <a16:creationId xmlns:a16="http://schemas.microsoft.com/office/drawing/2014/main" id="{4D6DCB2D-6B0B-213E-E276-A264A16CC655}"/>
              </a:ext>
            </a:extLst>
          </p:cNvPr>
          <p:cNvCxnSpPr>
            <a:cxnSpLocks/>
          </p:cNvCxnSpPr>
          <p:nvPr/>
        </p:nvCxnSpPr>
        <p:spPr>
          <a:xfrm>
            <a:off x="6924085" y="5196394"/>
            <a:ext cx="5004390" cy="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5" name="グループ化 544">
            <a:extLst>
              <a:ext uri="{FF2B5EF4-FFF2-40B4-BE49-F238E27FC236}">
                <a16:creationId xmlns:a16="http://schemas.microsoft.com/office/drawing/2014/main" id="{24B8AE67-6D31-2566-CFEC-7B1761E125DB}"/>
              </a:ext>
            </a:extLst>
          </p:cNvPr>
          <p:cNvGrpSpPr/>
          <p:nvPr/>
        </p:nvGrpSpPr>
        <p:grpSpPr>
          <a:xfrm>
            <a:off x="6852085" y="2200986"/>
            <a:ext cx="72000" cy="2852165"/>
            <a:chOff x="2555912" y="805820"/>
            <a:chExt cx="72000" cy="2852165"/>
          </a:xfrm>
        </p:grpSpPr>
        <p:cxnSp>
          <p:nvCxnSpPr>
            <p:cNvPr id="546" name="直線コネクタ 545">
              <a:extLst>
                <a:ext uri="{FF2B5EF4-FFF2-40B4-BE49-F238E27FC236}">
                  <a16:creationId xmlns:a16="http://schemas.microsoft.com/office/drawing/2014/main" id="{B0FFDEFD-3D85-B8D0-9D20-28E7B8C0AB7A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80582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7" name="直線コネクタ 546">
              <a:extLst>
                <a:ext uri="{FF2B5EF4-FFF2-40B4-BE49-F238E27FC236}">
                  <a16:creationId xmlns:a16="http://schemas.microsoft.com/office/drawing/2014/main" id="{BCB1F327-683C-0A0F-DE4B-1E42347665D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09103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8" name="直線コネクタ 547">
              <a:extLst>
                <a:ext uri="{FF2B5EF4-FFF2-40B4-BE49-F238E27FC236}">
                  <a16:creationId xmlns:a16="http://schemas.microsoft.com/office/drawing/2014/main" id="{100D1A05-E239-615F-1493-4D3F4BD6A723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37625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9" name="直線コネクタ 548">
              <a:extLst>
                <a:ext uri="{FF2B5EF4-FFF2-40B4-BE49-F238E27FC236}">
                  <a16:creationId xmlns:a16="http://schemas.microsoft.com/office/drawing/2014/main" id="{5A43CF2C-AD8E-F911-CC54-DDD09B1B2107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66146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0" name="直線コネクタ 549">
              <a:extLst>
                <a:ext uri="{FF2B5EF4-FFF2-40B4-BE49-F238E27FC236}">
                  <a16:creationId xmlns:a16="http://schemas.microsoft.com/office/drawing/2014/main" id="{8549073B-5082-B9CA-A647-D311E2D73C06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194668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1" name="直線コネクタ 550">
              <a:extLst>
                <a:ext uri="{FF2B5EF4-FFF2-40B4-BE49-F238E27FC236}">
                  <a16:creationId xmlns:a16="http://schemas.microsoft.com/office/drawing/2014/main" id="{E77F7BA2-B637-B989-20FD-34CCB3D92029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231900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2" name="直線コネクタ 551">
              <a:extLst>
                <a:ext uri="{FF2B5EF4-FFF2-40B4-BE49-F238E27FC236}">
                  <a16:creationId xmlns:a16="http://schemas.microsoft.com/office/drawing/2014/main" id="{33E13BD3-A9DA-C830-19DA-76CC8370FE7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517116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3" name="直線コネクタ 552">
              <a:extLst>
                <a:ext uri="{FF2B5EF4-FFF2-40B4-BE49-F238E27FC236}">
                  <a16:creationId xmlns:a16="http://schemas.microsoft.com/office/drawing/2014/main" id="{F33EF9F8-CB41-D237-F300-F36ECA9FD5A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2802332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直線コネクタ 553">
              <a:extLst>
                <a:ext uri="{FF2B5EF4-FFF2-40B4-BE49-F238E27FC236}">
                  <a16:creationId xmlns:a16="http://schemas.microsoft.com/office/drawing/2014/main" id="{FCA76307-DFED-68C5-B5F0-B98AF2B527F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087548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5" name="直線コネクタ 554">
              <a:extLst>
                <a:ext uri="{FF2B5EF4-FFF2-40B4-BE49-F238E27FC236}">
                  <a16:creationId xmlns:a16="http://schemas.microsoft.com/office/drawing/2014/main" id="{E270E852-C974-0A00-E28A-F5DEE74FD125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372764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6" name="直線コネクタ 555">
              <a:extLst>
                <a:ext uri="{FF2B5EF4-FFF2-40B4-BE49-F238E27FC236}">
                  <a16:creationId xmlns:a16="http://schemas.microsoft.com/office/drawing/2014/main" id="{5D98C317-1561-2D63-C0E8-1819BE9BC05D}"/>
                </a:ext>
              </a:extLst>
            </p:cNvPr>
            <p:cNvCxnSpPr>
              <a:cxnSpLocks/>
            </p:cNvCxnSpPr>
            <p:nvPr/>
          </p:nvCxnSpPr>
          <p:spPr>
            <a:xfrm>
              <a:off x="2555912" y="3657985"/>
              <a:ext cx="7200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7" name="直線コネクタ 556">
            <a:extLst>
              <a:ext uri="{FF2B5EF4-FFF2-40B4-BE49-F238E27FC236}">
                <a16:creationId xmlns:a16="http://schemas.microsoft.com/office/drawing/2014/main" id="{928BDCC7-A1B2-D9B7-DF19-64E8B6B1A256}"/>
              </a:ext>
            </a:extLst>
          </p:cNvPr>
          <p:cNvCxnSpPr>
            <a:cxnSpLocks/>
          </p:cNvCxnSpPr>
          <p:nvPr/>
        </p:nvCxnSpPr>
        <p:spPr>
          <a:xfrm>
            <a:off x="7148371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8" name="直線コネクタ 557">
            <a:extLst>
              <a:ext uri="{FF2B5EF4-FFF2-40B4-BE49-F238E27FC236}">
                <a16:creationId xmlns:a16="http://schemas.microsoft.com/office/drawing/2014/main" id="{C2446021-3178-7E15-2703-355BF138DF00}"/>
              </a:ext>
            </a:extLst>
          </p:cNvPr>
          <p:cNvCxnSpPr>
            <a:cxnSpLocks/>
          </p:cNvCxnSpPr>
          <p:nvPr/>
        </p:nvCxnSpPr>
        <p:spPr>
          <a:xfrm>
            <a:off x="8055685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9" name="直線コネクタ 558">
            <a:extLst>
              <a:ext uri="{FF2B5EF4-FFF2-40B4-BE49-F238E27FC236}">
                <a16:creationId xmlns:a16="http://schemas.microsoft.com/office/drawing/2014/main" id="{5F254AD2-A449-D642-43CF-94F907C6450F}"/>
              </a:ext>
            </a:extLst>
          </p:cNvPr>
          <p:cNvCxnSpPr>
            <a:cxnSpLocks/>
          </p:cNvCxnSpPr>
          <p:nvPr/>
        </p:nvCxnSpPr>
        <p:spPr>
          <a:xfrm>
            <a:off x="896299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0" name="直線コネクタ 559">
            <a:extLst>
              <a:ext uri="{FF2B5EF4-FFF2-40B4-BE49-F238E27FC236}">
                <a16:creationId xmlns:a16="http://schemas.microsoft.com/office/drawing/2014/main" id="{4CDFEDBC-72C9-8A99-B014-643B1E29654B}"/>
              </a:ext>
            </a:extLst>
          </p:cNvPr>
          <p:cNvCxnSpPr>
            <a:cxnSpLocks/>
          </p:cNvCxnSpPr>
          <p:nvPr/>
        </p:nvCxnSpPr>
        <p:spPr>
          <a:xfrm>
            <a:off x="9870313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1" name="直線コネクタ 560">
            <a:extLst>
              <a:ext uri="{FF2B5EF4-FFF2-40B4-BE49-F238E27FC236}">
                <a16:creationId xmlns:a16="http://schemas.microsoft.com/office/drawing/2014/main" id="{71D3A350-E2C6-B31F-B51D-2ED69DDE28A0}"/>
              </a:ext>
            </a:extLst>
          </p:cNvPr>
          <p:cNvCxnSpPr>
            <a:cxnSpLocks/>
          </p:cNvCxnSpPr>
          <p:nvPr/>
        </p:nvCxnSpPr>
        <p:spPr>
          <a:xfrm>
            <a:off x="10777627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直線コネクタ 561">
            <a:extLst>
              <a:ext uri="{FF2B5EF4-FFF2-40B4-BE49-F238E27FC236}">
                <a16:creationId xmlns:a16="http://schemas.microsoft.com/office/drawing/2014/main" id="{43AA060F-D9B7-D22E-4E5C-969223BC64D3}"/>
              </a:ext>
            </a:extLst>
          </p:cNvPr>
          <p:cNvCxnSpPr>
            <a:cxnSpLocks/>
          </p:cNvCxnSpPr>
          <p:nvPr/>
        </p:nvCxnSpPr>
        <p:spPr>
          <a:xfrm>
            <a:off x="11684939" y="5196394"/>
            <a:ext cx="0" cy="72000"/>
          </a:xfrm>
          <a:prstGeom prst="line">
            <a:avLst/>
          </a:prstGeom>
          <a:ln w="1905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" name="テキスト ボックス 562">
            <a:extLst>
              <a:ext uri="{FF2B5EF4-FFF2-40B4-BE49-F238E27FC236}">
                <a16:creationId xmlns:a16="http://schemas.microsoft.com/office/drawing/2014/main" id="{7934F4E4-0219-3E50-117C-3B67B33DBF10}"/>
              </a:ext>
            </a:extLst>
          </p:cNvPr>
          <p:cNvSpPr txBox="1"/>
          <p:nvPr/>
        </p:nvSpPr>
        <p:spPr>
          <a:xfrm>
            <a:off x="7424804" y="5472523"/>
            <a:ext cx="4002955" cy="18466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200" noProof="0" dirty="0">
                <a:ea typeface="Meiryo UI" panose="020B0604030504040204" pitchFamily="50" charset="-128"/>
              </a:rPr>
              <a:t>Time from the start of first-line CDK4/6i for AMBC (months)</a:t>
            </a:r>
          </a:p>
        </p:txBody>
      </p:sp>
      <p:sp>
        <p:nvSpPr>
          <p:cNvPr id="564" name="テキスト ボックス 563">
            <a:extLst>
              <a:ext uri="{FF2B5EF4-FFF2-40B4-BE49-F238E27FC236}">
                <a16:creationId xmlns:a16="http://schemas.microsoft.com/office/drawing/2014/main" id="{3162D9C4-B1BD-2F14-0046-BDCEBF91796A}"/>
              </a:ext>
            </a:extLst>
          </p:cNvPr>
          <p:cNvSpPr txBox="1"/>
          <p:nvPr/>
        </p:nvSpPr>
        <p:spPr>
          <a:xfrm>
            <a:off x="6357171" y="3106212"/>
            <a:ext cx="184666" cy="1048364"/>
          </a:xfrm>
          <a:prstGeom prst="rect">
            <a:avLst/>
          </a:prstGeom>
          <a:noFill/>
        </p:spPr>
        <p:txBody>
          <a:bodyPr vert="vert270" wrap="none" lIns="0" tIns="0" rIns="0" bIns="0" rtlCol="0" anchor="b">
            <a:spAutoFit/>
          </a:bodyPr>
          <a:lstStyle/>
          <a:p>
            <a:pPr algn="ctr"/>
            <a:r>
              <a:rPr kumimoji="1" lang="en-US" altLang="ja-JP" sz="1200" noProof="0" dirty="0">
                <a:latin typeface="Arial" panose="020B0604020202020204" pitchFamily="34" charset="0"/>
                <a:cs typeface="Arial" panose="020B0604020202020204" pitchFamily="34" charset="0"/>
              </a:rPr>
              <a:t>Overall survival</a:t>
            </a:r>
          </a:p>
        </p:txBody>
      </p:sp>
      <p:sp>
        <p:nvSpPr>
          <p:cNvPr id="565" name="テキスト ボックス 564">
            <a:extLst>
              <a:ext uri="{FF2B5EF4-FFF2-40B4-BE49-F238E27FC236}">
                <a16:creationId xmlns:a16="http://schemas.microsoft.com/office/drawing/2014/main" id="{85F7CDD2-33D6-41E6-E6E6-16EBA0A30B93}"/>
              </a:ext>
            </a:extLst>
          </p:cNvPr>
          <p:cNvSpPr txBox="1"/>
          <p:nvPr/>
        </p:nvSpPr>
        <p:spPr>
          <a:xfrm>
            <a:off x="7113105" y="5300144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0</a:t>
            </a:r>
          </a:p>
        </p:txBody>
      </p:sp>
      <p:sp>
        <p:nvSpPr>
          <p:cNvPr id="566" name="テキスト ボックス 565">
            <a:extLst>
              <a:ext uri="{FF2B5EF4-FFF2-40B4-BE49-F238E27FC236}">
                <a16:creationId xmlns:a16="http://schemas.microsoft.com/office/drawing/2014/main" id="{E822EF19-1277-1525-3ADA-C656346EBA9A}"/>
              </a:ext>
            </a:extLst>
          </p:cNvPr>
          <p:cNvSpPr txBox="1"/>
          <p:nvPr/>
        </p:nvSpPr>
        <p:spPr>
          <a:xfrm>
            <a:off x="7985153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12</a:t>
            </a:r>
          </a:p>
        </p:txBody>
      </p:sp>
      <p:sp>
        <p:nvSpPr>
          <p:cNvPr id="567" name="テキスト ボックス 566">
            <a:extLst>
              <a:ext uri="{FF2B5EF4-FFF2-40B4-BE49-F238E27FC236}">
                <a16:creationId xmlns:a16="http://schemas.microsoft.com/office/drawing/2014/main" id="{CE6CD9C0-312D-DC53-F9B7-B99357D923FC}"/>
              </a:ext>
            </a:extLst>
          </p:cNvPr>
          <p:cNvSpPr txBox="1"/>
          <p:nvPr/>
        </p:nvSpPr>
        <p:spPr>
          <a:xfrm>
            <a:off x="889246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24</a:t>
            </a:r>
          </a:p>
        </p:txBody>
      </p:sp>
      <p:sp>
        <p:nvSpPr>
          <p:cNvPr id="568" name="テキスト ボックス 567">
            <a:extLst>
              <a:ext uri="{FF2B5EF4-FFF2-40B4-BE49-F238E27FC236}">
                <a16:creationId xmlns:a16="http://schemas.microsoft.com/office/drawing/2014/main" id="{5CB28E93-5052-E117-03FF-5DBA60B7C096}"/>
              </a:ext>
            </a:extLst>
          </p:cNvPr>
          <p:cNvSpPr txBox="1"/>
          <p:nvPr/>
        </p:nvSpPr>
        <p:spPr>
          <a:xfrm>
            <a:off x="9799781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36</a:t>
            </a:r>
          </a:p>
        </p:txBody>
      </p:sp>
      <p:sp>
        <p:nvSpPr>
          <p:cNvPr id="569" name="テキスト ボックス 568">
            <a:extLst>
              <a:ext uri="{FF2B5EF4-FFF2-40B4-BE49-F238E27FC236}">
                <a16:creationId xmlns:a16="http://schemas.microsoft.com/office/drawing/2014/main" id="{A838B6EC-3947-DDFF-A20D-55A163663ADD}"/>
              </a:ext>
            </a:extLst>
          </p:cNvPr>
          <p:cNvSpPr txBox="1"/>
          <p:nvPr/>
        </p:nvSpPr>
        <p:spPr>
          <a:xfrm>
            <a:off x="10707095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48</a:t>
            </a:r>
          </a:p>
        </p:txBody>
      </p:sp>
      <p:sp>
        <p:nvSpPr>
          <p:cNvPr id="570" name="テキスト ボックス 569">
            <a:extLst>
              <a:ext uri="{FF2B5EF4-FFF2-40B4-BE49-F238E27FC236}">
                <a16:creationId xmlns:a16="http://schemas.microsoft.com/office/drawing/2014/main" id="{4927DD12-98A1-0FB1-6E0D-3B1E9A53F441}"/>
              </a:ext>
            </a:extLst>
          </p:cNvPr>
          <p:cNvSpPr txBox="1"/>
          <p:nvPr/>
        </p:nvSpPr>
        <p:spPr>
          <a:xfrm>
            <a:off x="11614407" y="5300144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defPPr>
              <a:defRPr lang="ja-JP"/>
            </a:defPPr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noProof="0" dirty="0"/>
              <a:t>60</a:t>
            </a:r>
          </a:p>
        </p:txBody>
      </p:sp>
      <p:sp>
        <p:nvSpPr>
          <p:cNvPr id="571" name="テキスト ボックス 570">
            <a:extLst>
              <a:ext uri="{FF2B5EF4-FFF2-40B4-BE49-F238E27FC236}">
                <a16:creationId xmlns:a16="http://schemas.microsoft.com/office/drawing/2014/main" id="{446D15F6-100D-E6DE-771C-81CF79C733E4}"/>
              </a:ext>
            </a:extLst>
          </p:cNvPr>
          <p:cNvSpPr txBox="1"/>
          <p:nvPr/>
        </p:nvSpPr>
        <p:spPr>
          <a:xfrm>
            <a:off x="6164450" y="851873"/>
            <a:ext cx="1103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0" name="フリーフォーム: 図形 639">
            <a:extLst>
              <a:ext uri="{FF2B5EF4-FFF2-40B4-BE49-F238E27FC236}">
                <a16:creationId xmlns:a16="http://schemas.microsoft.com/office/drawing/2014/main" id="{F182FD37-A8C6-AB69-7668-1EA8EFBCA9D5}"/>
              </a:ext>
            </a:extLst>
          </p:cNvPr>
          <p:cNvSpPr/>
          <p:nvPr/>
        </p:nvSpPr>
        <p:spPr>
          <a:xfrm>
            <a:off x="7148912" y="2201097"/>
            <a:ext cx="4189977" cy="793723"/>
          </a:xfrm>
          <a:custGeom>
            <a:avLst/>
            <a:gdLst>
              <a:gd name="connsiteX0" fmla="*/ 0 w 5071014"/>
              <a:gd name="connsiteY0" fmla="*/ 0 h 842105"/>
              <a:gd name="connsiteX1" fmla="*/ 674370 w 5071014"/>
              <a:gd name="connsiteY1" fmla="*/ 0 h 842105"/>
              <a:gd name="connsiteX2" fmla="*/ 674370 w 5071014"/>
              <a:gd name="connsiteY2" fmla="*/ 21146 h 842105"/>
              <a:gd name="connsiteX3" fmla="*/ 959358 w 5071014"/>
              <a:gd name="connsiteY3" fmla="*/ 21146 h 842105"/>
              <a:gd name="connsiteX4" fmla="*/ 959358 w 5071014"/>
              <a:gd name="connsiteY4" fmla="*/ 54769 h 842105"/>
              <a:gd name="connsiteX5" fmla="*/ 976789 w 5071014"/>
              <a:gd name="connsiteY5" fmla="*/ 54769 h 842105"/>
              <a:gd name="connsiteX6" fmla="*/ 976789 w 5071014"/>
              <a:gd name="connsiteY6" fmla="*/ 79820 h 842105"/>
              <a:gd name="connsiteX7" fmla="*/ 1076706 w 5071014"/>
              <a:gd name="connsiteY7" fmla="*/ 79820 h 842105"/>
              <a:gd name="connsiteX8" fmla="*/ 1076706 w 5071014"/>
              <a:gd name="connsiteY8" fmla="*/ 104775 h 842105"/>
              <a:gd name="connsiteX9" fmla="*/ 1085183 w 5071014"/>
              <a:gd name="connsiteY9" fmla="*/ 104775 h 842105"/>
              <a:gd name="connsiteX10" fmla="*/ 1085183 w 5071014"/>
              <a:gd name="connsiteY10" fmla="*/ 138303 h 842105"/>
              <a:gd name="connsiteX11" fmla="*/ 1345121 w 5071014"/>
              <a:gd name="connsiteY11" fmla="*/ 138303 h 842105"/>
              <a:gd name="connsiteX12" fmla="*/ 1345121 w 5071014"/>
              <a:gd name="connsiteY12" fmla="*/ 163544 h 842105"/>
              <a:gd name="connsiteX13" fmla="*/ 1538288 w 5071014"/>
              <a:gd name="connsiteY13" fmla="*/ 163544 h 842105"/>
              <a:gd name="connsiteX14" fmla="*/ 1538288 w 5071014"/>
              <a:gd name="connsiteY14" fmla="*/ 188690 h 842105"/>
              <a:gd name="connsiteX15" fmla="*/ 1613630 w 5071014"/>
              <a:gd name="connsiteY15" fmla="*/ 188690 h 842105"/>
              <a:gd name="connsiteX16" fmla="*/ 1613630 w 5071014"/>
              <a:gd name="connsiteY16" fmla="*/ 222218 h 842105"/>
              <a:gd name="connsiteX17" fmla="*/ 1646873 w 5071014"/>
              <a:gd name="connsiteY17" fmla="*/ 222218 h 842105"/>
              <a:gd name="connsiteX18" fmla="*/ 1646873 w 5071014"/>
              <a:gd name="connsiteY18" fmla="*/ 247364 h 842105"/>
              <a:gd name="connsiteX19" fmla="*/ 1672304 w 5071014"/>
              <a:gd name="connsiteY19" fmla="*/ 247364 h 842105"/>
              <a:gd name="connsiteX20" fmla="*/ 1672304 w 5071014"/>
              <a:gd name="connsiteY20" fmla="*/ 272701 h 842105"/>
              <a:gd name="connsiteX21" fmla="*/ 1730597 w 5071014"/>
              <a:gd name="connsiteY21" fmla="*/ 272701 h 842105"/>
              <a:gd name="connsiteX22" fmla="*/ 1730597 w 5071014"/>
              <a:gd name="connsiteY22" fmla="*/ 306229 h 842105"/>
              <a:gd name="connsiteX23" fmla="*/ 1965293 w 5071014"/>
              <a:gd name="connsiteY23" fmla="*/ 306229 h 842105"/>
              <a:gd name="connsiteX24" fmla="*/ 1965293 w 5071014"/>
              <a:gd name="connsiteY24" fmla="*/ 331565 h 842105"/>
              <a:gd name="connsiteX25" fmla="*/ 2149412 w 5071014"/>
              <a:gd name="connsiteY25" fmla="*/ 331565 h 842105"/>
              <a:gd name="connsiteX26" fmla="*/ 2149412 w 5071014"/>
              <a:gd name="connsiteY26" fmla="*/ 365093 h 842105"/>
              <a:gd name="connsiteX27" fmla="*/ 2207800 w 5071014"/>
              <a:gd name="connsiteY27" fmla="*/ 365093 h 842105"/>
              <a:gd name="connsiteX28" fmla="*/ 2208276 w 5071014"/>
              <a:gd name="connsiteY28" fmla="*/ 365093 h 842105"/>
              <a:gd name="connsiteX29" fmla="*/ 2208276 w 5071014"/>
              <a:gd name="connsiteY29" fmla="*/ 398621 h 842105"/>
              <a:gd name="connsiteX30" fmla="*/ 2267045 w 5071014"/>
              <a:gd name="connsiteY30" fmla="*/ 398621 h 842105"/>
              <a:gd name="connsiteX31" fmla="*/ 2267045 w 5071014"/>
              <a:gd name="connsiteY31" fmla="*/ 422815 h 842105"/>
              <a:gd name="connsiteX32" fmla="*/ 3164396 w 5071014"/>
              <a:gd name="connsiteY32" fmla="*/ 422815 h 842105"/>
              <a:gd name="connsiteX33" fmla="*/ 3164396 w 5071014"/>
              <a:gd name="connsiteY33" fmla="*/ 540068 h 842105"/>
              <a:gd name="connsiteX34" fmla="*/ 3172301 w 5071014"/>
              <a:gd name="connsiteY34" fmla="*/ 540068 h 842105"/>
              <a:gd name="connsiteX35" fmla="*/ 3172301 w 5071014"/>
              <a:gd name="connsiteY35" fmla="*/ 582359 h 842105"/>
              <a:gd name="connsiteX36" fmla="*/ 3357467 w 5071014"/>
              <a:gd name="connsiteY36" fmla="*/ 582359 h 842105"/>
              <a:gd name="connsiteX37" fmla="*/ 3357467 w 5071014"/>
              <a:gd name="connsiteY37" fmla="*/ 640937 h 842105"/>
              <a:gd name="connsiteX38" fmla="*/ 3885153 w 5071014"/>
              <a:gd name="connsiteY38" fmla="*/ 640937 h 842105"/>
              <a:gd name="connsiteX39" fmla="*/ 3885153 w 5071014"/>
              <a:gd name="connsiteY39" fmla="*/ 842105 h 842105"/>
              <a:gd name="connsiteX40" fmla="*/ 5071015 w 5071014"/>
              <a:gd name="connsiteY40" fmla="*/ 842105 h 842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071014" h="842105">
                <a:moveTo>
                  <a:pt x="0" y="0"/>
                </a:moveTo>
                <a:lnTo>
                  <a:pt x="674370" y="0"/>
                </a:lnTo>
                <a:lnTo>
                  <a:pt x="674370" y="21146"/>
                </a:lnTo>
                <a:lnTo>
                  <a:pt x="959358" y="21146"/>
                </a:lnTo>
                <a:lnTo>
                  <a:pt x="959358" y="54769"/>
                </a:lnTo>
                <a:lnTo>
                  <a:pt x="976789" y="54769"/>
                </a:lnTo>
                <a:lnTo>
                  <a:pt x="976789" y="79820"/>
                </a:lnTo>
                <a:lnTo>
                  <a:pt x="1076706" y="79820"/>
                </a:lnTo>
                <a:lnTo>
                  <a:pt x="1076706" y="104775"/>
                </a:lnTo>
                <a:lnTo>
                  <a:pt x="1085183" y="104775"/>
                </a:lnTo>
                <a:lnTo>
                  <a:pt x="1085183" y="138303"/>
                </a:lnTo>
                <a:lnTo>
                  <a:pt x="1345121" y="138303"/>
                </a:lnTo>
                <a:lnTo>
                  <a:pt x="1345121" y="163544"/>
                </a:lnTo>
                <a:lnTo>
                  <a:pt x="1538288" y="163544"/>
                </a:lnTo>
                <a:lnTo>
                  <a:pt x="1538288" y="188690"/>
                </a:lnTo>
                <a:lnTo>
                  <a:pt x="1613630" y="188690"/>
                </a:lnTo>
                <a:lnTo>
                  <a:pt x="1613630" y="222218"/>
                </a:lnTo>
                <a:lnTo>
                  <a:pt x="1646873" y="222218"/>
                </a:lnTo>
                <a:lnTo>
                  <a:pt x="1646873" y="247364"/>
                </a:lnTo>
                <a:lnTo>
                  <a:pt x="1672304" y="247364"/>
                </a:lnTo>
                <a:lnTo>
                  <a:pt x="1672304" y="272701"/>
                </a:lnTo>
                <a:lnTo>
                  <a:pt x="1730597" y="272701"/>
                </a:lnTo>
                <a:lnTo>
                  <a:pt x="1730597" y="306229"/>
                </a:lnTo>
                <a:lnTo>
                  <a:pt x="1965293" y="306229"/>
                </a:lnTo>
                <a:lnTo>
                  <a:pt x="1965293" y="331565"/>
                </a:lnTo>
                <a:lnTo>
                  <a:pt x="2149412" y="331565"/>
                </a:lnTo>
                <a:lnTo>
                  <a:pt x="2149412" y="365093"/>
                </a:lnTo>
                <a:lnTo>
                  <a:pt x="2207800" y="365093"/>
                </a:lnTo>
                <a:lnTo>
                  <a:pt x="2208276" y="365093"/>
                </a:lnTo>
                <a:lnTo>
                  <a:pt x="2208276" y="398621"/>
                </a:lnTo>
                <a:lnTo>
                  <a:pt x="2267045" y="398621"/>
                </a:lnTo>
                <a:lnTo>
                  <a:pt x="2267045" y="422815"/>
                </a:lnTo>
                <a:lnTo>
                  <a:pt x="3164396" y="422815"/>
                </a:lnTo>
                <a:lnTo>
                  <a:pt x="3164396" y="540068"/>
                </a:lnTo>
                <a:lnTo>
                  <a:pt x="3172301" y="540068"/>
                </a:lnTo>
                <a:lnTo>
                  <a:pt x="3172301" y="582359"/>
                </a:lnTo>
                <a:lnTo>
                  <a:pt x="3357467" y="582359"/>
                </a:lnTo>
                <a:lnTo>
                  <a:pt x="3357467" y="640937"/>
                </a:lnTo>
                <a:lnTo>
                  <a:pt x="3885153" y="640937"/>
                </a:lnTo>
                <a:lnTo>
                  <a:pt x="3885153" y="842105"/>
                </a:lnTo>
                <a:lnTo>
                  <a:pt x="5071015" y="842105"/>
                </a:lnTo>
              </a:path>
            </a:pathLst>
          </a:custGeom>
          <a:noFill/>
          <a:ln w="19050" cap="flat">
            <a:solidFill>
              <a:srgbClr val="F8766D"/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641" name="グループ化 640">
            <a:extLst>
              <a:ext uri="{FF2B5EF4-FFF2-40B4-BE49-F238E27FC236}">
                <a16:creationId xmlns:a16="http://schemas.microsoft.com/office/drawing/2014/main" id="{8224BE6A-E69D-77C2-3357-D6EE27457AE8}"/>
              </a:ext>
            </a:extLst>
          </p:cNvPr>
          <p:cNvGrpSpPr/>
          <p:nvPr/>
        </p:nvGrpSpPr>
        <p:grpSpPr>
          <a:xfrm>
            <a:off x="7750112" y="2185023"/>
            <a:ext cx="3624742" cy="845802"/>
            <a:chOff x="4042902" y="2185023"/>
            <a:chExt cx="3624742" cy="845802"/>
          </a:xfrm>
        </p:grpSpPr>
        <p:sp>
          <p:nvSpPr>
            <p:cNvPr id="642" name="フリーフォーム: 図形 385">
              <a:extLst>
                <a:ext uri="{FF2B5EF4-FFF2-40B4-BE49-F238E27FC236}">
                  <a16:creationId xmlns:a16="http://schemas.microsoft.com/office/drawing/2014/main" id="{B3E9236A-223C-4066-C603-B69F1C3BA69A}"/>
                </a:ext>
              </a:extLst>
            </p:cNvPr>
            <p:cNvSpPr>
              <a:spLocks/>
            </p:cNvSpPr>
            <p:nvPr/>
          </p:nvSpPr>
          <p:spPr>
            <a:xfrm>
              <a:off x="4042902" y="2185023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3" name="フリーフォーム: 図形 386">
              <a:extLst>
                <a:ext uri="{FF2B5EF4-FFF2-40B4-BE49-F238E27FC236}">
                  <a16:creationId xmlns:a16="http://schemas.microsoft.com/office/drawing/2014/main" id="{3D7CF577-C584-9C13-03D3-887507E68A8F}"/>
                </a:ext>
              </a:extLst>
            </p:cNvPr>
            <p:cNvSpPr>
              <a:spLocks/>
            </p:cNvSpPr>
            <p:nvPr/>
          </p:nvSpPr>
          <p:spPr>
            <a:xfrm>
              <a:off x="4797647" y="242212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4" name="フリーフォーム: 図形 387">
              <a:extLst>
                <a:ext uri="{FF2B5EF4-FFF2-40B4-BE49-F238E27FC236}">
                  <a16:creationId xmlns:a16="http://schemas.microsoft.com/office/drawing/2014/main" id="{1CB2A8C0-3ACE-0E76-547D-ACC45FCA50C5}"/>
                </a:ext>
              </a:extLst>
            </p:cNvPr>
            <p:cNvSpPr>
              <a:spLocks/>
            </p:cNvSpPr>
            <p:nvPr/>
          </p:nvSpPr>
          <p:spPr>
            <a:xfrm>
              <a:off x="4881071" y="245381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5" name="フリーフォーム: 図形 388">
              <a:extLst>
                <a:ext uri="{FF2B5EF4-FFF2-40B4-BE49-F238E27FC236}">
                  <a16:creationId xmlns:a16="http://schemas.microsoft.com/office/drawing/2014/main" id="{3C76537C-D0D7-7039-F3E7-5029709EEAD3}"/>
                </a:ext>
              </a:extLst>
            </p:cNvPr>
            <p:cNvSpPr>
              <a:spLocks/>
            </p:cNvSpPr>
            <p:nvPr/>
          </p:nvSpPr>
          <p:spPr>
            <a:xfrm>
              <a:off x="4887366" y="245381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6" name="フリーフォーム: 図形 389">
              <a:extLst>
                <a:ext uri="{FF2B5EF4-FFF2-40B4-BE49-F238E27FC236}">
                  <a16:creationId xmlns:a16="http://schemas.microsoft.com/office/drawing/2014/main" id="{78C142CA-B6F9-E209-0E82-6AA48FBA76F4}"/>
                </a:ext>
              </a:extLst>
            </p:cNvPr>
            <p:cNvSpPr>
              <a:spLocks/>
            </p:cNvSpPr>
            <p:nvPr/>
          </p:nvSpPr>
          <p:spPr>
            <a:xfrm>
              <a:off x="4957019" y="245381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7" name="フリーフォーム: 図形 390">
              <a:extLst>
                <a:ext uri="{FF2B5EF4-FFF2-40B4-BE49-F238E27FC236}">
                  <a16:creationId xmlns:a16="http://schemas.microsoft.com/office/drawing/2014/main" id="{717E268A-6784-597E-88CF-5C852C577F1F}"/>
                </a:ext>
              </a:extLst>
            </p:cNvPr>
            <p:cNvSpPr>
              <a:spLocks/>
            </p:cNvSpPr>
            <p:nvPr/>
          </p:nvSpPr>
          <p:spPr>
            <a:xfrm>
              <a:off x="4984721" y="2453817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8" name="フリーフォーム: 図形 391">
              <a:extLst>
                <a:ext uri="{FF2B5EF4-FFF2-40B4-BE49-F238E27FC236}">
                  <a16:creationId xmlns:a16="http://schemas.microsoft.com/office/drawing/2014/main" id="{195AC99D-C3AE-FB7D-EE22-5AC8A3B590EC}"/>
                </a:ext>
              </a:extLst>
            </p:cNvPr>
            <p:cNvSpPr>
              <a:spLocks/>
            </p:cNvSpPr>
            <p:nvPr/>
          </p:nvSpPr>
          <p:spPr>
            <a:xfrm>
              <a:off x="5029581" y="247760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49" name="フリーフォーム: 図形 392">
              <a:extLst>
                <a:ext uri="{FF2B5EF4-FFF2-40B4-BE49-F238E27FC236}">
                  <a16:creationId xmlns:a16="http://schemas.microsoft.com/office/drawing/2014/main" id="{D7EB0462-5D35-8C6E-B1EA-FF7D394F8854}"/>
                </a:ext>
              </a:extLst>
            </p:cNvPr>
            <p:cNvSpPr>
              <a:spLocks/>
            </p:cNvSpPr>
            <p:nvPr/>
          </p:nvSpPr>
          <p:spPr>
            <a:xfrm>
              <a:off x="5040126" y="247760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0" name="フリーフォーム: 図形 393">
              <a:extLst>
                <a:ext uri="{FF2B5EF4-FFF2-40B4-BE49-F238E27FC236}">
                  <a16:creationId xmlns:a16="http://schemas.microsoft.com/office/drawing/2014/main" id="{8633B682-322B-7CF6-00A9-ADF05BF1EE68}"/>
                </a:ext>
              </a:extLst>
            </p:cNvPr>
            <p:cNvSpPr>
              <a:spLocks/>
            </p:cNvSpPr>
            <p:nvPr/>
          </p:nvSpPr>
          <p:spPr>
            <a:xfrm>
              <a:off x="5109463" y="247760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1" name="フリーフォーム: 図形 394">
              <a:extLst>
                <a:ext uri="{FF2B5EF4-FFF2-40B4-BE49-F238E27FC236}">
                  <a16:creationId xmlns:a16="http://schemas.microsoft.com/office/drawing/2014/main" id="{DF9BD2DE-464A-A876-170A-EA5495E3F775}"/>
                </a:ext>
              </a:extLst>
            </p:cNvPr>
            <p:cNvSpPr>
              <a:spLocks/>
            </p:cNvSpPr>
            <p:nvPr/>
          </p:nvSpPr>
          <p:spPr>
            <a:xfrm>
              <a:off x="5144091" y="247760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2" name="フリーフォーム: 図形 395">
              <a:extLst>
                <a:ext uri="{FF2B5EF4-FFF2-40B4-BE49-F238E27FC236}">
                  <a16:creationId xmlns:a16="http://schemas.microsoft.com/office/drawing/2014/main" id="{5B6B9BFF-B5E5-27E3-DAAF-EBCE9DBE4686}"/>
                </a:ext>
              </a:extLst>
            </p:cNvPr>
            <p:cNvSpPr>
              <a:spLocks/>
            </p:cNvSpPr>
            <p:nvPr/>
          </p:nvSpPr>
          <p:spPr>
            <a:xfrm>
              <a:off x="5164947" y="2477608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3" name="フリーフォーム: 図形 396">
              <a:extLst>
                <a:ext uri="{FF2B5EF4-FFF2-40B4-BE49-F238E27FC236}">
                  <a16:creationId xmlns:a16="http://schemas.microsoft.com/office/drawing/2014/main" id="{2A054EE7-0538-49B7-7F07-D154FE408EEE}"/>
                </a:ext>
              </a:extLst>
            </p:cNvPr>
            <p:cNvSpPr>
              <a:spLocks/>
            </p:cNvSpPr>
            <p:nvPr/>
          </p:nvSpPr>
          <p:spPr>
            <a:xfrm>
              <a:off x="5199497" y="250929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4" name="フリーフォーム: 図形 397">
              <a:extLst>
                <a:ext uri="{FF2B5EF4-FFF2-40B4-BE49-F238E27FC236}">
                  <a16:creationId xmlns:a16="http://schemas.microsoft.com/office/drawing/2014/main" id="{DA7A5BA9-152B-0F15-4377-B607B03B5B31}"/>
                </a:ext>
              </a:extLst>
            </p:cNvPr>
            <p:cNvSpPr>
              <a:spLocks/>
            </p:cNvSpPr>
            <p:nvPr/>
          </p:nvSpPr>
          <p:spPr>
            <a:xfrm>
              <a:off x="5213270" y="2509299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5" name="フリーフォーム: 図形 398">
              <a:extLst>
                <a:ext uri="{FF2B5EF4-FFF2-40B4-BE49-F238E27FC236}">
                  <a16:creationId xmlns:a16="http://schemas.microsoft.com/office/drawing/2014/main" id="{A9B5A9DC-9453-BE0A-DF57-8534880F8260}"/>
                </a:ext>
              </a:extLst>
            </p:cNvPr>
            <p:cNvSpPr>
              <a:spLocks/>
            </p:cNvSpPr>
            <p:nvPr/>
          </p:nvSpPr>
          <p:spPr>
            <a:xfrm>
              <a:off x="5234125" y="254081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6" name="フリーフォーム: 図形 399">
              <a:extLst>
                <a:ext uri="{FF2B5EF4-FFF2-40B4-BE49-F238E27FC236}">
                  <a16:creationId xmlns:a16="http://schemas.microsoft.com/office/drawing/2014/main" id="{A1AC5CF9-8B49-7B89-65A0-9A3702A119A6}"/>
                </a:ext>
              </a:extLst>
            </p:cNvPr>
            <p:cNvSpPr>
              <a:spLocks/>
            </p:cNvSpPr>
            <p:nvPr/>
          </p:nvSpPr>
          <p:spPr>
            <a:xfrm>
              <a:off x="5254903" y="254081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7" name="フリーフォーム: 図形 400">
              <a:extLst>
                <a:ext uri="{FF2B5EF4-FFF2-40B4-BE49-F238E27FC236}">
                  <a16:creationId xmlns:a16="http://schemas.microsoft.com/office/drawing/2014/main" id="{78531405-4B7F-EDFF-8D9B-866FCBA3DF95}"/>
                </a:ext>
              </a:extLst>
            </p:cNvPr>
            <p:cNvSpPr>
              <a:spLocks/>
            </p:cNvSpPr>
            <p:nvPr/>
          </p:nvSpPr>
          <p:spPr>
            <a:xfrm>
              <a:off x="5296379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8" name="フリーフォーム: 図形 401">
              <a:extLst>
                <a:ext uri="{FF2B5EF4-FFF2-40B4-BE49-F238E27FC236}">
                  <a16:creationId xmlns:a16="http://schemas.microsoft.com/office/drawing/2014/main" id="{1329C19D-8CF7-7E04-944D-139A3994E8BD}"/>
                </a:ext>
              </a:extLst>
            </p:cNvPr>
            <p:cNvSpPr>
              <a:spLocks/>
            </p:cNvSpPr>
            <p:nvPr/>
          </p:nvSpPr>
          <p:spPr>
            <a:xfrm>
              <a:off x="5317075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59" name="フリーフォーム: 図形 402">
              <a:extLst>
                <a:ext uri="{FF2B5EF4-FFF2-40B4-BE49-F238E27FC236}">
                  <a16:creationId xmlns:a16="http://schemas.microsoft.com/office/drawing/2014/main" id="{93189968-656B-88F8-E5C9-01A73C1A7444}"/>
                </a:ext>
              </a:extLst>
            </p:cNvPr>
            <p:cNvSpPr>
              <a:spLocks/>
            </p:cNvSpPr>
            <p:nvPr/>
          </p:nvSpPr>
          <p:spPr>
            <a:xfrm>
              <a:off x="5330849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0" name="フリーフォーム: 図形 403">
              <a:extLst>
                <a:ext uri="{FF2B5EF4-FFF2-40B4-BE49-F238E27FC236}">
                  <a16:creationId xmlns:a16="http://schemas.microsoft.com/office/drawing/2014/main" id="{460A28FA-08BB-9AFF-50EB-04D2CE4F4117}"/>
                </a:ext>
              </a:extLst>
            </p:cNvPr>
            <p:cNvSpPr>
              <a:spLocks/>
            </p:cNvSpPr>
            <p:nvPr/>
          </p:nvSpPr>
          <p:spPr>
            <a:xfrm>
              <a:off x="5351862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1" name="フリーフォーム: 図形 404">
              <a:extLst>
                <a:ext uri="{FF2B5EF4-FFF2-40B4-BE49-F238E27FC236}">
                  <a16:creationId xmlns:a16="http://schemas.microsoft.com/office/drawing/2014/main" id="{9110B683-D577-BD51-AB8D-D7F3557040D4}"/>
                </a:ext>
              </a:extLst>
            </p:cNvPr>
            <p:cNvSpPr>
              <a:spLocks/>
            </p:cNvSpPr>
            <p:nvPr/>
          </p:nvSpPr>
          <p:spPr>
            <a:xfrm>
              <a:off x="5476368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2" name="フリーフォーム: 図形 405">
              <a:extLst>
                <a:ext uri="{FF2B5EF4-FFF2-40B4-BE49-F238E27FC236}">
                  <a16:creationId xmlns:a16="http://schemas.microsoft.com/office/drawing/2014/main" id="{B3B3E0F5-AEA7-AB72-C09E-D7AB19E74C65}"/>
                </a:ext>
              </a:extLst>
            </p:cNvPr>
            <p:cNvSpPr>
              <a:spLocks/>
            </p:cNvSpPr>
            <p:nvPr/>
          </p:nvSpPr>
          <p:spPr>
            <a:xfrm>
              <a:off x="5511076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3" name="フリーフォーム: 図形 406">
              <a:extLst>
                <a:ext uri="{FF2B5EF4-FFF2-40B4-BE49-F238E27FC236}">
                  <a16:creationId xmlns:a16="http://schemas.microsoft.com/office/drawing/2014/main" id="{ED43EB6D-AFB8-8E59-1211-3BCFA3613C04}"/>
                </a:ext>
              </a:extLst>
            </p:cNvPr>
            <p:cNvSpPr>
              <a:spLocks/>
            </p:cNvSpPr>
            <p:nvPr/>
          </p:nvSpPr>
          <p:spPr>
            <a:xfrm>
              <a:off x="5524848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4" name="フリーフォーム: 図形 407">
              <a:extLst>
                <a:ext uri="{FF2B5EF4-FFF2-40B4-BE49-F238E27FC236}">
                  <a16:creationId xmlns:a16="http://schemas.microsoft.com/office/drawing/2014/main" id="{AEDFA86A-CD81-CAB7-6344-539F85AB91EE}"/>
                </a:ext>
              </a:extLst>
            </p:cNvPr>
            <p:cNvSpPr>
              <a:spLocks/>
            </p:cNvSpPr>
            <p:nvPr/>
          </p:nvSpPr>
          <p:spPr>
            <a:xfrm>
              <a:off x="5545704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5" name="フリーフォーム: 図形 408">
              <a:extLst>
                <a:ext uri="{FF2B5EF4-FFF2-40B4-BE49-F238E27FC236}">
                  <a16:creationId xmlns:a16="http://schemas.microsoft.com/office/drawing/2014/main" id="{A1A62EE3-8F98-B5EE-8AD4-62ECD5365791}"/>
                </a:ext>
              </a:extLst>
            </p:cNvPr>
            <p:cNvSpPr>
              <a:spLocks/>
            </p:cNvSpPr>
            <p:nvPr/>
          </p:nvSpPr>
          <p:spPr>
            <a:xfrm>
              <a:off x="5691301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6" name="フリーフォーム: 図形 409">
              <a:extLst>
                <a:ext uri="{FF2B5EF4-FFF2-40B4-BE49-F238E27FC236}">
                  <a16:creationId xmlns:a16="http://schemas.microsoft.com/office/drawing/2014/main" id="{965370BD-1C74-BB8C-36A9-9B595C3E1F59}"/>
                </a:ext>
              </a:extLst>
            </p:cNvPr>
            <p:cNvSpPr>
              <a:spLocks/>
            </p:cNvSpPr>
            <p:nvPr/>
          </p:nvSpPr>
          <p:spPr>
            <a:xfrm>
              <a:off x="5704916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7" name="フリーフォーム: 図形 410">
              <a:extLst>
                <a:ext uri="{FF2B5EF4-FFF2-40B4-BE49-F238E27FC236}">
                  <a16:creationId xmlns:a16="http://schemas.microsoft.com/office/drawing/2014/main" id="{9CCBC2E2-8CD3-A115-0A14-03812A796B3E}"/>
                </a:ext>
              </a:extLst>
            </p:cNvPr>
            <p:cNvSpPr>
              <a:spLocks/>
            </p:cNvSpPr>
            <p:nvPr/>
          </p:nvSpPr>
          <p:spPr>
            <a:xfrm>
              <a:off x="5718689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8" name="フリーフォーム: 図形 411">
              <a:extLst>
                <a:ext uri="{FF2B5EF4-FFF2-40B4-BE49-F238E27FC236}">
                  <a16:creationId xmlns:a16="http://schemas.microsoft.com/office/drawing/2014/main" id="{965FCCA5-E029-39AC-EB1C-D6DDE4DA759A}"/>
                </a:ext>
              </a:extLst>
            </p:cNvPr>
            <p:cNvSpPr>
              <a:spLocks/>
            </p:cNvSpPr>
            <p:nvPr/>
          </p:nvSpPr>
          <p:spPr>
            <a:xfrm>
              <a:off x="5739860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69" name="フリーフォーム: 図形 412">
              <a:extLst>
                <a:ext uri="{FF2B5EF4-FFF2-40B4-BE49-F238E27FC236}">
                  <a16:creationId xmlns:a16="http://schemas.microsoft.com/office/drawing/2014/main" id="{77202466-6ACD-7670-7832-3FD294D094DF}"/>
                </a:ext>
              </a:extLst>
            </p:cNvPr>
            <p:cNvSpPr>
              <a:spLocks/>
            </p:cNvSpPr>
            <p:nvPr/>
          </p:nvSpPr>
          <p:spPr>
            <a:xfrm>
              <a:off x="5746628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0" name="フリーフォーム: 図形 413">
              <a:extLst>
                <a:ext uri="{FF2B5EF4-FFF2-40B4-BE49-F238E27FC236}">
                  <a16:creationId xmlns:a16="http://schemas.microsoft.com/office/drawing/2014/main" id="{2E98DD3A-81FF-24C6-52CB-C670C8CB69B3}"/>
                </a:ext>
              </a:extLst>
            </p:cNvPr>
            <p:cNvSpPr>
              <a:spLocks/>
            </p:cNvSpPr>
            <p:nvPr/>
          </p:nvSpPr>
          <p:spPr>
            <a:xfrm>
              <a:off x="5753396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1" name="フリーフォーム: 図形 414">
              <a:extLst>
                <a:ext uri="{FF2B5EF4-FFF2-40B4-BE49-F238E27FC236}">
                  <a16:creationId xmlns:a16="http://schemas.microsoft.com/office/drawing/2014/main" id="{75DC9891-5049-410F-70F4-965F0D68FBCE}"/>
                </a:ext>
              </a:extLst>
            </p:cNvPr>
            <p:cNvSpPr>
              <a:spLocks/>
            </p:cNvSpPr>
            <p:nvPr/>
          </p:nvSpPr>
          <p:spPr>
            <a:xfrm>
              <a:off x="5947866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2" name="フリーフォーム: 図形 415">
              <a:extLst>
                <a:ext uri="{FF2B5EF4-FFF2-40B4-BE49-F238E27FC236}">
                  <a16:creationId xmlns:a16="http://schemas.microsoft.com/office/drawing/2014/main" id="{C4963D97-9DB4-36E7-C076-E23189250DB3}"/>
                </a:ext>
              </a:extLst>
            </p:cNvPr>
            <p:cNvSpPr>
              <a:spLocks/>
            </p:cNvSpPr>
            <p:nvPr/>
          </p:nvSpPr>
          <p:spPr>
            <a:xfrm>
              <a:off x="5954557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3" name="フリーフォーム: 図形 416">
              <a:extLst>
                <a:ext uri="{FF2B5EF4-FFF2-40B4-BE49-F238E27FC236}">
                  <a16:creationId xmlns:a16="http://schemas.microsoft.com/office/drawing/2014/main" id="{E1BD57BE-6A83-9E5A-F833-C37B3A5D482D}"/>
                </a:ext>
              </a:extLst>
            </p:cNvPr>
            <p:cNvSpPr>
              <a:spLocks/>
            </p:cNvSpPr>
            <p:nvPr/>
          </p:nvSpPr>
          <p:spPr>
            <a:xfrm>
              <a:off x="5961247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4" name="フリーフォーム: 図形 417">
              <a:extLst>
                <a:ext uri="{FF2B5EF4-FFF2-40B4-BE49-F238E27FC236}">
                  <a16:creationId xmlns:a16="http://schemas.microsoft.com/office/drawing/2014/main" id="{B3CB0E46-1669-BBDE-17B1-E6B4AC31D8BD}"/>
                </a:ext>
              </a:extLst>
            </p:cNvPr>
            <p:cNvSpPr>
              <a:spLocks/>
            </p:cNvSpPr>
            <p:nvPr/>
          </p:nvSpPr>
          <p:spPr>
            <a:xfrm>
              <a:off x="5967936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5" name="フリーフォーム: 図形 418">
              <a:extLst>
                <a:ext uri="{FF2B5EF4-FFF2-40B4-BE49-F238E27FC236}">
                  <a16:creationId xmlns:a16="http://schemas.microsoft.com/office/drawing/2014/main" id="{E76018F5-5374-9CCC-0357-9EB60945C88A}"/>
                </a:ext>
              </a:extLst>
            </p:cNvPr>
            <p:cNvSpPr>
              <a:spLocks/>
            </p:cNvSpPr>
            <p:nvPr/>
          </p:nvSpPr>
          <p:spPr>
            <a:xfrm>
              <a:off x="5982103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6" name="フリーフォーム: 図形 419">
              <a:extLst>
                <a:ext uri="{FF2B5EF4-FFF2-40B4-BE49-F238E27FC236}">
                  <a16:creationId xmlns:a16="http://schemas.microsoft.com/office/drawing/2014/main" id="{A582DD27-555A-BA0D-4E8A-B0244638D2DC}"/>
                </a:ext>
              </a:extLst>
            </p:cNvPr>
            <p:cNvSpPr>
              <a:spLocks/>
            </p:cNvSpPr>
            <p:nvPr/>
          </p:nvSpPr>
          <p:spPr>
            <a:xfrm>
              <a:off x="6020272" y="2674131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7" name="フリーフォーム: 図形 420">
              <a:extLst>
                <a:ext uri="{FF2B5EF4-FFF2-40B4-BE49-F238E27FC236}">
                  <a16:creationId xmlns:a16="http://schemas.microsoft.com/office/drawing/2014/main" id="{1C87E217-070E-0890-1385-CD414679B9A3}"/>
                </a:ext>
              </a:extLst>
            </p:cNvPr>
            <p:cNvSpPr>
              <a:spLocks/>
            </p:cNvSpPr>
            <p:nvPr/>
          </p:nvSpPr>
          <p:spPr>
            <a:xfrm>
              <a:off x="6051281" y="271399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8" name="フリーフォーム: 図形 421">
              <a:extLst>
                <a:ext uri="{FF2B5EF4-FFF2-40B4-BE49-F238E27FC236}">
                  <a16:creationId xmlns:a16="http://schemas.microsoft.com/office/drawing/2014/main" id="{54E5372F-CCC1-EE78-487D-5C78F9F20DBF}"/>
                </a:ext>
              </a:extLst>
            </p:cNvPr>
            <p:cNvSpPr>
              <a:spLocks/>
            </p:cNvSpPr>
            <p:nvPr/>
          </p:nvSpPr>
          <p:spPr>
            <a:xfrm>
              <a:off x="6099840" y="271399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79" name="フリーフォーム: 図形 422">
              <a:extLst>
                <a:ext uri="{FF2B5EF4-FFF2-40B4-BE49-F238E27FC236}">
                  <a16:creationId xmlns:a16="http://schemas.microsoft.com/office/drawing/2014/main" id="{1E346995-158D-A6B1-1B09-26AC8FEFA95A}"/>
                </a:ext>
              </a:extLst>
            </p:cNvPr>
            <p:cNvSpPr>
              <a:spLocks/>
            </p:cNvSpPr>
            <p:nvPr/>
          </p:nvSpPr>
          <p:spPr>
            <a:xfrm>
              <a:off x="6155401" y="271399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0" name="フリーフォーム: 図形 423">
              <a:extLst>
                <a:ext uri="{FF2B5EF4-FFF2-40B4-BE49-F238E27FC236}">
                  <a16:creationId xmlns:a16="http://schemas.microsoft.com/office/drawing/2014/main" id="{CC6D92D2-C986-6025-F818-5F6BAB7898FE}"/>
                </a:ext>
              </a:extLst>
            </p:cNvPr>
            <p:cNvSpPr>
              <a:spLocks/>
            </p:cNvSpPr>
            <p:nvPr/>
          </p:nvSpPr>
          <p:spPr>
            <a:xfrm>
              <a:off x="6141315" y="271399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1" name="フリーフォーム: 図形 424">
              <a:extLst>
                <a:ext uri="{FF2B5EF4-FFF2-40B4-BE49-F238E27FC236}">
                  <a16:creationId xmlns:a16="http://schemas.microsoft.com/office/drawing/2014/main" id="{2E480F4E-411C-3419-B8F2-BA634B5ECEA6}"/>
                </a:ext>
              </a:extLst>
            </p:cNvPr>
            <p:cNvSpPr>
              <a:spLocks/>
            </p:cNvSpPr>
            <p:nvPr/>
          </p:nvSpPr>
          <p:spPr>
            <a:xfrm>
              <a:off x="6134546" y="2713992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2" name="フリーフォーム: 図形 425">
              <a:extLst>
                <a:ext uri="{FF2B5EF4-FFF2-40B4-BE49-F238E27FC236}">
                  <a16:creationId xmlns:a16="http://schemas.microsoft.com/office/drawing/2014/main" id="{4ABAB6F6-FF33-18A3-4359-B14324A080E6}"/>
                </a:ext>
              </a:extLst>
            </p:cNvPr>
            <p:cNvSpPr>
              <a:spLocks/>
            </p:cNvSpPr>
            <p:nvPr/>
          </p:nvSpPr>
          <p:spPr>
            <a:xfrm>
              <a:off x="6179800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3" name="フリーフォーム: 図形 426">
              <a:extLst>
                <a:ext uri="{FF2B5EF4-FFF2-40B4-BE49-F238E27FC236}">
                  <a16:creationId xmlns:a16="http://schemas.microsoft.com/office/drawing/2014/main" id="{1A9C1D98-1E12-9ACE-A4C5-63142B0586C5}"/>
                </a:ext>
              </a:extLst>
            </p:cNvPr>
            <p:cNvSpPr>
              <a:spLocks/>
            </p:cNvSpPr>
            <p:nvPr/>
          </p:nvSpPr>
          <p:spPr>
            <a:xfrm>
              <a:off x="6189401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4" name="フリーフォーム: 図形 427">
              <a:extLst>
                <a:ext uri="{FF2B5EF4-FFF2-40B4-BE49-F238E27FC236}">
                  <a16:creationId xmlns:a16="http://schemas.microsoft.com/office/drawing/2014/main" id="{BBB51A3D-C76B-0A75-BBE8-DD89CBAE8B06}"/>
                </a:ext>
              </a:extLst>
            </p:cNvPr>
            <p:cNvSpPr>
              <a:spLocks/>
            </p:cNvSpPr>
            <p:nvPr/>
          </p:nvSpPr>
          <p:spPr>
            <a:xfrm>
              <a:off x="6259052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5" name="フリーフォーム: 図形 428">
              <a:extLst>
                <a:ext uri="{FF2B5EF4-FFF2-40B4-BE49-F238E27FC236}">
                  <a16:creationId xmlns:a16="http://schemas.microsoft.com/office/drawing/2014/main" id="{30F869AC-EC26-3281-E33B-F083368EDC65}"/>
                </a:ext>
              </a:extLst>
            </p:cNvPr>
            <p:cNvSpPr>
              <a:spLocks/>
            </p:cNvSpPr>
            <p:nvPr/>
          </p:nvSpPr>
          <p:spPr>
            <a:xfrm>
              <a:off x="6307925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6" name="フリーフォーム: 図形 429">
              <a:extLst>
                <a:ext uri="{FF2B5EF4-FFF2-40B4-BE49-F238E27FC236}">
                  <a16:creationId xmlns:a16="http://schemas.microsoft.com/office/drawing/2014/main" id="{AD9A3C2C-37F5-DF66-31FA-F0B1F2FED1D8}"/>
                </a:ext>
              </a:extLst>
            </p:cNvPr>
            <p:cNvSpPr>
              <a:spLocks/>
            </p:cNvSpPr>
            <p:nvPr/>
          </p:nvSpPr>
          <p:spPr>
            <a:xfrm>
              <a:off x="6314222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7" name="フリーフォーム: 図形 430">
              <a:extLst>
                <a:ext uri="{FF2B5EF4-FFF2-40B4-BE49-F238E27FC236}">
                  <a16:creationId xmlns:a16="http://schemas.microsoft.com/office/drawing/2014/main" id="{B653ECC0-1EA3-EB9A-34CA-5A4FC7095C85}"/>
                </a:ext>
              </a:extLst>
            </p:cNvPr>
            <p:cNvSpPr>
              <a:spLocks/>
            </p:cNvSpPr>
            <p:nvPr/>
          </p:nvSpPr>
          <p:spPr>
            <a:xfrm>
              <a:off x="6335314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8" name="フリーフォーム: 図形 431">
              <a:extLst>
                <a:ext uri="{FF2B5EF4-FFF2-40B4-BE49-F238E27FC236}">
                  <a16:creationId xmlns:a16="http://schemas.microsoft.com/office/drawing/2014/main" id="{7B82703E-FDB2-E2A8-C2EE-FB969E28A1EE}"/>
                </a:ext>
              </a:extLst>
            </p:cNvPr>
            <p:cNvSpPr>
              <a:spLocks/>
            </p:cNvSpPr>
            <p:nvPr/>
          </p:nvSpPr>
          <p:spPr>
            <a:xfrm>
              <a:off x="6349086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89" name="フリーフォーム: 図形 432">
              <a:extLst>
                <a:ext uri="{FF2B5EF4-FFF2-40B4-BE49-F238E27FC236}">
                  <a16:creationId xmlns:a16="http://schemas.microsoft.com/office/drawing/2014/main" id="{7F61ED1F-AF5C-44EB-613D-F5E83DC88590}"/>
                </a:ext>
              </a:extLst>
            </p:cNvPr>
            <p:cNvSpPr>
              <a:spLocks/>
            </p:cNvSpPr>
            <p:nvPr/>
          </p:nvSpPr>
          <p:spPr>
            <a:xfrm>
              <a:off x="6362859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0" name="フリーフォーム: 図形 433">
              <a:extLst>
                <a:ext uri="{FF2B5EF4-FFF2-40B4-BE49-F238E27FC236}">
                  <a16:creationId xmlns:a16="http://schemas.microsoft.com/office/drawing/2014/main" id="{FF5DD9EC-C389-9C27-8D01-3C254D18D647}"/>
                </a:ext>
              </a:extLst>
            </p:cNvPr>
            <p:cNvSpPr>
              <a:spLocks/>
            </p:cNvSpPr>
            <p:nvPr/>
          </p:nvSpPr>
          <p:spPr>
            <a:xfrm>
              <a:off x="6404492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1" name="フリーフォーム: 図形 434">
              <a:extLst>
                <a:ext uri="{FF2B5EF4-FFF2-40B4-BE49-F238E27FC236}">
                  <a16:creationId xmlns:a16="http://schemas.microsoft.com/office/drawing/2014/main" id="{25F36115-2B83-ED12-C7AF-582530E7CD77}"/>
                </a:ext>
              </a:extLst>
            </p:cNvPr>
            <p:cNvSpPr>
              <a:spLocks/>
            </p:cNvSpPr>
            <p:nvPr/>
          </p:nvSpPr>
          <p:spPr>
            <a:xfrm>
              <a:off x="6425742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2" name="フリーフォーム: 図形 435">
              <a:extLst>
                <a:ext uri="{FF2B5EF4-FFF2-40B4-BE49-F238E27FC236}">
                  <a16:creationId xmlns:a16="http://schemas.microsoft.com/office/drawing/2014/main" id="{C5672269-BCEC-CEFF-CA05-B76CC0E7E139}"/>
                </a:ext>
              </a:extLst>
            </p:cNvPr>
            <p:cNvSpPr>
              <a:spLocks/>
            </p:cNvSpPr>
            <p:nvPr/>
          </p:nvSpPr>
          <p:spPr>
            <a:xfrm>
              <a:off x="6432274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3" name="フリーフォーム: 図形 436">
              <a:extLst>
                <a:ext uri="{FF2B5EF4-FFF2-40B4-BE49-F238E27FC236}">
                  <a16:creationId xmlns:a16="http://schemas.microsoft.com/office/drawing/2014/main" id="{EF6BAA2E-EE04-8A09-0E9C-6F53B4EA1DB7}"/>
                </a:ext>
              </a:extLst>
            </p:cNvPr>
            <p:cNvSpPr>
              <a:spLocks/>
            </p:cNvSpPr>
            <p:nvPr/>
          </p:nvSpPr>
          <p:spPr>
            <a:xfrm>
              <a:off x="6446519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4" name="フリーフォーム: 図形 437">
              <a:extLst>
                <a:ext uri="{FF2B5EF4-FFF2-40B4-BE49-F238E27FC236}">
                  <a16:creationId xmlns:a16="http://schemas.microsoft.com/office/drawing/2014/main" id="{C42583FD-7901-A252-E6AA-417771AD7013}"/>
                </a:ext>
              </a:extLst>
            </p:cNvPr>
            <p:cNvSpPr>
              <a:spLocks/>
            </p:cNvSpPr>
            <p:nvPr/>
          </p:nvSpPr>
          <p:spPr>
            <a:xfrm>
              <a:off x="6453051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5" name="フリーフォーム: 図形 438">
              <a:extLst>
                <a:ext uri="{FF2B5EF4-FFF2-40B4-BE49-F238E27FC236}">
                  <a16:creationId xmlns:a16="http://schemas.microsoft.com/office/drawing/2014/main" id="{93AF9606-37BE-1D75-6619-9051CDDE1B5F}"/>
                </a:ext>
              </a:extLst>
            </p:cNvPr>
            <p:cNvSpPr>
              <a:spLocks/>
            </p:cNvSpPr>
            <p:nvPr/>
          </p:nvSpPr>
          <p:spPr>
            <a:xfrm>
              <a:off x="6459584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6" name="フリーフォーム: 図形 439">
              <a:extLst>
                <a:ext uri="{FF2B5EF4-FFF2-40B4-BE49-F238E27FC236}">
                  <a16:creationId xmlns:a16="http://schemas.microsoft.com/office/drawing/2014/main" id="{98E8F1F7-7949-7B7E-8450-2868583FAA7B}"/>
                </a:ext>
              </a:extLst>
            </p:cNvPr>
            <p:cNvSpPr>
              <a:spLocks/>
            </p:cNvSpPr>
            <p:nvPr/>
          </p:nvSpPr>
          <p:spPr>
            <a:xfrm>
              <a:off x="6487837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7" name="フリーフォーム: 図形 440">
              <a:extLst>
                <a:ext uri="{FF2B5EF4-FFF2-40B4-BE49-F238E27FC236}">
                  <a16:creationId xmlns:a16="http://schemas.microsoft.com/office/drawing/2014/main" id="{37CB7104-14E5-9E3A-EB0D-F38AC41EEFA5}"/>
                </a:ext>
              </a:extLst>
            </p:cNvPr>
            <p:cNvSpPr>
              <a:spLocks/>
            </p:cNvSpPr>
            <p:nvPr/>
          </p:nvSpPr>
          <p:spPr>
            <a:xfrm>
              <a:off x="6508456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8" name="フリーフォーム: 図形 441">
              <a:extLst>
                <a:ext uri="{FF2B5EF4-FFF2-40B4-BE49-F238E27FC236}">
                  <a16:creationId xmlns:a16="http://schemas.microsoft.com/office/drawing/2014/main" id="{F42C7F9F-B1A8-CFB8-2A49-891A51B9890A}"/>
                </a:ext>
              </a:extLst>
            </p:cNvPr>
            <p:cNvSpPr>
              <a:spLocks/>
            </p:cNvSpPr>
            <p:nvPr/>
          </p:nvSpPr>
          <p:spPr>
            <a:xfrm>
              <a:off x="6522229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699" name="フリーフォーム: 図形 442">
              <a:extLst>
                <a:ext uri="{FF2B5EF4-FFF2-40B4-BE49-F238E27FC236}">
                  <a16:creationId xmlns:a16="http://schemas.microsoft.com/office/drawing/2014/main" id="{EEF3C5CA-DE88-5A44-128B-58CA9D0F4C56}"/>
                </a:ext>
              </a:extLst>
            </p:cNvPr>
            <p:cNvSpPr>
              <a:spLocks/>
            </p:cNvSpPr>
            <p:nvPr/>
          </p:nvSpPr>
          <p:spPr>
            <a:xfrm>
              <a:off x="6550010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0" name="フリーフォーム: 図形 443">
              <a:extLst>
                <a:ext uri="{FF2B5EF4-FFF2-40B4-BE49-F238E27FC236}">
                  <a16:creationId xmlns:a16="http://schemas.microsoft.com/office/drawing/2014/main" id="{60EA5216-F55B-CCD6-0544-D7BD07BBB880}"/>
                </a:ext>
              </a:extLst>
            </p:cNvPr>
            <p:cNvSpPr>
              <a:spLocks/>
            </p:cNvSpPr>
            <p:nvPr/>
          </p:nvSpPr>
          <p:spPr>
            <a:xfrm>
              <a:off x="6591564" y="276920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1" name="フリーフォーム: 図形 444">
              <a:extLst>
                <a:ext uri="{FF2B5EF4-FFF2-40B4-BE49-F238E27FC236}">
                  <a16:creationId xmlns:a16="http://schemas.microsoft.com/office/drawing/2014/main" id="{03BC4F19-7E9E-B496-0ADF-27DAD70FF4A3}"/>
                </a:ext>
              </a:extLst>
            </p:cNvPr>
            <p:cNvSpPr>
              <a:spLocks/>
            </p:cNvSpPr>
            <p:nvPr/>
          </p:nvSpPr>
          <p:spPr>
            <a:xfrm>
              <a:off x="6626115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2" name="フリーフォーム: 図形 445">
              <a:extLst>
                <a:ext uri="{FF2B5EF4-FFF2-40B4-BE49-F238E27FC236}">
                  <a16:creationId xmlns:a16="http://schemas.microsoft.com/office/drawing/2014/main" id="{77D654BD-811C-1F8F-433F-064E6195850A}"/>
                </a:ext>
              </a:extLst>
            </p:cNvPr>
            <p:cNvSpPr>
              <a:spLocks/>
            </p:cNvSpPr>
            <p:nvPr/>
          </p:nvSpPr>
          <p:spPr>
            <a:xfrm>
              <a:off x="6640044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3" name="フリーフォーム: 図形 446">
              <a:extLst>
                <a:ext uri="{FF2B5EF4-FFF2-40B4-BE49-F238E27FC236}">
                  <a16:creationId xmlns:a16="http://schemas.microsoft.com/office/drawing/2014/main" id="{CA518D51-6CBC-EB9C-4FAF-163AA22AF94D}"/>
                </a:ext>
              </a:extLst>
            </p:cNvPr>
            <p:cNvSpPr>
              <a:spLocks/>
            </p:cNvSpPr>
            <p:nvPr/>
          </p:nvSpPr>
          <p:spPr>
            <a:xfrm>
              <a:off x="6674673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4" name="フリーフォーム: 図形 447">
              <a:extLst>
                <a:ext uri="{FF2B5EF4-FFF2-40B4-BE49-F238E27FC236}">
                  <a16:creationId xmlns:a16="http://schemas.microsoft.com/office/drawing/2014/main" id="{4238535B-91C4-80ED-40B3-033F4ED96108}"/>
                </a:ext>
              </a:extLst>
            </p:cNvPr>
            <p:cNvSpPr>
              <a:spLocks/>
            </p:cNvSpPr>
            <p:nvPr/>
          </p:nvSpPr>
          <p:spPr>
            <a:xfrm>
              <a:off x="6785484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5" name="フリーフォーム: 図形 448">
              <a:extLst>
                <a:ext uri="{FF2B5EF4-FFF2-40B4-BE49-F238E27FC236}">
                  <a16:creationId xmlns:a16="http://schemas.microsoft.com/office/drawing/2014/main" id="{96F6775F-6A10-BB92-2B7B-B9472EE853DB}"/>
                </a:ext>
              </a:extLst>
            </p:cNvPr>
            <p:cNvSpPr>
              <a:spLocks/>
            </p:cNvSpPr>
            <p:nvPr/>
          </p:nvSpPr>
          <p:spPr>
            <a:xfrm>
              <a:off x="6868671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6" name="フリーフォーム: 図形 449">
              <a:extLst>
                <a:ext uri="{FF2B5EF4-FFF2-40B4-BE49-F238E27FC236}">
                  <a16:creationId xmlns:a16="http://schemas.microsoft.com/office/drawing/2014/main" id="{C78C1D15-D9FA-FE3C-715E-39EC86042A0D}"/>
                </a:ext>
              </a:extLst>
            </p:cNvPr>
            <p:cNvSpPr>
              <a:spLocks/>
            </p:cNvSpPr>
            <p:nvPr/>
          </p:nvSpPr>
          <p:spPr>
            <a:xfrm>
              <a:off x="7145543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7" name="フリーフォーム: 図形 450">
              <a:extLst>
                <a:ext uri="{FF2B5EF4-FFF2-40B4-BE49-F238E27FC236}">
                  <a16:creationId xmlns:a16="http://schemas.microsoft.com/office/drawing/2014/main" id="{8297DBE2-EBCC-05B2-EBF2-55975B749A43}"/>
                </a:ext>
              </a:extLst>
            </p:cNvPr>
            <p:cNvSpPr>
              <a:spLocks/>
            </p:cNvSpPr>
            <p:nvPr/>
          </p:nvSpPr>
          <p:spPr>
            <a:xfrm>
              <a:off x="7298144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8" name="フリーフォーム: 図形 451">
              <a:extLst>
                <a:ext uri="{FF2B5EF4-FFF2-40B4-BE49-F238E27FC236}">
                  <a16:creationId xmlns:a16="http://schemas.microsoft.com/office/drawing/2014/main" id="{3ACE6F91-94CE-DD82-4D80-2592EFDD82CA}"/>
                </a:ext>
              </a:extLst>
            </p:cNvPr>
            <p:cNvSpPr>
              <a:spLocks/>
            </p:cNvSpPr>
            <p:nvPr/>
          </p:nvSpPr>
          <p:spPr>
            <a:xfrm>
              <a:off x="7339463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09" name="フリーフォーム: 図形 452">
              <a:extLst>
                <a:ext uri="{FF2B5EF4-FFF2-40B4-BE49-F238E27FC236}">
                  <a16:creationId xmlns:a16="http://schemas.microsoft.com/office/drawing/2014/main" id="{CB1B5CF2-90D6-7B01-50D2-9CF2EC08B306}"/>
                </a:ext>
              </a:extLst>
            </p:cNvPr>
            <p:cNvSpPr>
              <a:spLocks/>
            </p:cNvSpPr>
            <p:nvPr/>
          </p:nvSpPr>
          <p:spPr>
            <a:xfrm>
              <a:off x="7429497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0" name="フリーフォーム: 図形 453">
              <a:extLst>
                <a:ext uri="{FF2B5EF4-FFF2-40B4-BE49-F238E27FC236}">
                  <a16:creationId xmlns:a16="http://schemas.microsoft.com/office/drawing/2014/main" id="{E951E069-BC48-7188-C9F4-8FB11300E356}"/>
                </a:ext>
              </a:extLst>
            </p:cNvPr>
            <p:cNvSpPr>
              <a:spLocks/>
            </p:cNvSpPr>
            <p:nvPr/>
          </p:nvSpPr>
          <p:spPr>
            <a:xfrm>
              <a:off x="7512607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1" name="フリーフォーム: 図形 454">
              <a:extLst>
                <a:ext uri="{FF2B5EF4-FFF2-40B4-BE49-F238E27FC236}">
                  <a16:creationId xmlns:a16="http://schemas.microsoft.com/office/drawing/2014/main" id="{592E6B7A-462C-D147-562E-8DAB8445A450}"/>
                </a:ext>
              </a:extLst>
            </p:cNvPr>
            <p:cNvSpPr>
              <a:spLocks/>
            </p:cNvSpPr>
            <p:nvPr/>
          </p:nvSpPr>
          <p:spPr>
            <a:xfrm>
              <a:off x="7595635" y="2958816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2" name="フリーフォーム: 図形 455">
              <a:extLst>
                <a:ext uri="{FF2B5EF4-FFF2-40B4-BE49-F238E27FC236}">
                  <a16:creationId xmlns:a16="http://schemas.microsoft.com/office/drawing/2014/main" id="{C7FD6861-4CC3-71A0-A876-9CB5D62D0C4F}"/>
                </a:ext>
              </a:extLst>
            </p:cNvPr>
            <p:cNvSpPr>
              <a:spLocks/>
            </p:cNvSpPr>
            <p:nvPr/>
          </p:nvSpPr>
          <p:spPr>
            <a:xfrm>
              <a:off x="5795423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3" name="フリーフォーム: 図形 456">
              <a:extLst>
                <a:ext uri="{FF2B5EF4-FFF2-40B4-BE49-F238E27FC236}">
                  <a16:creationId xmlns:a16="http://schemas.microsoft.com/office/drawing/2014/main" id="{93B2DD4E-0D3A-1B8A-F04F-6B2978A263C7}"/>
                </a:ext>
              </a:extLst>
            </p:cNvPr>
            <p:cNvSpPr>
              <a:spLocks/>
            </p:cNvSpPr>
            <p:nvPr/>
          </p:nvSpPr>
          <p:spPr>
            <a:xfrm>
              <a:off x="5802269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4" name="フリーフォーム: 図形 457">
              <a:extLst>
                <a:ext uri="{FF2B5EF4-FFF2-40B4-BE49-F238E27FC236}">
                  <a16:creationId xmlns:a16="http://schemas.microsoft.com/office/drawing/2014/main" id="{31D7C780-9C83-D450-6B6B-02B556F37058}"/>
                </a:ext>
              </a:extLst>
            </p:cNvPr>
            <p:cNvSpPr>
              <a:spLocks/>
            </p:cNvSpPr>
            <p:nvPr/>
          </p:nvSpPr>
          <p:spPr>
            <a:xfrm>
              <a:off x="5836663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5" name="フリーフォーム: 図形 458">
              <a:extLst>
                <a:ext uri="{FF2B5EF4-FFF2-40B4-BE49-F238E27FC236}">
                  <a16:creationId xmlns:a16="http://schemas.microsoft.com/office/drawing/2014/main" id="{D897F108-F946-9A97-2DFC-3C672721307E}"/>
                </a:ext>
              </a:extLst>
            </p:cNvPr>
            <p:cNvSpPr>
              <a:spLocks/>
            </p:cNvSpPr>
            <p:nvPr/>
          </p:nvSpPr>
          <p:spPr>
            <a:xfrm>
              <a:off x="5878217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6" name="フリーフォーム: 図形 459">
              <a:extLst>
                <a:ext uri="{FF2B5EF4-FFF2-40B4-BE49-F238E27FC236}">
                  <a16:creationId xmlns:a16="http://schemas.microsoft.com/office/drawing/2014/main" id="{CE2E7FEF-9150-D78A-4D74-30288432C6EB}"/>
                </a:ext>
              </a:extLst>
            </p:cNvPr>
            <p:cNvSpPr>
              <a:spLocks/>
            </p:cNvSpPr>
            <p:nvPr/>
          </p:nvSpPr>
          <p:spPr>
            <a:xfrm>
              <a:off x="5892224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17" name="フリーフォーム: 図形 460">
              <a:extLst>
                <a:ext uri="{FF2B5EF4-FFF2-40B4-BE49-F238E27FC236}">
                  <a16:creationId xmlns:a16="http://schemas.microsoft.com/office/drawing/2014/main" id="{78768ED0-7B35-B696-88CA-8EC1BDC9AD2A}"/>
                </a:ext>
              </a:extLst>
            </p:cNvPr>
            <p:cNvSpPr>
              <a:spLocks/>
            </p:cNvSpPr>
            <p:nvPr/>
          </p:nvSpPr>
          <p:spPr>
            <a:xfrm>
              <a:off x="5774173" y="2563615"/>
              <a:ext cx="72009" cy="72009"/>
            </a:xfrm>
            <a:prstGeom prst="plus">
              <a:avLst>
                <a:gd name="adj" fmla="val 50000"/>
              </a:avLst>
            </a:prstGeom>
            <a:noFill/>
            <a:ln w="12700" cap="flat">
              <a:solidFill>
                <a:srgbClr val="F8766D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aphicFrame>
        <p:nvGraphicFramePr>
          <p:cNvPr id="719" name="表 718">
            <a:extLst>
              <a:ext uri="{FF2B5EF4-FFF2-40B4-BE49-F238E27FC236}">
                <a16:creationId xmlns:a16="http://schemas.microsoft.com/office/drawing/2014/main" id="{6E61736B-57F5-7E40-3AF3-4D9CB03B9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309521"/>
              </p:ext>
            </p:extLst>
          </p:nvPr>
        </p:nvGraphicFramePr>
        <p:xfrm>
          <a:off x="7619389" y="1024813"/>
          <a:ext cx="2261263" cy="55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CDK4/6i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Abemaciclib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87.9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80.6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569661"/>
                  </a:ext>
                </a:extLst>
              </a:tr>
            </a:tbl>
          </a:graphicData>
        </a:graphic>
      </p:graphicFrame>
      <p:sp>
        <p:nvSpPr>
          <p:cNvPr id="720" name="Rectangle 9">
            <a:extLst>
              <a:ext uri="{FF2B5EF4-FFF2-40B4-BE49-F238E27FC236}">
                <a16:creationId xmlns:a16="http://schemas.microsoft.com/office/drawing/2014/main" id="{4138A6E4-8E8B-AE1B-9839-F495978C0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361" y="5820840"/>
            <a:ext cx="70532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Rectangle 10">
            <a:extLst>
              <a:ext uri="{FF2B5EF4-FFF2-40B4-BE49-F238E27FC236}">
                <a16:creationId xmlns:a16="http://schemas.microsoft.com/office/drawing/2014/main" id="{C7691F0A-6B5A-5A87-A882-903105FE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9781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Rectangle 11">
            <a:extLst>
              <a:ext uri="{FF2B5EF4-FFF2-40B4-BE49-F238E27FC236}">
                <a16:creationId xmlns:a16="http://schemas.microsoft.com/office/drawing/2014/main" id="{91657B91-6B06-5697-6311-75AE57BB3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467" y="5820840"/>
            <a:ext cx="141064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3" name="Rectangle 12">
            <a:extLst>
              <a:ext uri="{FF2B5EF4-FFF2-40B4-BE49-F238E27FC236}">
                <a16:creationId xmlns:a16="http://schemas.microsoft.com/office/drawing/2014/main" id="{B327DC96-6FCD-2FA3-B3C9-823DA3677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9887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  <a:endParaRPr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4" name="Rectangle 13">
            <a:extLst>
              <a:ext uri="{FF2B5EF4-FFF2-40B4-BE49-F238E27FC236}">
                <a16:creationId xmlns:a16="http://schemas.microsoft.com/office/drawing/2014/main" id="{06FE2CC3-0260-0FE5-EC97-48EDB3CB7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2573" y="5820840"/>
            <a:ext cx="211596" cy="15388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 fontAlgn="b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326161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FB8BE-1A6C-B962-E091-11050B1B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11D874-A911-C35C-C90A-BFD90F8063CB}"/>
              </a:ext>
            </a:extLst>
          </p:cNvPr>
          <p:cNvSpPr txBox="1"/>
          <p:nvPr/>
        </p:nvSpPr>
        <p:spPr>
          <a:xfrm>
            <a:off x="133140" y="-19177"/>
            <a:ext cx="11593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4</a:t>
            </a:r>
            <a:endParaRPr kumimoji="1" lang="en-US" altLang="ja-JP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Real-world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rogression-free </a:t>
            </a:r>
            <a:r>
              <a:rPr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urvival by type of ET used with CDK4/6i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the exclusive first-line treatment group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8F74CF-5630-3608-BF39-19BBD7843639}"/>
              </a:ext>
            </a:extLst>
          </p:cNvPr>
          <p:cNvGrpSpPr/>
          <p:nvPr/>
        </p:nvGrpSpPr>
        <p:grpSpPr>
          <a:xfrm>
            <a:off x="3435785" y="1423577"/>
            <a:ext cx="360000" cy="288009"/>
            <a:chOff x="7846725" y="1376838"/>
            <a:chExt cx="360000" cy="288009"/>
          </a:xfrm>
        </p:grpSpPr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7F3E6927-5B0A-8EAA-DB85-A9A0DA21CD59}"/>
                </a:ext>
              </a:extLst>
            </p:cNvPr>
            <p:cNvGrpSpPr/>
            <p:nvPr/>
          </p:nvGrpSpPr>
          <p:grpSpPr>
            <a:xfrm>
              <a:off x="7846725" y="1376838"/>
              <a:ext cx="360000" cy="72009"/>
              <a:chOff x="2707351" y="1463026"/>
              <a:chExt cx="360000" cy="72009"/>
            </a:xfrm>
          </p:grpSpPr>
          <p:cxnSp>
            <p:nvCxnSpPr>
              <p:cNvPr id="72" name="直線コネクタ 71">
                <a:extLst>
                  <a:ext uri="{FF2B5EF4-FFF2-40B4-BE49-F238E27FC236}">
                    <a16:creationId xmlns:a16="http://schemas.microsoft.com/office/drawing/2014/main" id="{8B13EA2B-54CB-AAC8-80F2-620473042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07351" y="1499030"/>
                <a:ext cx="360000" cy="0"/>
              </a:xfrm>
              <a:prstGeom prst="line">
                <a:avLst/>
              </a:prstGeom>
              <a:noFill/>
              <a:ln w="19050" cap="flat">
                <a:solidFill>
                  <a:srgbClr val="F8766D"/>
                </a:solidFill>
                <a:prstDash val="solid"/>
                <a:miter/>
              </a:ln>
            </p:spPr>
          </p:cxnSp>
          <p:sp>
            <p:nvSpPr>
              <p:cNvPr id="73" name="十字形 72">
                <a:extLst>
                  <a:ext uri="{FF2B5EF4-FFF2-40B4-BE49-F238E27FC236}">
                    <a16:creationId xmlns:a16="http://schemas.microsoft.com/office/drawing/2014/main" id="{7A0E25C7-C171-6A6F-2067-2F6295B3D25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51347" y="146302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77" name="グループ化 76">
              <a:extLst>
                <a:ext uri="{FF2B5EF4-FFF2-40B4-BE49-F238E27FC236}">
                  <a16:creationId xmlns:a16="http://schemas.microsoft.com/office/drawing/2014/main" id="{CFF57ED5-9194-CFFD-7A9D-63A0BFE206C3}"/>
                </a:ext>
              </a:extLst>
            </p:cNvPr>
            <p:cNvGrpSpPr/>
            <p:nvPr/>
          </p:nvGrpSpPr>
          <p:grpSpPr>
            <a:xfrm>
              <a:off x="7846725" y="1592838"/>
              <a:ext cx="360000" cy="72009"/>
              <a:chOff x="2707351" y="1829739"/>
              <a:chExt cx="360000" cy="72009"/>
            </a:xfrm>
          </p:grpSpPr>
          <p:cxnSp>
            <p:nvCxnSpPr>
              <p:cNvPr id="78" name="直線コネクタ 77">
                <a:extLst>
                  <a:ext uri="{FF2B5EF4-FFF2-40B4-BE49-F238E27FC236}">
                    <a16:creationId xmlns:a16="http://schemas.microsoft.com/office/drawing/2014/main" id="{54765378-34DF-411F-CAB4-9607E0F173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07351" y="1865743"/>
                <a:ext cx="360000" cy="0"/>
              </a:xfrm>
              <a:prstGeom prst="line">
                <a:avLst/>
              </a:prstGeom>
              <a:noFill/>
              <a:ln w="19050" cap="flat">
                <a:solidFill>
                  <a:srgbClr val="02C0C5"/>
                </a:solidFill>
                <a:prstDash val="solid"/>
                <a:miter/>
              </a:ln>
            </p:spPr>
          </p:cxnSp>
          <p:sp>
            <p:nvSpPr>
              <p:cNvPr id="79" name="十字形 78">
                <a:extLst>
                  <a:ext uri="{FF2B5EF4-FFF2-40B4-BE49-F238E27FC236}">
                    <a16:creationId xmlns:a16="http://schemas.microsoft.com/office/drawing/2014/main" id="{4CA67FA1-857D-A3BE-D5C8-466028670EF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51347" y="182973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</p:grpSp>
      </p:grpSp>
      <p:grpSp>
        <p:nvGrpSpPr>
          <p:cNvPr id="238" name="グループ化 237">
            <a:extLst>
              <a:ext uri="{FF2B5EF4-FFF2-40B4-BE49-F238E27FC236}">
                <a16:creationId xmlns:a16="http://schemas.microsoft.com/office/drawing/2014/main" id="{8477AE74-4D31-D86A-8B41-67C579AFE412}"/>
              </a:ext>
            </a:extLst>
          </p:cNvPr>
          <p:cNvGrpSpPr/>
          <p:nvPr/>
        </p:nvGrpSpPr>
        <p:grpSpPr>
          <a:xfrm>
            <a:off x="2421601" y="5571881"/>
            <a:ext cx="4684082" cy="651806"/>
            <a:chOff x="1832638" y="4176715"/>
            <a:chExt cx="4684082" cy="651806"/>
          </a:xfrm>
        </p:grpSpPr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14B2AF55-2283-01AD-A044-1CFD1C622ED7}"/>
                </a:ext>
              </a:extLst>
            </p:cNvPr>
            <p:cNvSpPr txBox="1"/>
            <p:nvPr/>
          </p:nvSpPr>
          <p:spPr>
            <a:xfrm>
              <a:off x="1832638" y="4425674"/>
              <a:ext cx="631583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ct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Fulvestrant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D1F51111-231C-09A9-817D-85560FFA3CFA}"/>
                </a:ext>
              </a:extLst>
            </p:cNvPr>
            <p:cNvSpPr txBox="1"/>
            <p:nvPr/>
          </p:nvSpPr>
          <p:spPr>
            <a:xfrm>
              <a:off x="1832638" y="4674633"/>
              <a:ext cx="12022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ct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pt-BR" noProof="0" dirty="0"/>
                <a:t>AI</a:t>
              </a: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DC79AC57-79B1-E5B9-1A6E-86B6FCEB293E}"/>
                </a:ext>
              </a:extLst>
            </p:cNvPr>
            <p:cNvSpPr txBox="1"/>
            <p:nvPr/>
          </p:nvSpPr>
          <p:spPr>
            <a:xfrm>
              <a:off x="1832638" y="4176715"/>
              <a:ext cx="575479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ct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l"/>
              <a:r>
                <a:rPr lang="en-US" noProof="0" dirty="0"/>
                <a:t>No. at risk</a:t>
              </a:r>
            </a:p>
          </p:txBody>
        </p:sp>
        <p:sp>
          <p:nvSpPr>
            <p:cNvPr id="83" name="Rectangle 4">
              <a:extLst>
                <a:ext uri="{FF2B5EF4-FFF2-40B4-BE49-F238E27FC236}">
                  <a16:creationId xmlns:a16="http://schemas.microsoft.com/office/drawing/2014/main" id="{D7D74825-4D1A-DB43-37F0-D2F746B8C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6188" y="4425674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4" name="Rectangle 5">
              <a:extLst>
                <a:ext uri="{FF2B5EF4-FFF2-40B4-BE49-F238E27FC236}">
                  <a16:creationId xmlns:a16="http://schemas.microsoft.com/office/drawing/2014/main" id="{88DFA017-9A26-DBF4-E7E8-FDE279C4E9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3608" y="442567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5" name="Rectangle 6">
              <a:extLst>
                <a:ext uri="{FF2B5EF4-FFF2-40B4-BE49-F238E27FC236}">
                  <a16:creationId xmlns:a16="http://schemas.microsoft.com/office/drawing/2014/main" id="{A5F55A67-8E40-35B1-ED7C-9B463C6D2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6294" y="442567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43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6" name="Rectangle 7">
              <a:extLst>
                <a:ext uri="{FF2B5EF4-FFF2-40B4-BE49-F238E27FC236}">
                  <a16:creationId xmlns:a16="http://schemas.microsoft.com/office/drawing/2014/main" id="{7FE0B544-55A1-4A2D-D063-D8315FA4B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8980" y="442567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62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7" name="Rectangle 8">
              <a:extLst>
                <a:ext uri="{FF2B5EF4-FFF2-40B4-BE49-F238E27FC236}">
                  <a16:creationId xmlns:a16="http://schemas.microsoft.com/office/drawing/2014/main" id="{CAB9C110-4EBF-9D0D-7B75-CECF5D180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1666" y="442567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81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8" name="Rectangle 9">
              <a:extLst>
                <a:ext uri="{FF2B5EF4-FFF2-40B4-BE49-F238E27FC236}">
                  <a16:creationId xmlns:a16="http://schemas.microsoft.com/office/drawing/2014/main" id="{ABA02E5D-DC84-104D-3882-454FA03BE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6188" y="4674633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9" name="Rectangle 10">
              <a:extLst>
                <a:ext uri="{FF2B5EF4-FFF2-40B4-BE49-F238E27FC236}">
                  <a16:creationId xmlns:a16="http://schemas.microsoft.com/office/drawing/2014/main" id="{85228CE6-7367-FB66-4F67-E503C7C41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3608" y="4674633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41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0" name="Rectangle 11">
              <a:extLst>
                <a:ext uri="{FF2B5EF4-FFF2-40B4-BE49-F238E27FC236}">
                  <a16:creationId xmlns:a16="http://schemas.microsoft.com/office/drawing/2014/main" id="{1EC2A169-C7ED-789E-B315-5A8DC8BFE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6294" y="4674633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88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1" name="Rectangle 12">
              <a:extLst>
                <a:ext uri="{FF2B5EF4-FFF2-40B4-BE49-F238E27FC236}">
                  <a16:creationId xmlns:a16="http://schemas.microsoft.com/office/drawing/2014/main" id="{521450D4-9266-651B-3286-54CE0D612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714" y="4674633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147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2" name="Rectangle 13">
              <a:extLst>
                <a:ext uri="{FF2B5EF4-FFF2-40B4-BE49-F238E27FC236}">
                  <a16:creationId xmlns:a16="http://schemas.microsoft.com/office/drawing/2014/main" id="{5002B909-EA7C-21F3-D100-FCDF971F9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400" y="4674633"/>
              <a:ext cx="211596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ctr" fontAlgn="b"/>
              <a:r>
                <a:rPr lang="en-US" altLang="ja-JP" sz="1000" u="none" strike="noStrike" dirty="0"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186</a:t>
              </a:r>
              <a:endParaRPr lang="en-US" altLang="ja-JP" sz="1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9DFAED7-CE4F-9614-8079-45FA8FF2CF0E}"/>
              </a:ext>
            </a:extLst>
          </p:cNvPr>
          <p:cNvGrpSpPr/>
          <p:nvPr/>
        </p:nvGrpSpPr>
        <p:grpSpPr>
          <a:xfrm>
            <a:off x="2649961" y="2064394"/>
            <a:ext cx="5571304" cy="3592795"/>
            <a:chOff x="2649961" y="2064394"/>
            <a:chExt cx="5571304" cy="3592795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9B6AEFE-6215-6FE1-7F69-FA9ECF91A774}"/>
                </a:ext>
              </a:extLst>
            </p:cNvPr>
            <p:cNvSpPr txBox="1"/>
            <p:nvPr/>
          </p:nvSpPr>
          <p:spPr>
            <a:xfrm>
              <a:off x="2912541" y="2124042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1.0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735EE88-F765-C7AD-85B0-64A221266822}"/>
                </a:ext>
              </a:extLst>
            </p:cNvPr>
            <p:cNvSpPr txBox="1"/>
            <p:nvPr/>
          </p:nvSpPr>
          <p:spPr>
            <a:xfrm>
              <a:off x="2912541" y="2409259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0.9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57843B7-21C2-C554-C222-C3D664FB0D18}"/>
                </a:ext>
              </a:extLst>
            </p:cNvPr>
            <p:cNvSpPr txBox="1"/>
            <p:nvPr/>
          </p:nvSpPr>
          <p:spPr>
            <a:xfrm>
              <a:off x="2912541" y="2694476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EF25691-4B3C-4078-B6FD-18FA600C76B5}"/>
                </a:ext>
              </a:extLst>
            </p:cNvPr>
            <p:cNvSpPr txBox="1"/>
            <p:nvPr/>
          </p:nvSpPr>
          <p:spPr>
            <a:xfrm>
              <a:off x="2912541" y="2979693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0.7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F84C05F8-F532-6D51-EB03-73F4FF1797D9}"/>
                </a:ext>
              </a:extLst>
            </p:cNvPr>
            <p:cNvSpPr txBox="1"/>
            <p:nvPr/>
          </p:nvSpPr>
          <p:spPr>
            <a:xfrm>
              <a:off x="2912541" y="3264910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0.6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A451AF0-71C6-B0E0-8B37-E4D0D1189FDC}"/>
                </a:ext>
              </a:extLst>
            </p:cNvPr>
            <p:cNvSpPr txBox="1"/>
            <p:nvPr/>
          </p:nvSpPr>
          <p:spPr>
            <a:xfrm>
              <a:off x="2912541" y="3550127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0.5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38514FB-7A7D-D044-0FEC-E6EC3F7E3BDE}"/>
                </a:ext>
              </a:extLst>
            </p:cNvPr>
            <p:cNvSpPr txBox="1"/>
            <p:nvPr/>
          </p:nvSpPr>
          <p:spPr>
            <a:xfrm>
              <a:off x="2912541" y="3835344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B562A19-5223-082F-DDC2-060F460710B3}"/>
                </a:ext>
              </a:extLst>
            </p:cNvPr>
            <p:cNvSpPr txBox="1"/>
            <p:nvPr/>
          </p:nvSpPr>
          <p:spPr>
            <a:xfrm>
              <a:off x="2912541" y="4120561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0.3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8007AB7-117A-18FF-FA7D-07FB8C7D03EB}"/>
                </a:ext>
              </a:extLst>
            </p:cNvPr>
            <p:cNvSpPr txBox="1"/>
            <p:nvPr/>
          </p:nvSpPr>
          <p:spPr>
            <a:xfrm>
              <a:off x="2912541" y="4405778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0E8EF08-0DD4-1383-7096-62508BF9ED22}"/>
                </a:ext>
              </a:extLst>
            </p:cNvPr>
            <p:cNvSpPr txBox="1"/>
            <p:nvPr/>
          </p:nvSpPr>
          <p:spPr>
            <a:xfrm>
              <a:off x="2912541" y="4690995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0.1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EDE37457-D9CE-1EFD-94B3-00E83BC075BE}"/>
                </a:ext>
              </a:extLst>
            </p:cNvPr>
            <p:cNvSpPr txBox="1"/>
            <p:nvPr/>
          </p:nvSpPr>
          <p:spPr>
            <a:xfrm>
              <a:off x="2912541" y="4976207"/>
              <a:ext cx="176330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kumimoji="1" lang="en-US" sz="10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0.0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4998069-6ADD-5800-E500-46C34483E25F}"/>
                </a:ext>
              </a:extLst>
            </p:cNvPr>
            <p:cNvSpPr txBox="1"/>
            <p:nvPr/>
          </p:nvSpPr>
          <p:spPr>
            <a:xfrm>
              <a:off x="3405895" y="5300144"/>
              <a:ext cx="70532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0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7A56E441-C3B3-48C4-2610-7F59A98570F3}"/>
                </a:ext>
              </a:extLst>
            </p:cNvPr>
            <p:cNvSpPr txBox="1"/>
            <p:nvPr/>
          </p:nvSpPr>
          <p:spPr>
            <a:xfrm>
              <a:off x="4277943" y="530014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12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4D91B117-0453-193F-AF26-F41B9699B8D2}"/>
                </a:ext>
              </a:extLst>
            </p:cNvPr>
            <p:cNvSpPr txBox="1"/>
            <p:nvPr/>
          </p:nvSpPr>
          <p:spPr>
            <a:xfrm>
              <a:off x="5185257" y="530014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24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AE78E25C-8B75-E7DF-F04D-1BC777EC948F}"/>
                </a:ext>
              </a:extLst>
            </p:cNvPr>
            <p:cNvSpPr txBox="1"/>
            <p:nvPr/>
          </p:nvSpPr>
          <p:spPr>
            <a:xfrm>
              <a:off x="6092571" y="530014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36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7BCD9A0-5CD5-279D-5954-0ABE18F250C4}"/>
                </a:ext>
              </a:extLst>
            </p:cNvPr>
            <p:cNvSpPr txBox="1"/>
            <p:nvPr/>
          </p:nvSpPr>
          <p:spPr>
            <a:xfrm>
              <a:off x="6999885" y="530014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48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5FF06562-E7A4-18D5-96E4-D9ABED1D6A43}"/>
                </a:ext>
              </a:extLst>
            </p:cNvPr>
            <p:cNvSpPr txBox="1"/>
            <p:nvPr/>
          </p:nvSpPr>
          <p:spPr>
            <a:xfrm>
              <a:off x="7907197" y="5300144"/>
              <a:ext cx="141064" cy="153888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noProof="0" dirty="0"/>
                <a:t>60</a:t>
              </a:r>
            </a:p>
          </p:txBody>
        </p: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9D81E548-1FCE-9682-19CE-92B9BF7056EC}"/>
                </a:ext>
              </a:extLst>
            </p:cNvPr>
            <p:cNvCxnSpPr>
              <a:cxnSpLocks/>
            </p:cNvCxnSpPr>
            <p:nvPr/>
          </p:nvCxnSpPr>
          <p:spPr>
            <a:xfrm>
              <a:off x="3216875" y="2064394"/>
              <a:ext cx="0" cy="313200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735AC82B-F649-ECBE-6960-D265AD3E56A5}"/>
                </a:ext>
              </a:extLst>
            </p:cNvPr>
            <p:cNvCxnSpPr>
              <a:cxnSpLocks/>
            </p:cNvCxnSpPr>
            <p:nvPr/>
          </p:nvCxnSpPr>
          <p:spPr>
            <a:xfrm>
              <a:off x="3216875" y="5196394"/>
              <a:ext cx="5004390" cy="0"/>
            </a:xfrm>
            <a:prstGeom prst="line">
              <a:avLst/>
            </a:prstGeom>
            <a:ln w="1905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001C4F8D-CA31-4D70-2E8F-28939EEB9A8F}"/>
                </a:ext>
              </a:extLst>
            </p:cNvPr>
            <p:cNvGrpSpPr/>
            <p:nvPr/>
          </p:nvGrpSpPr>
          <p:grpSpPr>
            <a:xfrm>
              <a:off x="3144875" y="2200986"/>
              <a:ext cx="72000" cy="2852165"/>
              <a:chOff x="2555912" y="805820"/>
              <a:chExt cx="72000" cy="2852165"/>
            </a:xfrm>
          </p:grpSpPr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6F95D0CF-2B73-1D08-35FA-7B9F1B7145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805820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コネクタ 44">
                <a:extLst>
                  <a:ext uri="{FF2B5EF4-FFF2-40B4-BE49-F238E27FC236}">
                    <a16:creationId xmlns:a16="http://schemas.microsoft.com/office/drawing/2014/main" id="{84821EAD-A86B-3AD9-1E65-AE5F0295A2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1091036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コネクタ 45">
                <a:extLst>
                  <a:ext uri="{FF2B5EF4-FFF2-40B4-BE49-F238E27FC236}">
                    <a16:creationId xmlns:a16="http://schemas.microsoft.com/office/drawing/2014/main" id="{530375F7-0A68-D086-7EBE-9B40791EC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1376252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5D799E89-15FC-B694-92C2-8E8D0C51FD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1661468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7102A924-7563-5CF2-4581-069D1432D8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1946684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E275CC5F-122B-39D9-0B20-6C851660F5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2231900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7990CBE8-E861-73D1-FD51-D5CF66B823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2517116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01128464-7F46-364B-860C-A88040D0F3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2802332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E30BC3CD-6B3B-9CB4-5ABA-E3683D9752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3087548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C00A0E34-13D2-ACCD-AB7E-970E4C7FA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3372764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EA8C43B8-CE4B-EA96-52A9-CEB32DBEC4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55912" y="3657985"/>
                <a:ext cx="72000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グループ化 54">
              <a:extLst>
                <a:ext uri="{FF2B5EF4-FFF2-40B4-BE49-F238E27FC236}">
                  <a16:creationId xmlns:a16="http://schemas.microsoft.com/office/drawing/2014/main" id="{EDE87A7B-C4CC-2F20-7E83-8BE75C71B7A1}"/>
                </a:ext>
              </a:extLst>
            </p:cNvPr>
            <p:cNvGrpSpPr/>
            <p:nvPr/>
          </p:nvGrpSpPr>
          <p:grpSpPr>
            <a:xfrm>
              <a:off x="3441161" y="5196394"/>
              <a:ext cx="4536568" cy="72000"/>
              <a:chOff x="2852198" y="3801228"/>
              <a:chExt cx="4536568" cy="72000"/>
            </a:xfrm>
          </p:grpSpPr>
          <p:cxnSp>
            <p:nvCxnSpPr>
              <p:cNvPr id="56" name="直線コネクタ 55">
                <a:extLst>
                  <a:ext uri="{FF2B5EF4-FFF2-40B4-BE49-F238E27FC236}">
                    <a16:creationId xmlns:a16="http://schemas.microsoft.com/office/drawing/2014/main" id="{4193FF42-A50C-ACE6-59DA-50A689B073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2198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BED001FD-8E38-4A34-BA76-321CEB874B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9512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>
                <a:extLst>
                  <a:ext uri="{FF2B5EF4-FFF2-40B4-BE49-F238E27FC236}">
                    <a16:creationId xmlns:a16="http://schemas.microsoft.com/office/drawing/2014/main" id="{44A201B3-3237-DD02-B57A-326B741EDB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66826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コネクタ 58">
                <a:extLst>
                  <a:ext uri="{FF2B5EF4-FFF2-40B4-BE49-F238E27FC236}">
                    <a16:creationId xmlns:a16="http://schemas.microsoft.com/office/drawing/2014/main" id="{C7C5967A-7170-986C-5AF7-34CF40BC1E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74140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コネクタ 59">
                <a:extLst>
                  <a:ext uri="{FF2B5EF4-FFF2-40B4-BE49-F238E27FC236}">
                    <a16:creationId xmlns:a16="http://schemas.microsoft.com/office/drawing/2014/main" id="{812597F1-5E37-FA9E-6A41-2C75ED6050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81454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コネクタ 60">
                <a:extLst>
                  <a:ext uri="{FF2B5EF4-FFF2-40B4-BE49-F238E27FC236}">
                    <a16:creationId xmlns:a16="http://schemas.microsoft.com/office/drawing/2014/main" id="{D98D7897-44C1-3A72-260F-85D02151FE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766" y="3801228"/>
                <a:ext cx="0" cy="7200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8E20AB7-BA74-7265-E73C-61470BB7F706}"/>
                </a:ext>
              </a:extLst>
            </p:cNvPr>
            <p:cNvSpPr txBox="1"/>
            <p:nvPr/>
          </p:nvSpPr>
          <p:spPr>
            <a:xfrm>
              <a:off x="3717594" y="5472523"/>
              <a:ext cx="4002955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>
              <a:defPPr>
                <a:defRPr lang="ja-JP"/>
              </a:defPPr>
              <a:lvl1pPr algn="r">
                <a:defRPr sz="10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en-US" sz="1200" noProof="0" dirty="0">
                  <a:ea typeface="Meiryo UI" panose="020B0604030504040204" pitchFamily="50" charset="-128"/>
                </a:rPr>
                <a:t>Time from the start of first-line </a:t>
              </a:r>
              <a:r>
                <a:rPr lang="en-US" sz="1200" dirty="0">
                  <a:ea typeface="Meiryo UI" panose="020B0604030504040204" pitchFamily="50" charset="-128"/>
                </a:rPr>
                <a:t>CDK4/6i </a:t>
              </a:r>
              <a:r>
                <a:rPr lang="en-US" sz="1200" noProof="0" dirty="0">
                  <a:ea typeface="Meiryo UI" panose="020B0604030504040204" pitchFamily="50" charset="-128"/>
                </a:rPr>
                <a:t>for AMBC (months)</a:t>
              </a: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661FCE32-E6B3-C3E1-58FA-5CB17A58A794}"/>
                </a:ext>
              </a:extLst>
            </p:cNvPr>
            <p:cNvSpPr txBox="1"/>
            <p:nvPr/>
          </p:nvSpPr>
          <p:spPr>
            <a:xfrm>
              <a:off x="2649961" y="2404097"/>
              <a:ext cx="184666" cy="2452594"/>
            </a:xfrm>
            <a:prstGeom prst="rect">
              <a:avLst/>
            </a:prstGeom>
            <a:noFill/>
          </p:spPr>
          <p:txBody>
            <a:bodyPr vert="vert270" wrap="none" lIns="0" tIns="0" rIns="0" bIns="0" rtlCol="0" anchor="b">
              <a:spAutoFit/>
            </a:bodyPr>
            <a:lstStyle/>
            <a:p>
              <a:pPr algn="ctr"/>
              <a:r>
                <a:rPr kumimoji="1" lang="en-US" altLang="ja-JP" sz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Real-world </a:t>
              </a:r>
              <a:r>
                <a:rPr lang="en-US" altLang="ja-JP" sz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rogression-free </a:t>
              </a:r>
              <a:r>
                <a:rPr lang="en-US" altLang="ja-JP" sz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kumimoji="1" lang="en-US" altLang="ja-JP" sz="12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urvival</a:t>
              </a:r>
            </a:p>
          </p:txBody>
        </p:sp>
        <p:sp>
          <p:nvSpPr>
            <p:cNvPr id="108" name="フリーフォーム: 図形 107">
              <a:extLst>
                <a:ext uri="{FF2B5EF4-FFF2-40B4-BE49-F238E27FC236}">
                  <a16:creationId xmlns:a16="http://schemas.microsoft.com/office/drawing/2014/main" id="{D6A0D8FA-F8B6-CA35-3D93-4D40CD528602}"/>
                </a:ext>
              </a:extLst>
            </p:cNvPr>
            <p:cNvSpPr/>
            <p:nvPr/>
          </p:nvSpPr>
          <p:spPr>
            <a:xfrm>
              <a:off x="3441161" y="2200986"/>
              <a:ext cx="3698112" cy="1749572"/>
            </a:xfrm>
            <a:custGeom>
              <a:avLst/>
              <a:gdLst>
                <a:gd name="connsiteX0" fmla="*/ 0 w 3662076"/>
                <a:gd name="connsiteY0" fmla="*/ 0 h 1519237"/>
                <a:gd name="connsiteX1" fmla="*/ 134398 w 3662076"/>
                <a:gd name="connsiteY1" fmla="*/ 0 h 1519237"/>
                <a:gd name="connsiteX2" fmla="*/ 134398 w 3662076"/>
                <a:gd name="connsiteY2" fmla="*/ 23336 h 1519237"/>
                <a:gd name="connsiteX3" fmla="*/ 141256 w 3662076"/>
                <a:gd name="connsiteY3" fmla="*/ 23336 h 1519237"/>
                <a:gd name="connsiteX4" fmla="*/ 141256 w 3662076"/>
                <a:gd name="connsiteY4" fmla="*/ 58007 h 1519237"/>
                <a:gd name="connsiteX5" fmla="*/ 345853 w 3662076"/>
                <a:gd name="connsiteY5" fmla="*/ 58007 h 1519237"/>
                <a:gd name="connsiteX6" fmla="*/ 345853 w 3662076"/>
                <a:gd name="connsiteY6" fmla="*/ 93059 h 1519237"/>
                <a:gd name="connsiteX7" fmla="*/ 380524 w 3662076"/>
                <a:gd name="connsiteY7" fmla="*/ 93059 h 1519237"/>
                <a:gd name="connsiteX8" fmla="*/ 380524 w 3662076"/>
                <a:gd name="connsiteY8" fmla="*/ 119634 h 1519237"/>
                <a:gd name="connsiteX9" fmla="*/ 415290 w 3662076"/>
                <a:gd name="connsiteY9" fmla="*/ 119634 h 1519237"/>
                <a:gd name="connsiteX10" fmla="*/ 415290 w 3662076"/>
                <a:gd name="connsiteY10" fmla="*/ 147352 h 1519237"/>
                <a:gd name="connsiteX11" fmla="*/ 483584 w 3662076"/>
                <a:gd name="connsiteY11" fmla="*/ 147352 h 1519237"/>
                <a:gd name="connsiteX12" fmla="*/ 483584 w 3662076"/>
                <a:gd name="connsiteY12" fmla="*/ 277844 h 1519237"/>
                <a:gd name="connsiteX13" fmla="*/ 545306 w 3662076"/>
                <a:gd name="connsiteY13" fmla="*/ 277844 h 1519237"/>
                <a:gd name="connsiteX14" fmla="*/ 545306 w 3662076"/>
                <a:gd name="connsiteY14" fmla="*/ 305467 h 1519237"/>
                <a:gd name="connsiteX15" fmla="*/ 552450 w 3662076"/>
                <a:gd name="connsiteY15" fmla="*/ 305467 h 1519237"/>
                <a:gd name="connsiteX16" fmla="*/ 552450 w 3662076"/>
                <a:gd name="connsiteY16" fmla="*/ 366713 h 1519237"/>
                <a:gd name="connsiteX17" fmla="*/ 634365 w 3662076"/>
                <a:gd name="connsiteY17" fmla="*/ 366713 h 1519237"/>
                <a:gd name="connsiteX18" fmla="*/ 634365 w 3662076"/>
                <a:gd name="connsiteY18" fmla="*/ 401479 h 1519237"/>
                <a:gd name="connsiteX19" fmla="*/ 655034 w 3662076"/>
                <a:gd name="connsiteY19" fmla="*/ 401479 h 1519237"/>
                <a:gd name="connsiteX20" fmla="*/ 655034 w 3662076"/>
                <a:gd name="connsiteY20" fmla="*/ 428625 h 1519237"/>
                <a:gd name="connsiteX21" fmla="*/ 703040 w 3662076"/>
                <a:gd name="connsiteY21" fmla="*/ 428625 h 1519237"/>
                <a:gd name="connsiteX22" fmla="*/ 703040 w 3662076"/>
                <a:gd name="connsiteY22" fmla="*/ 463010 h 1519237"/>
                <a:gd name="connsiteX23" fmla="*/ 798862 w 3662076"/>
                <a:gd name="connsiteY23" fmla="*/ 463010 h 1519237"/>
                <a:gd name="connsiteX24" fmla="*/ 798862 w 3662076"/>
                <a:gd name="connsiteY24" fmla="*/ 496729 h 1519237"/>
                <a:gd name="connsiteX25" fmla="*/ 846868 w 3662076"/>
                <a:gd name="connsiteY25" fmla="*/ 496729 h 1519237"/>
                <a:gd name="connsiteX26" fmla="*/ 846868 w 3662076"/>
                <a:gd name="connsiteY26" fmla="*/ 524351 h 1519237"/>
                <a:gd name="connsiteX27" fmla="*/ 983647 w 3662076"/>
                <a:gd name="connsiteY27" fmla="*/ 524351 h 1519237"/>
                <a:gd name="connsiteX28" fmla="*/ 983647 w 3662076"/>
                <a:gd name="connsiteY28" fmla="*/ 553117 h 1519237"/>
                <a:gd name="connsiteX29" fmla="*/ 990695 w 3662076"/>
                <a:gd name="connsiteY29" fmla="*/ 553117 h 1519237"/>
                <a:gd name="connsiteX30" fmla="*/ 990695 w 3662076"/>
                <a:gd name="connsiteY30" fmla="*/ 559213 h 1519237"/>
                <a:gd name="connsiteX31" fmla="*/ 997934 w 3662076"/>
                <a:gd name="connsiteY31" fmla="*/ 559213 h 1519237"/>
                <a:gd name="connsiteX32" fmla="*/ 997934 w 3662076"/>
                <a:gd name="connsiteY32" fmla="*/ 585883 h 1519237"/>
                <a:gd name="connsiteX33" fmla="*/ 1046131 w 3662076"/>
                <a:gd name="connsiteY33" fmla="*/ 585883 h 1519237"/>
                <a:gd name="connsiteX34" fmla="*/ 1046131 w 3662076"/>
                <a:gd name="connsiteY34" fmla="*/ 621125 h 1519237"/>
                <a:gd name="connsiteX35" fmla="*/ 1052894 w 3662076"/>
                <a:gd name="connsiteY35" fmla="*/ 621125 h 1519237"/>
                <a:gd name="connsiteX36" fmla="*/ 1052894 w 3662076"/>
                <a:gd name="connsiteY36" fmla="*/ 655034 h 1519237"/>
                <a:gd name="connsiteX37" fmla="*/ 1080421 w 3662076"/>
                <a:gd name="connsiteY37" fmla="*/ 655034 h 1519237"/>
                <a:gd name="connsiteX38" fmla="*/ 1080421 w 3662076"/>
                <a:gd name="connsiteY38" fmla="*/ 682466 h 1519237"/>
                <a:gd name="connsiteX39" fmla="*/ 1200436 w 3662076"/>
                <a:gd name="connsiteY39" fmla="*/ 682466 h 1519237"/>
                <a:gd name="connsiteX40" fmla="*/ 1200436 w 3662076"/>
                <a:gd name="connsiteY40" fmla="*/ 715613 h 1519237"/>
                <a:gd name="connsiteX41" fmla="*/ 1245394 w 3662076"/>
                <a:gd name="connsiteY41" fmla="*/ 715613 h 1519237"/>
                <a:gd name="connsiteX42" fmla="*/ 1245394 w 3662076"/>
                <a:gd name="connsiteY42" fmla="*/ 743903 h 1519237"/>
                <a:gd name="connsiteX43" fmla="*/ 1320356 w 3662076"/>
                <a:gd name="connsiteY43" fmla="*/ 743903 h 1519237"/>
                <a:gd name="connsiteX44" fmla="*/ 1320356 w 3662076"/>
                <a:gd name="connsiteY44" fmla="*/ 778288 h 1519237"/>
                <a:gd name="connsiteX45" fmla="*/ 1395794 w 3662076"/>
                <a:gd name="connsiteY45" fmla="*/ 778288 h 1519237"/>
                <a:gd name="connsiteX46" fmla="*/ 1395794 w 3662076"/>
                <a:gd name="connsiteY46" fmla="*/ 791623 h 1519237"/>
                <a:gd name="connsiteX47" fmla="*/ 1422749 w 3662076"/>
                <a:gd name="connsiteY47" fmla="*/ 791623 h 1519237"/>
                <a:gd name="connsiteX48" fmla="*/ 1422749 w 3662076"/>
                <a:gd name="connsiteY48" fmla="*/ 812197 h 1519237"/>
                <a:gd name="connsiteX49" fmla="*/ 1443419 w 3662076"/>
                <a:gd name="connsiteY49" fmla="*/ 812197 h 1519237"/>
                <a:gd name="connsiteX50" fmla="*/ 1443419 w 3662076"/>
                <a:gd name="connsiteY50" fmla="*/ 825913 h 1519237"/>
                <a:gd name="connsiteX51" fmla="*/ 1464659 w 3662076"/>
                <a:gd name="connsiteY51" fmla="*/ 825913 h 1519237"/>
                <a:gd name="connsiteX52" fmla="*/ 1464659 w 3662076"/>
                <a:gd name="connsiteY52" fmla="*/ 847915 h 1519237"/>
                <a:gd name="connsiteX53" fmla="*/ 1566863 w 3662076"/>
                <a:gd name="connsiteY53" fmla="*/ 847915 h 1519237"/>
                <a:gd name="connsiteX54" fmla="*/ 1566863 w 3662076"/>
                <a:gd name="connsiteY54" fmla="*/ 881729 h 1519237"/>
                <a:gd name="connsiteX55" fmla="*/ 1806702 w 3662076"/>
                <a:gd name="connsiteY55" fmla="*/ 881729 h 1519237"/>
                <a:gd name="connsiteX56" fmla="*/ 1806702 w 3662076"/>
                <a:gd name="connsiteY56" fmla="*/ 922592 h 1519237"/>
                <a:gd name="connsiteX57" fmla="*/ 1834706 w 3662076"/>
                <a:gd name="connsiteY57" fmla="*/ 922592 h 1519237"/>
                <a:gd name="connsiteX58" fmla="*/ 1834706 w 3662076"/>
                <a:gd name="connsiteY58" fmla="*/ 956310 h 1519237"/>
                <a:gd name="connsiteX59" fmla="*/ 1861471 w 3662076"/>
                <a:gd name="connsiteY59" fmla="*/ 956310 h 1519237"/>
                <a:gd name="connsiteX60" fmla="*/ 1861471 w 3662076"/>
                <a:gd name="connsiteY60" fmla="*/ 997744 h 1519237"/>
                <a:gd name="connsiteX61" fmla="*/ 2190941 w 3662076"/>
                <a:gd name="connsiteY61" fmla="*/ 997744 h 1519237"/>
                <a:gd name="connsiteX62" fmla="*/ 2190941 w 3662076"/>
                <a:gd name="connsiteY62" fmla="*/ 1038892 h 1519237"/>
                <a:gd name="connsiteX63" fmla="*/ 2410397 w 3662076"/>
                <a:gd name="connsiteY63" fmla="*/ 1038892 h 1519237"/>
                <a:gd name="connsiteX64" fmla="*/ 2410397 w 3662076"/>
                <a:gd name="connsiteY64" fmla="*/ 1087088 h 1519237"/>
                <a:gd name="connsiteX65" fmla="*/ 2492692 w 3662076"/>
                <a:gd name="connsiteY65" fmla="*/ 1087088 h 1519237"/>
                <a:gd name="connsiteX66" fmla="*/ 2492692 w 3662076"/>
                <a:gd name="connsiteY66" fmla="*/ 1135666 h 1519237"/>
                <a:gd name="connsiteX67" fmla="*/ 2753297 w 3662076"/>
                <a:gd name="connsiteY67" fmla="*/ 1135666 h 1519237"/>
                <a:gd name="connsiteX68" fmla="*/ 2753297 w 3662076"/>
                <a:gd name="connsiteY68" fmla="*/ 1204341 h 1519237"/>
                <a:gd name="connsiteX69" fmla="*/ 2767394 w 3662076"/>
                <a:gd name="connsiteY69" fmla="*/ 1204341 h 1519237"/>
                <a:gd name="connsiteX70" fmla="*/ 2767394 w 3662076"/>
                <a:gd name="connsiteY70" fmla="*/ 1264444 h 1519237"/>
                <a:gd name="connsiteX71" fmla="*/ 2794921 w 3662076"/>
                <a:gd name="connsiteY71" fmla="*/ 1264444 h 1519237"/>
                <a:gd name="connsiteX72" fmla="*/ 2794921 w 3662076"/>
                <a:gd name="connsiteY72" fmla="*/ 1278350 h 1519237"/>
                <a:gd name="connsiteX73" fmla="*/ 2918174 w 3662076"/>
                <a:gd name="connsiteY73" fmla="*/ 1278350 h 1519237"/>
                <a:gd name="connsiteX74" fmla="*/ 2918174 w 3662076"/>
                <a:gd name="connsiteY74" fmla="*/ 1361123 h 1519237"/>
                <a:gd name="connsiteX75" fmla="*/ 3076289 w 3662076"/>
                <a:gd name="connsiteY75" fmla="*/ 1361123 h 1519237"/>
                <a:gd name="connsiteX76" fmla="*/ 3076289 w 3662076"/>
                <a:gd name="connsiteY76" fmla="*/ 1519238 h 1519237"/>
                <a:gd name="connsiteX77" fmla="*/ 3662077 w 3662076"/>
                <a:gd name="connsiteY77" fmla="*/ 1519238 h 151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662076" h="1519237">
                  <a:moveTo>
                    <a:pt x="0" y="0"/>
                  </a:moveTo>
                  <a:lnTo>
                    <a:pt x="134398" y="0"/>
                  </a:lnTo>
                  <a:lnTo>
                    <a:pt x="134398" y="23336"/>
                  </a:lnTo>
                  <a:lnTo>
                    <a:pt x="141256" y="23336"/>
                  </a:lnTo>
                  <a:lnTo>
                    <a:pt x="141256" y="58007"/>
                  </a:lnTo>
                  <a:lnTo>
                    <a:pt x="345853" y="58007"/>
                  </a:lnTo>
                  <a:lnTo>
                    <a:pt x="345853" y="93059"/>
                  </a:lnTo>
                  <a:lnTo>
                    <a:pt x="380524" y="93059"/>
                  </a:lnTo>
                  <a:lnTo>
                    <a:pt x="380524" y="119634"/>
                  </a:lnTo>
                  <a:lnTo>
                    <a:pt x="415290" y="119634"/>
                  </a:lnTo>
                  <a:lnTo>
                    <a:pt x="415290" y="147352"/>
                  </a:lnTo>
                  <a:lnTo>
                    <a:pt x="483584" y="147352"/>
                  </a:lnTo>
                  <a:lnTo>
                    <a:pt x="483584" y="277844"/>
                  </a:lnTo>
                  <a:lnTo>
                    <a:pt x="545306" y="277844"/>
                  </a:lnTo>
                  <a:lnTo>
                    <a:pt x="545306" y="305467"/>
                  </a:lnTo>
                  <a:lnTo>
                    <a:pt x="552450" y="305467"/>
                  </a:lnTo>
                  <a:lnTo>
                    <a:pt x="552450" y="366713"/>
                  </a:lnTo>
                  <a:lnTo>
                    <a:pt x="634365" y="366713"/>
                  </a:lnTo>
                  <a:lnTo>
                    <a:pt x="634365" y="401479"/>
                  </a:lnTo>
                  <a:lnTo>
                    <a:pt x="655034" y="401479"/>
                  </a:lnTo>
                  <a:lnTo>
                    <a:pt x="655034" y="428625"/>
                  </a:lnTo>
                  <a:lnTo>
                    <a:pt x="703040" y="428625"/>
                  </a:lnTo>
                  <a:lnTo>
                    <a:pt x="703040" y="463010"/>
                  </a:lnTo>
                  <a:lnTo>
                    <a:pt x="798862" y="463010"/>
                  </a:lnTo>
                  <a:lnTo>
                    <a:pt x="798862" y="496729"/>
                  </a:lnTo>
                  <a:lnTo>
                    <a:pt x="846868" y="496729"/>
                  </a:lnTo>
                  <a:lnTo>
                    <a:pt x="846868" y="524351"/>
                  </a:lnTo>
                  <a:lnTo>
                    <a:pt x="983647" y="524351"/>
                  </a:lnTo>
                  <a:lnTo>
                    <a:pt x="983647" y="553117"/>
                  </a:lnTo>
                  <a:lnTo>
                    <a:pt x="990695" y="553117"/>
                  </a:lnTo>
                  <a:lnTo>
                    <a:pt x="990695" y="559213"/>
                  </a:lnTo>
                  <a:lnTo>
                    <a:pt x="997934" y="559213"/>
                  </a:lnTo>
                  <a:lnTo>
                    <a:pt x="997934" y="585883"/>
                  </a:lnTo>
                  <a:lnTo>
                    <a:pt x="1046131" y="585883"/>
                  </a:lnTo>
                  <a:lnTo>
                    <a:pt x="1046131" y="621125"/>
                  </a:lnTo>
                  <a:lnTo>
                    <a:pt x="1052894" y="621125"/>
                  </a:lnTo>
                  <a:lnTo>
                    <a:pt x="1052894" y="655034"/>
                  </a:lnTo>
                  <a:lnTo>
                    <a:pt x="1080421" y="655034"/>
                  </a:lnTo>
                  <a:lnTo>
                    <a:pt x="1080421" y="682466"/>
                  </a:lnTo>
                  <a:lnTo>
                    <a:pt x="1200436" y="682466"/>
                  </a:lnTo>
                  <a:lnTo>
                    <a:pt x="1200436" y="715613"/>
                  </a:lnTo>
                  <a:lnTo>
                    <a:pt x="1245394" y="715613"/>
                  </a:lnTo>
                  <a:lnTo>
                    <a:pt x="1245394" y="743903"/>
                  </a:lnTo>
                  <a:lnTo>
                    <a:pt x="1320356" y="743903"/>
                  </a:lnTo>
                  <a:lnTo>
                    <a:pt x="1320356" y="778288"/>
                  </a:lnTo>
                  <a:lnTo>
                    <a:pt x="1395794" y="778288"/>
                  </a:lnTo>
                  <a:lnTo>
                    <a:pt x="1395794" y="791623"/>
                  </a:lnTo>
                  <a:lnTo>
                    <a:pt x="1422749" y="791623"/>
                  </a:lnTo>
                  <a:lnTo>
                    <a:pt x="1422749" y="812197"/>
                  </a:lnTo>
                  <a:lnTo>
                    <a:pt x="1443419" y="812197"/>
                  </a:lnTo>
                  <a:lnTo>
                    <a:pt x="1443419" y="825913"/>
                  </a:lnTo>
                  <a:lnTo>
                    <a:pt x="1464659" y="825913"/>
                  </a:lnTo>
                  <a:lnTo>
                    <a:pt x="1464659" y="847915"/>
                  </a:lnTo>
                  <a:lnTo>
                    <a:pt x="1566863" y="847915"/>
                  </a:lnTo>
                  <a:lnTo>
                    <a:pt x="1566863" y="881729"/>
                  </a:lnTo>
                  <a:lnTo>
                    <a:pt x="1806702" y="881729"/>
                  </a:lnTo>
                  <a:lnTo>
                    <a:pt x="1806702" y="922592"/>
                  </a:lnTo>
                  <a:lnTo>
                    <a:pt x="1834706" y="922592"/>
                  </a:lnTo>
                  <a:lnTo>
                    <a:pt x="1834706" y="956310"/>
                  </a:lnTo>
                  <a:lnTo>
                    <a:pt x="1861471" y="956310"/>
                  </a:lnTo>
                  <a:lnTo>
                    <a:pt x="1861471" y="997744"/>
                  </a:lnTo>
                  <a:lnTo>
                    <a:pt x="2190941" y="997744"/>
                  </a:lnTo>
                  <a:lnTo>
                    <a:pt x="2190941" y="1038892"/>
                  </a:lnTo>
                  <a:lnTo>
                    <a:pt x="2410397" y="1038892"/>
                  </a:lnTo>
                  <a:lnTo>
                    <a:pt x="2410397" y="1087088"/>
                  </a:lnTo>
                  <a:lnTo>
                    <a:pt x="2492692" y="1087088"/>
                  </a:lnTo>
                  <a:lnTo>
                    <a:pt x="2492692" y="1135666"/>
                  </a:lnTo>
                  <a:lnTo>
                    <a:pt x="2753297" y="1135666"/>
                  </a:lnTo>
                  <a:lnTo>
                    <a:pt x="2753297" y="1204341"/>
                  </a:lnTo>
                  <a:lnTo>
                    <a:pt x="2767394" y="1204341"/>
                  </a:lnTo>
                  <a:lnTo>
                    <a:pt x="2767394" y="1264444"/>
                  </a:lnTo>
                  <a:lnTo>
                    <a:pt x="2794921" y="1264444"/>
                  </a:lnTo>
                  <a:lnTo>
                    <a:pt x="2794921" y="1278350"/>
                  </a:lnTo>
                  <a:lnTo>
                    <a:pt x="2918174" y="1278350"/>
                  </a:lnTo>
                  <a:lnTo>
                    <a:pt x="2918174" y="1361123"/>
                  </a:lnTo>
                  <a:lnTo>
                    <a:pt x="3076289" y="1361123"/>
                  </a:lnTo>
                  <a:lnTo>
                    <a:pt x="3076289" y="1519238"/>
                  </a:lnTo>
                  <a:lnTo>
                    <a:pt x="3662077" y="1519238"/>
                  </a:lnTo>
                </a:path>
              </a:pathLst>
            </a:custGeom>
            <a:noFill/>
            <a:ln w="19050" cap="flat">
              <a:solidFill>
                <a:srgbClr val="F876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236" name="グループ化 235">
              <a:extLst>
                <a:ext uri="{FF2B5EF4-FFF2-40B4-BE49-F238E27FC236}">
                  <a16:creationId xmlns:a16="http://schemas.microsoft.com/office/drawing/2014/main" id="{D87D4DE9-08EB-0033-78EB-36C45E6D36DA}"/>
                </a:ext>
              </a:extLst>
            </p:cNvPr>
            <p:cNvGrpSpPr/>
            <p:nvPr/>
          </p:nvGrpSpPr>
          <p:grpSpPr>
            <a:xfrm>
              <a:off x="3848339" y="2334729"/>
              <a:ext cx="3326988" cy="1651889"/>
              <a:chOff x="3259376" y="939563"/>
              <a:chExt cx="3326988" cy="1651889"/>
            </a:xfrm>
          </p:grpSpPr>
          <p:sp>
            <p:nvSpPr>
              <p:cNvPr id="110" name="十字形 109">
                <a:extLst>
                  <a:ext uri="{FF2B5EF4-FFF2-40B4-BE49-F238E27FC236}">
                    <a16:creationId xmlns:a16="http://schemas.microsoft.com/office/drawing/2014/main" id="{8C31EA67-2F43-DF07-1877-1F7DA2EC4BF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514355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1" name="十字形 110">
                <a:extLst>
                  <a:ext uri="{FF2B5EF4-FFF2-40B4-BE49-F238E27FC236}">
                    <a16:creationId xmlns:a16="http://schemas.microsoft.com/office/drawing/2014/main" id="{873A489B-D698-47D7-A15D-60113A460F7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465684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2" name="十字形 111">
                <a:extLst>
                  <a:ext uri="{FF2B5EF4-FFF2-40B4-BE49-F238E27FC236}">
                    <a16:creationId xmlns:a16="http://schemas.microsoft.com/office/drawing/2014/main" id="{3086130A-621F-0C9D-409F-EA0135A046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95975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3" name="十字形 112">
                <a:extLst>
                  <a:ext uri="{FF2B5EF4-FFF2-40B4-BE49-F238E27FC236}">
                    <a16:creationId xmlns:a16="http://schemas.microsoft.com/office/drawing/2014/main" id="{B5639E68-1C35-57EC-243B-A8BB0B3611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46849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4" name="十字形 113">
                <a:extLst>
                  <a:ext uri="{FF2B5EF4-FFF2-40B4-BE49-F238E27FC236}">
                    <a16:creationId xmlns:a16="http://schemas.microsoft.com/office/drawing/2014/main" id="{424DB745-1169-8971-E779-5316154F75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32710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5" name="十字形 114">
                <a:extLst>
                  <a:ext uri="{FF2B5EF4-FFF2-40B4-BE49-F238E27FC236}">
                    <a16:creationId xmlns:a16="http://schemas.microsoft.com/office/drawing/2014/main" id="{0647D3D2-1253-E611-F913-2C90A138407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25977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6" name="十字形 115">
                <a:extLst>
                  <a:ext uri="{FF2B5EF4-FFF2-40B4-BE49-F238E27FC236}">
                    <a16:creationId xmlns:a16="http://schemas.microsoft.com/office/drawing/2014/main" id="{2BBD83D2-3911-86ED-5A15-6815DA4E966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12318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7" name="十字形 116">
                <a:extLst>
                  <a:ext uri="{FF2B5EF4-FFF2-40B4-BE49-F238E27FC236}">
                    <a16:creationId xmlns:a16="http://schemas.microsoft.com/office/drawing/2014/main" id="{F841758E-22C7-7E72-D6B2-09471DC3E56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98852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8" name="十字形 117">
                <a:extLst>
                  <a:ext uri="{FF2B5EF4-FFF2-40B4-BE49-F238E27FC236}">
                    <a16:creationId xmlns:a16="http://schemas.microsoft.com/office/drawing/2014/main" id="{F3C27425-8698-E91A-8259-7EC98A8C3C7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63936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19" name="十字形 118">
                <a:extLst>
                  <a:ext uri="{FF2B5EF4-FFF2-40B4-BE49-F238E27FC236}">
                    <a16:creationId xmlns:a16="http://schemas.microsoft.com/office/drawing/2014/main" id="{31E8E53D-888D-AD7E-17EB-E097A70B958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57107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0" name="十字形 119">
                <a:extLst>
                  <a:ext uri="{FF2B5EF4-FFF2-40B4-BE49-F238E27FC236}">
                    <a16:creationId xmlns:a16="http://schemas.microsoft.com/office/drawing/2014/main" id="{81B45DAE-D471-81E1-4A8E-83F40130B0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42582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1" name="十字形 120">
                <a:extLst>
                  <a:ext uri="{FF2B5EF4-FFF2-40B4-BE49-F238E27FC236}">
                    <a16:creationId xmlns:a16="http://schemas.microsoft.com/office/drawing/2014/main" id="{D22668E2-5F71-5B2B-5D7E-0E1227CC35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3132" y="233724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2" name="十字形 121">
                <a:extLst>
                  <a:ext uri="{FF2B5EF4-FFF2-40B4-BE49-F238E27FC236}">
                    <a16:creationId xmlns:a16="http://schemas.microsoft.com/office/drawing/2014/main" id="{A04FF4C6-9AE1-31DD-DB67-F9C47DF4A4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83104" y="224203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3" name="十字形 122">
                <a:extLst>
                  <a:ext uri="{FF2B5EF4-FFF2-40B4-BE49-F238E27FC236}">
                    <a16:creationId xmlns:a16="http://schemas.microsoft.com/office/drawing/2014/main" id="{D37F4D22-C2B8-BE24-E5EC-E18B3F2580E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96536" y="215680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4" name="十字形 123">
                <a:extLst>
                  <a:ext uri="{FF2B5EF4-FFF2-40B4-BE49-F238E27FC236}">
                    <a16:creationId xmlns:a16="http://schemas.microsoft.com/office/drawing/2014/main" id="{E665035D-5D92-FA70-31B7-DFB6D4F9C7D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86628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5" name="十字形 124">
                <a:extLst>
                  <a:ext uri="{FF2B5EF4-FFF2-40B4-BE49-F238E27FC236}">
                    <a16:creationId xmlns:a16="http://schemas.microsoft.com/office/drawing/2014/main" id="{942D1FDD-52FF-A769-1003-F46A2E29ABA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51616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6" name="十字形 125">
                <a:extLst>
                  <a:ext uri="{FF2B5EF4-FFF2-40B4-BE49-F238E27FC236}">
                    <a16:creationId xmlns:a16="http://schemas.microsoft.com/office/drawing/2014/main" id="{5CC2207B-739D-F79D-74F5-D0CE1A1AD5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44786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7" name="十字形 126">
                <a:extLst>
                  <a:ext uri="{FF2B5EF4-FFF2-40B4-BE49-F238E27FC236}">
                    <a16:creationId xmlns:a16="http://schemas.microsoft.com/office/drawing/2014/main" id="{4DAA0C9D-896B-DC8F-A03B-DF30FBCA116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61969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8" name="十字形 127">
                <a:extLst>
                  <a:ext uri="{FF2B5EF4-FFF2-40B4-BE49-F238E27FC236}">
                    <a16:creationId xmlns:a16="http://schemas.microsoft.com/office/drawing/2014/main" id="{07FC959D-784E-C232-86DD-52BC9A3E00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06181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29" name="十字形 128">
                <a:extLst>
                  <a:ext uri="{FF2B5EF4-FFF2-40B4-BE49-F238E27FC236}">
                    <a16:creationId xmlns:a16="http://schemas.microsoft.com/office/drawing/2014/main" id="{14572916-BD8D-308A-29AB-A567FB9778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78864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0" name="十字形 129">
                <a:extLst>
                  <a:ext uri="{FF2B5EF4-FFF2-40B4-BE49-F238E27FC236}">
                    <a16:creationId xmlns:a16="http://schemas.microsoft.com/office/drawing/2014/main" id="{C3C992FD-C90A-6477-FD51-DCC463A5AD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50777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1" name="十字形 130">
                <a:extLst>
                  <a:ext uri="{FF2B5EF4-FFF2-40B4-BE49-F238E27FC236}">
                    <a16:creationId xmlns:a16="http://schemas.microsoft.com/office/drawing/2014/main" id="{3EA12877-FE48-66BF-6491-00B7A2050BF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15214" y="196616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2" name="十字形 131">
                <a:extLst>
                  <a:ext uri="{FF2B5EF4-FFF2-40B4-BE49-F238E27FC236}">
                    <a16:creationId xmlns:a16="http://schemas.microsoft.com/office/drawing/2014/main" id="{2CE91966-8C9B-0C11-5FE1-34BAE570F3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11620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3" name="十字形 132">
                <a:extLst>
                  <a:ext uri="{FF2B5EF4-FFF2-40B4-BE49-F238E27FC236}">
                    <a16:creationId xmlns:a16="http://schemas.microsoft.com/office/drawing/2014/main" id="{ADD6FED5-701E-9771-F545-DB12294E4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62565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4" name="十字形 133">
                <a:extLst>
                  <a:ext uri="{FF2B5EF4-FFF2-40B4-BE49-F238E27FC236}">
                    <a16:creationId xmlns:a16="http://schemas.microsoft.com/office/drawing/2014/main" id="{C001CDD6-FB1C-FE3F-D808-C12084D0C76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56313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5" name="十字形 134">
                <a:extLst>
                  <a:ext uri="{FF2B5EF4-FFF2-40B4-BE49-F238E27FC236}">
                    <a16:creationId xmlns:a16="http://schemas.microsoft.com/office/drawing/2014/main" id="{70A63E2E-6428-FCD2-3F72-568350C32FB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23986" y="178517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6" name="十字形 135">
                <a:extLst>
                  <a:ext uri="{FF2B5EF4-FFF2-40B4-BE49-F238E27FC236}">
                    <a16:creationId xmlns:a16="http://schemas.microsoft.com/office/drawing/2014/main" id="{1F5F4BD7-E485-F7E2-766E-EBB3CC55044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50848" y="178517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7" name="十字形 136">
                <a:extLst>
                  <a:ext uri="{FF2B5EF4-FFF2-40B4-BE49-F238E27FC236}">
                    <a16:creationId xmlns:a16="http://schemas.microsoft.com/office/drawing/2014/main" id="{86F9E23B-C6A2-AA55-346A-C39052432A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98427" y="178517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8" name="十字形 137">
                <a:extLst>
                  <a:ext uri="{FF2B5EF4-FFF2-40B4-BE49-F238E27FC236}">
                    <a16:creationId xmlns:a16="http://schemas.microsoft.com/office/drawing/2014/main" id="{37CD0DD6-1608-29BC-6D99-7D8F3006CF0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74764" y="174634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39" name="十字形 138">
                <a:extLst>
                  <a:ext uri="{FF2B5EF4-FFF2-40B4-BE49-F238E27FC236}">
                    <a16:creationId xmlns:a16="http://schemas.microsoft.com/office/drawing/2014/main" id="{B0F62D8D-1A89-D3A5-347F-4155B719EC2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91851" y="172100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0" name="十字形 139">
                <a:extLst>
                  <a:ext uri="{FF2B5EF4-FFF2-40B4-BE49-F238E27FC236}">
                    <a16:creationId xmlns:a16="http://schemas.microsoft.com/office/drawing/2014/main" id="{A15B427F-45D5-5B9D-795F-B108CD933B5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29329" y="168140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1" name="十字形 140">
                <a:extLst>
                  <a:ext uri="{FF2B5EF4-FFF2-40B4-BE49-F238E27FC236}">
                    <a16:creationId xmlns:a16="http://schemas.microsoft.com/office/drawing/2014/main" id="{984FAB3A-586C-0349-72E7-7293ABE250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173348" y="166615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2" name="十字形 141">
                <a:extLst>
                  <a:ext uri="{FF2B5EF4-FFF2-40B4-BE49-F238E27FC236}">
                    <a16:creationId xmlns:a16="http://schemas.microsoft.com/office/drawing/2014/main" id="{78274A76-630D-F54C-54FA-DD57766F28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028394" y="159386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3" name="十字形 142">
                <a:extLst>
                  <a:ext uri="{FF2B5EF4-FFF2-40B4-BE49-F238E27FC236}">
                    <a16:creationId xmlns:a16="http://schemas.microsoft.com/office/drawing/2014/main" id="{4FCFDED2-8E1F-DEFD-F60C-07DAF7AF2DD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097841" y="16264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4" name="十字形 143">
                <a:extLst>
                  <a:ext uri="{FF2B5EF4-FFF2-40B4-BE49-F238E27FC236}">
                    <a16:creationId xmlns:a16="http://schemas.microsoft.com/office/drawing/2014/main" id="{C843E91F-9883-BB01-E8FC-590270BA01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304488" y="105868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5" name="十字形 144">
                <a:extLst>
                  <a:ext uri="{FF2B5EF4-FFF2-40B4-BE49-F238E27FC236}">
                    <a16:creationId xmlns:a16="http://schemas.microsoft.com/office/drawing/2014/main" id="{CB0CAC4C-E7CD-A9D0-BB6D-A992FD6950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59376" y="93956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6" name="十字形 145">
                <a:extLst>
                  <a:ext uri="{FF2B5EF4-FFF2-40B4-BE49-F238E27FC236}">
                    <a16:creationId xmlns:a16="http://schemas.microsoft.com/office/drawing/2014/main" id="{E8CE4091-EA77-8E33-200C-BFD609F309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29065" y="196616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7" name="十字形 146">
                <a:extLst>
                  <a:ext uri="{FF2B5EF4-FFF2-40B4-BE49-F238E27FC236}">
                    <a16:creationId xmlns:a16="http://schemas.microsoft.com/office/drawing/2014/main" id="{60A6698A-6802-695E-25D1-7D6ECEF9CD5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63885" y="196616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8" name="十字形 147">
                <a:extLst>
                  <a:ext uri="{FF2B5EF4-FFF2-40B4-BE49-F238E27FC236}">
                    <a16:creationId xmlns:a16="http://schemas.microsoft.com/office/drawing/2014/main" id="{150E518D-023A-29E7-C20D-62C68928A40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7055" y="196616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9" name="十字形 148">
                <a:extLst>
                  <a:ext uri="{FF2B5EF4-FFF2-40B4-BE49-F238E27FC236}">
                    <a16:creationId xmlns:a16="http://schemas.microsoft.com/office/drawing/2014/main" id="{73CEBAB1-BCC8-B3C4-1551-898E088EBC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50130" y="196616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0" name="十字形 149">
                <a:extLst>
                  <a:ext uri="{FF2B5EF4-FFF2-40B4-BE49-F238E27FC236}">
                    <a16:creationId xmlns:a16="http://schemas.microsoft.com/office/drawing/2014/main" id="{2B8BB43D-DA32-6439-5075-777B1AC715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12913" y="207771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F8766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sp>
          <p:nvSpPr>
            <p:cNvPr id="151" name="フリーフォーム: 図形 150">
              <a:extLst>
                <a:ext uri="{FF2B5EF4-FFF2-40B4-BE49-F238E27FC236}">
                  <a16:creationId xmlns:a16="http://schemas.microsoft.com/office/drawing/2014/main" id="{D639A397-B707-391F-853B-1DE52B1790CB}"/>
                </a:ext>
              </a:extLst>
            </p:cNvPr>
            <p:cNvSpPr/>
            <p:nvPr/>
          </p:nvSpPr>
          <p:spPr>
            <a:xfrm>
              <a:off x="3441161" y="2200986"/>
              <a:ext cx="4086613" cy="1994293"/>
            </a:xfrm>
            <a:custGeom>
              <a:avLst/>
              <a:gdLst>
                <a:gd name="connsiteX0" fmla="*/ 4046792 w 4046791"/>
                <a:gd name="connsiteY0" fmla="*/ 1731740 h 1731740"/>
                <a:gd name="connsiteX1" fmla="*/ 3644551 w 4046791"/>
                <a:gd name="connsiteY1" fmla="*/ 1731740 h 1731740"/>
                <a:gd name="connsiteX2" fmla="*/ 3644551 w 4046791"/>
                <a:gd name="connsiteY2" fmla="*/ 1608011 h 1731740"/>
                <a:gd name="connsiteX3" fmla="*/ 3363849 w 4046791"/>
                <a:gd name="connsiteY3" fmla="*/ 1608011 h 1731740"/>
                <a:gd name="connsiteX4" fmla="*/ 3363849 w 4046791"/>
                <a:gd name="connsiteY4" fmla="*/ 1519238 h 1731740"/>
                <a:gd name="connsiteX5" fmla="*/ 3117247 w 4046791"/>
                <a:gd name="connsiteY5" fmla="*/ 1519238 h 1731740"/>
                <a:gd name="connsiteX6" fmla="*/ 3117247 w 4046791"/>
                <a:gd name="connsiteY6" fmla="*/ 1457135 h 1731740"/>
                <a:gd name="connsiteX7" fmla="*/ 3062669 w 4046791"/>
                <a:gd name="connsiteY7" fmla="*/ 1457135 h 1731740"/>
                <a:gd name="connsiteX8" fmla="*/ 3062669 w 4046791"/>
                <a:gd name="connsiteY8" fmla="*/ 1347597 h 1731740"/>
                <a:gd name="connsiteX9" fmla="*/ 2993613 w 4046791"/>
                <a:gd name="connsiteY9" fmla="*/ 1347597 h 1731740"/>
                <a:gd name="connsiteX10" fmla="*/ 2993613 w 4046791"/>
                <a:gd name="connsiteY10" fmla="*/ 1299210 h 1731740"/>
                <a:gd name="connsiteX11" fmla="*/ 2859977 w 4046791"/>
                <a:gd name="connsiteY11" fmla="*/ 1299210 h 1731740"/>
                <a:gd name="connsiteX12" fmla="*/ 2859977 w 4046791"/>
                <a:gd name="connsiteY12" fmla="*/ 1264444 h 1731740"/>
                <a:gd name="connsiteX13" fmla="*/ 2617184 w 4046791"/>
                <a:gd name="connsiteY13" fmla="*/ 1264444 h 1731740"/>
                <a:gd name="connsiteX14" fmla="*/ 2617184 w 4046791"/>
                <a:gd name="connsiteY14" fmla="*/ 1244441 h 1731740"/>
                <a:gd name="connsiteX15" fmla="*/ 2551271 w 4046791"/>
                <a:gd name="connsiteY15" fmla="*/ 1244441 h 1731740"/>
                <a:gd name="connsiteX16" fmla="*/ 2551271 w 4046791"/>
                <a:gd name="connsiteY16" fmla="*/ 1190054 h 1731740"/>
                <a:gd name="connsiteX17" fmla="*/ 2348865 w 4046791"/>
                <a:gd name="connsiteY17" fmla="*/ 1190054 h 1731740"/>
                <a:gd name="connsiteX18" fmla="*/ 2348865 w 4046791"/>
                <a:gd name="connsiteY18" fmla="*/ 1169384 h 1731740"/>
                <a:gd name="connsiteX19" fmla="*/ 2272284 w 4046791"/>
                <a:gd name="connsiteY19" fmla="*/ 1169384 h 1731740"/>
                <a:gd name="connsiteX20" fmla="*/ 2272284 w 4046791"/>
                <a:gd name="connsiteY20" fmla="*/ 1148810 h 1731740"/>
                <a:gd name="connsiteX21" fmla="*/ 2218849 w 4046791"/>
                <a:gd name="connsiteY21" fmla="*/ 1148810 h 1731740"/>
                <a:gd name="connsiteX22" fmla="*/ 2218849 w 4046791"/>
                <a:gd name="connsiteY22" fmla="*/ 1128332 h 1731740"/>
                <a:gd name="connsiteX23" fmla="*/ 2212562 w 4046791"/>
                <a:gd name="connsiteY23" fmla="*/ 1128332 h 1731740"/>
                <a:gd name="connsiteX24" fmla="*/ 2212562 w 4046791"/>
                <a:gd name="connsiteY24" fmla="*/ 1107948 h 1731740"/>
                <a:gd name="connsiteX25" fmla="*/ 2081403 w 4046791"/>
                <a:gd name="connsiteY25" fmla="*/ 1107948 h 1731740"/>
                <a:gd name="connsiteX26" fmla="*/ 2081403 w 4046791"/>
                <a:gd name="connsiteY26" fmla="*/ 1073182 h 1731740"/>
                <a:gd name="connsiteX27" fmla="*/ 2067497 w 4046791"/>
                <a:gd name="connsiteY27" fmla="*/ 1073182 h 1731740"/>
                <a:gd name="connsiteX28" fmla="*/ 2067497 w 4046791"/>
                <a:gd name="connsiteY28" fmla="*/ 1060133 h 1731740"/>
                <a:gd name="connsiteX29" fmla="*/ 2059972 w 4046791"/>
                <a:gd name="connsiteY29" fmla="*/ 1060133 h 1731740"/>
                <a:gd name="connsiteX30" fmla="*/ 2059972 w 4046791"/>
                <a:gd name="connsiteY30" fmla="*/ 1052989 h 1731740"/>
                <a:gd name="connsiteX31" fmla="*/ 1964912 w 4046791"/>
                <a:gd name="connsiteY31" fmla="*/ 1052989 h 1731740"/>
                <a:gd name="connsiteX32" fmla="*/ 1964912 w 4046791"/>
                <a:gd name="connsiteY32" fmla="*/ 1038892 h 1731740"/>
                <a:gd name="connsiteX33" fmla="*/ 1951006 w 4046791"/>
                <a:gd name="connsiteY33" fmla="*/ 1038892 h 1731740"/>
                <a:gd name="connsiteX34" fmla="*/ 1951006 w 4046791"/>
                <a:gd name="connsiteY34" fmla="*/ 1018604 h 1731740"/>
                <a:gd name="connsiteX35" fmla="*/ 1937861 w 4046791"/>
                <a:gd name="connsiteY35" fmla="*/ 1018604 h 1731740"/>
                <a:gd name="connsiteX36" fmla="*/ 1937861 w 4046791"/>
                <a:gd name="connsiteY36" fmla="*/ 997744 h 1731740"/>
                <a:gd name="connsiteX37" fmla="*/ 1800225 w 4046791"/>
                <a:gd name="connsiteY37" fmla="*/ 997744 h 1731740"/>
                <a:gd name="connsiteX38" fmla="*/ 1800225 w 4046791"/>
                <a:gd name="connsiteY38" fmla="*/ 991076 h 1731740"/>
                <a:gd name="connsiteX39" fmla="*/ 1786128 w 4046791"/>
                <a:gd name="connsiteY39" fmla="*/ 991076 h 1731740"/>
                <a:gd name="connsiteX40" fmla="*/ 1786128 w 4046791"/>
                <a:gd name="connsiteY40" fmla="*/ 983933 h 1731740"/>
                <a:gd name="connsiteX41" fmla="*/ 1756124 w 4046791"/>
                <a:gd name="connsiteY41" fmla="*/ 983933 h 1731740"/>
                <a:gd name="connsiteX42" fmla="*/ 1756124 w 4046791"/>
                <a:gd name="connsiteY42" fmla="*/ 973550 h 1731740"/>
                <a:gd name="connsiteX43" fmla="*/ 1743266 w 4046791"/>
                <a:gd name="connsiteY43" fmla="*/ 973550 h 1731740"/>
                <a:gd name="connsiteX44" fmla="*/ 1743266 w 4046791"/>
                <a:gd name="connsiteY44" fmla="*/ 961454 h 1731740"/>
                <a:gd name="connsiteX45" fmla="*/ 1723358 w 4046791"/>
                <a:gd name="connsiteY45" fmla="*/ 961454 h 1731740"/>
                <a:gd name="connsiteX46" fmla="*/ 1723358 w 4046791"/>
                <a:gd name="connsiteY46" fmla="*/ 937260 h 1731740"/>
                <a:gd name="connsiteX47" fmla="*/ 1662494 w 4046791"/>
                <a:gd name="connsiteY47" fmla="*/ 937260 h 1731740"/>
                <a:gd name="connsiteX48" fmla="*/ 1662494 w 4046791"/>
                <a:gd name="connsiteY48" fmla="*/ 929735 h 1731740"/>
                <a:gd name="connsiteX49" fmla="*/ 1651159 w 4046791"/>
                <a:gd name="connsiteY49" fmla="*/ 929735 h 1731740"/>
                <a:gd name="connsiteX50" fmla="*/ 1651159 w 4046791"/>
                <a:gd name="connsiteY50" fmla="*/ 922211 h 1731740"/>
                <a:gd name="connsiteX51" fmla="*/ 1636300 w 4046791"/>
                <a:gd name="connsiteY51" fmla="*/ 922211 h 1731740"/>
                <a:gd name="connsiteX52" fmla="*/ 1636300 w 4046791"/>
                <a:gd name="connsiteY52" fmla="*/ 902303 h 1731740"/>
                <a:gd name="connsiteX53" fmla="*/ 1606868 w 4046791"/>
                <a:gd name="connsiteY53" fmla="*/ 902303 h 1731740"/>
                <a:gd name="connsiteX54" fmla="*/ 1606868 w 4046791"/>
                <a:gd name="connsiteY54" fmla="*/ 881729 h 1731740"/>
                <a:gd name="connsiteX55" fmla="*/ 1532858 w 4046791"/>
                <a:gd name="connsiteY55" fmla="*/ 881729 h 1731740"/>
                <a:gd name="connsiteX56" fmla="*/ 1532858 w 4046791"/>
                <a:gd name="connsiteY56" fmla="*/ 854678 h 1731740"/>
                <a:gd name="connsiteX57" fmla="*/ 1512284 w 4046791"/>
                <a:gd name="connsiteY57" fmla="*/ 854678 h 1731740"/>
                <a:gd name="connsiteX58" fmla="*/ 1512284 w 4046791"/>
                <a:gd name="connsiteY58" fmla="*/ 825913 h 1731740"/>
                <a:gd name="connsiteX59" fmla="*/ 1443419 w 4046791"/>
                <a:gd name="connsiteY59" fmla="*/ 825913 h 1731740"/>
                <a:gd name="connsiteX60" fmla="*/ 1443419 w 4046791"/>
                <a:gd name="connsiteY60" fmla="*/ 812197 h 1731740"/>
                <a:gd name="connsiteX61" fmla="*/ 1384649 w 4046791"/>
                <a:gd name="connsiteY61" fmla="*/ 812197 h 1731740"/>
                <a:gd name="connsiteX62" fmla="*/ 1384649 w 4046791"/>
                <a:gd name="connsiteY62" fmla="*/ 799338 h 1731740"/>
                <a:gd name="connsiteX63" fmla="*/ 1377125 w 4046791"/>
                <a:gd name="connsiteY63" fmla="*/ 799338 h 1731740"/>
                <a:gd name="connsiteX64" fmla="*/ 1377125 w 4046791"/>
                <a:gd name="connsiteY64" fmla="*/ 771715 h 1731740"/>
                <a:gd name="connsiteX65" fmla="*/ 1354360 w 4046791"/>
                <a:gd name="connsiteY65" fmla="*/ 771715 h 1731740"/>
                <a:gd name="connsiteX66" fmla="*/ 1354360 w 4046791"/>
                <a:gd name="connsiteY66" fmla="*/ 743903 h 1731740"/>
                <a:gd name="connsiteX67" fmla="*/ 1306163 w 4046791"/>
                <a:gd name="connsiteY67" fmla="*/ 743903 h 1731740"/>
                <a:gd name="connsiteX68" fmla="*/ 1306163 w 4046791"/>
                <a:gd name="connsiteY68" fmla="*/ 730568 h 1731740"/>
                <a:gd name="connsiteX69" fmla="*/ 1251680 w 4046791"/>
                <a:gd name="connsiteY69" fmla="*/ 730568 h 1731740"/>
                <a:gd name="connsiteX70" fmla="*/ 1251680 w 4046791"/>
                <a:gd name="connsiteY70" fmla="*/ 708660 h 1731740"/>
                <a:gd name="connsiteX71" fmla="*/ 1223582 w 4046791"/>
                <a:gd name="connsiteY71" fmla="*/ 708660 h 1731740"/>
                <a:gd name="connsiteX72" fmla="*/ 1223582 w 4046791"/>
                <a:gd name="connsiteY72" fmla="*/ 702945 h 1731740"/>
                <a:gd name="connsiteX73" fmla="*/ 1200436 w 4046791"/>
                <a:gd name="connsiteY73" fmla="*/ 702945 h 1731740"/>
                <a:gd name="connsiteX74" fmla="*/ 1200436 w 4046791"/>
                <a:gd name="connsiteY74" fmla="*/ 689229 h 1731740"/>
                <a:gd name="connsiteX75" fmla="*/ 1176338 w 4046791"/>
                <a:gd name="connsiteY75" fmla="*/ 689229 h 1731740"/>
                <a:gd name="connsiteX76" fmla="*/ 1176338 w 4046791"/>
                <a:gd name="connsiteY76" fmla="*/ 675513 h 1731740"/>
                <a:gd name="connsiteX77" fmla="*/ 1155573 w 4046791"/>
                <a:gd name="connsiteY77" fmla="*/ 675513 h 1731740"/>
                <a:gd name="connsiteX78" fmla="*/ 1155573 w 4046791"/>
                <a:gd name="connsiteY78" fmla="*/ 655034 h 1731740"/>
                <a:gd name="connsiteX79" fmla="*/ 1148810 w 4046791"/>
                <a:gd name="connsiteY79" fmla="*/ 655034 h 1731740"/>
                <a:gd name="connsiteX80" fmla="*/ 1148810 w 4046791"/>
                <a:gd name="connsiteY80" fmla="*/ 627507 h 1731740"/>
                <a:gd name="connsiteX81" fmla="*/ 1134999 w 4046791"/>
                <a:gd name="connsiteY81" fmla="*/ 627507 h 1731740"/>
                <a:gd name="connsiteX82" fmla="*/ 1134999 w 4046791"/>
                <a:gd name="connsiteY82" fmla="*/ 600456 h 1731740"/>
                <a:gd name="connsiteX83" fmla="*/ 1107377 w 4046791"/>
                <a:gd name="connsiteY83" fmla="*/ 600456 h 1731740"/>
                <a:gd name="connsiteX84" fmla="*/ 1107377 w 4046791"/>
                <a:gd name="connsiteY84" fmla="*/ 586454 h 1731740"/>
                <a:gd name="connsiteX85" fmla="*/ 1080421 w 4046791"/>
                <a:gd name="connsiteY85" fmla="*/ 586454 h 1731740"/>
                <a:gd name="connsiteX86" fmla="*/ 1080421 w 4046791"/>
                <a:gd name="connsiteY86" fmla="*/ 572834 h 1731740"/>
                <a:gd name="connsiteX87" fmla="*/ 1073277 w 4046791"/>
                <a:gd name="connsiteY87" fmla="*/ 572834 h 1731740"/>
                <a:gd name="connsiteX88" fmla="*/ 1073277 w 4046791"/>
                <a:gd name="connsiteY88" fmla="*/ 558927 h 1731740"/>
                <a:gd name="connsiteX89" fmla="*/ 1025081 w 4046791"/>
                <a:gd name="connsiteY89" fmla="*/ 558927 h 1731740"/>
                <a:gd name="connsiteX90" fmla="*/ 1025081 w 4046791"/>
                <a:gd name="connsiteY90" fmla="*/ 545402 h 1731740"/>
                <a:gd name="connsiteX91" fmla="*/ 997934 w 4046791"/>
                <a:gd name="connsiteY91" fmla="*/ 545402 h 1731740"/>
                <a:gd name="connsiteX92" fmla="*/ 997934 w 4046791"/>
                <a:gd name="connsiteY92" fmla="*/ 517589 h 1731740"/>
                <a:gd name="connsiteX93" fmla="*/ 990695 w 4046791"/>
                <a:gd name="connsiteY93" fmla="*/ 517589 h 1731740"/>
                <a:gd name="connsiteX94" fmla="*/ 990695 w 4046791"/>
                <a:gd name="connsiteY94" fmla="*/ 504063 h 1731740"/>
                <a:gd name="connsiteX95" fmla="*/ 977075 w 4046791"/>
                <a:gd name="connsiteY95" fmla="*/ 504063 h 1731740"/>
                <a:gd name="connsiteX96" fmla="*/ 977075 w 4046791"/>
                <a:gd name="connsiteY96" fmla="*/ 490157 h 1731740"/>
                <a:gd name="connsiteX97" fmla="*/ 963454 w 4046791"/>
                <a:gd name="connsiteY97" fmla="*/ 490157 h 1731740"/>
                <a:gd name="connsiteX98" fmla="*/ 963454 w 4046791"/>
                <a:gd name="connsiteY98" fmla="*/ 463106 h 1731740"/>
                <a:gd name="connsiteX99" fmla="*/ 936117 w 4046791"/>
                <a:gd name="connsiteY99" fmla="*/ 463106 h 1731740"/>
                <a:gd name="connsiteX100" fmla="*/ 936117 w 4046791"/>
                <a:gd name="connsiteY100" fmla="*/ 455962 h 1731740"/>
                <a:gd name="connsiteX101" fmla="*/ 916019 w 4046791"/>
                <a:gd name="connsiteY101" fmla="*/ 455962 h 1731740"/>
                <a:gd name="connsiteX102" fmla="*/ 916019 w 4046791"/>
                <a:gd name="connsiteY102" fmla="*/ 435483 h 1731740"/>
                <a:gd name="connsiteX103" fmla="*/ 874586 w 4046791"/>
                <a:gd name="connsiteY103" fmla="*/ 435483 h 1731740"/>
                <a:gd name="connsiteX104" fmla="*/ 874586 w 4046791"/>
                <a:gd name="connsiteY104" fmla="*/ 421958 h 1731740"/>
                <a:gd name="connsiteX105" fmla="*/ 867347 w 4046791"/>
                <a:gd name="connsiteY105" fmla="*/ 421958 h 1731740"/>
                <a:gd name="connsiteX106" fmla="*/ 867347 w 4046791"/>
                <a:gd name="connsiteY106" fmla="*/ 407956 h 1731740"/>
                <a:gd name="connsiteX107" fmla="*/ 853821 w 4046791"/>
                <a:gd name="connsiteY107" fmla="*/ 407956 h 1731740"/>
                <a:gd name="connsiteX108" fmla="*/ 853821 w 4046791"/>
                <a:gd name="connsiteY108" fmla="*/ 394525 h 1731740"/>
                <a:gd name="connsiteX109" fmla="*/ 820103 w 4046791"/>
                <a:gd name="connsiteY109" fmla="*/ 394525 h 1731740"/>
                <a:gd name="connsiteX110" fmla="*/ 820103 w 4046791"/>
                <a:gd name="connsiteY110" fmla="*/ 380524 h 1731740"/>
                <a:gd name="connsiteX111" fmla="*/ 812673 w 4046791"/>
                <a:gd name="connsiteY111" fmla="*/ 380524 h 1731740"/>
                <a:gd name="connsiteX112" fmla="*/ 812673 w 4046791"/>
                <a:gd name="connsiteY112" fmla="*/ 352901 h 1731740"/>
                <a:gd name="connsiteX113" fmla="*/ 798862 w 4046791"/>
                <a:gd name="connsiteY113" fmla="*/ 352901 h 1731740"/>
                <a:gd name="connsiteX114" fmla="*/ 798862 w 4046791"/>
                <a:gd name="connsiteY114" fmla="*/ 339471 h 1731740"/>
                <a:gd name="connsiteX115" fmla="*/ 702945 w 4046791"/>
                <a:gd name="connsiteY115" fmla="*/ 339471 h 1731740"/>
                <a:gd name="connsiteX116" fmla="*/ 702945 w 4046791"/>
                <a:gd name="connsiteY116" fmla="*/ 325660 h 1731740"/>
                <a:gd name="connsiteX117" fmla="*/ 675608 w 4046791"/>
                <a:gd name="connsiteY117" fmla="*/ 325660 h 1731740"/>
                <a:gd name="connsiteX118" fmla="*/ 675608 w 4046791"/>
                <a:gd name="connsiteY118" fmla="*/ 298418 h 1731740"/>
                <a:gd name="connsiteX119" fmla="*/ 661797 w 4046791"/>
                <a:gd name="connsiteY119" fmla="*/ 298418 h 1731740"/>
                <a:gd name="connsiteX120" fmla="*/ 661797 w 4046791"/>
                <a:gd name="connsiteY120" fmla="*/ 284798 h 1731740"/>
                <a:gd name="connsiteX121" fmla="*/ 606933 w 4046791"/>
                <a:gd name="connsiteY121" fmla="*/ 284798 h 1731740"/>
                <a:gd name="connsiteX122" fmla="*/ 606933 w 4046791"/>
                <a:gd name="connsiteY122" fmla="*/ 270701 h 1731740"/>
                <a:gd name="connsiteX123" fmla="*/ 586169 w 4046791"/>
                <a:gd name="connsiteY123" fmla="*/ 270701 h 1731740"/>
                <a:gd name="connsiteX124" fmla="*/ 586169 w 4046791"/>
                <a:gd name="connsiteY124" fmla="*/ 257556 h 1731740"/>
                <a:gd name="connsiteX125" fmla="*/ 524732 w 4046791"/>
                <a:gd name="connsiteY125" fmla="*/ 257556 h 1731740"/>
                <a:gd name="connsiteX126" fmla="*/ 524732 w 4046791"/>
                <a:gd name="connsiteY126" fmla="*/ 243650 h 1731740"/>
                <a:gd name="connsiteX127" fmla="*/ 517779 w 4046791"/>
                <a:gd name="connsiteY127" fmla="*/ 243650 h 1731740"/>
                <a:gd name="connsiteX128" fmla="*/ 517779 w 4046791"/>
                <a:gd name="connsiteY128" fmla="*/ 229553 h 1731740"/>
                <a:gd name="connsiteX129" fmla="*/ 496824 w 4046791"/>
                <a:gd name="connsiteY129" fmla="*/ 229553 h 1731740"/>
                <a:gd name="connsiteX130" fmla="*/ 496824 w 4046791"/>
                <a:gd name="connsiteY130" fmla="*/ 215551 h 1731740"/>
                <a:gd name="connsiteX131" fmla="*/ 476726 w 4046791"/>
                <a:gd name="connsiteY131" fmla="*/ 215551 h 1731740"/>
                <a:gd name="connsiteX132" fmla="*/ 476726 w 4046791"/>
                <a:gd name="connsiteY132" fmla="*/ 202216 h 1731740"/>
                <a:gd name="connsiteX133" fmla="*/ 449199 w 4046791"/>
                <a:gd name="connsiteY133" fmla="*/ 202216 h 1731740"/>
                <a:gd name="connsiteX134" fmla="*/ 449199 w 4046791"/>
                <a:gd name="connsiteY134" fmla="*/ 188500 h 1731740"/>
                <a:gd name="connsiteX135" fmla="*/ 435864 w 4046791"/>
                <a:gd name="connsiteY135" fmla="*/ 188500 h 1731740"/>
                <a:gd name="connsiteX136" fmla="*/ 435864 w 4046791"/>
                <a:gd name="connsiteY136" fmla="*/ 174784 h 1731740"/>
                <a:gd name="connsiteX137" fmla="*/ 394335 w 4046791"/>
                <a:gd name="connsiteY137" fmla="*/ 174784 h 1731740"/>
                <a:gd name="connsiteX138" fmla="*/ 394335 w 4046791"/>
                <a:gd name="connsiteY138" fmla="*/ 147352 h 1731740"/>
                <a:gd name="connsiteX139" fmla="*/ 380429 w 4046791"/>
                <a:gd name="connsiteY139" fmla="*/ 147352 h 1731740"/>
                <a:gd name="connsiteX140" fmla="*/ 380429 w 4046791"/>
                <a:gd name="connsiteY140" fmla="*/ 133445 h 1731740"/>
                <a:gd name="connsiteX141" fmla="*/ 359855 w 4046791"/>
                <a:gd name="connsiteY141" fmla="*/ 133445 h 1731740"/>
                <a:gd name="connsiteX142" fmla="*/ 359855 w 4046791"/>
                <a:gd name="connsiteY142" fmla="*/ 119634 h 1731740"/>
                <a:gd name="connsiteX143" fmla="*/ 339566 w 4046791"/>
                <a:gd name="connsiteY143" fmla="*/ 119634 h 1731740"/>
                <a:gd name="connsiteX144" fmla="*/ 339566 w 4046791"/>
                <a:gd name="connsiteY144" fmla="*/ 86201 h 1731740"/>
                <a:gd name="connsiteX145" fmla="*/ 312134 w 4046791"/>
                <a:gd name="connsiteY145" fmla="*/ 86201 h 1731740"/>
                <a:gd name="connsiteX146" fmla="*/ 312134 w 4046791"/>
                <a:gd name="connsiteY146" fmla="*/ 78296 h 1731740"/>
                <a:gd name="connsiteX147" fmla="*/ 305181 w 4046791"/>
                <a:gd name="connsiteY147" fmla="*/ 78296 h 1731740"/>
                <a:gd name="connsiteX148" fmla="*/ 305181 w 4046791"/>
                <a:gd name="connsiteY148" fmla="*/ 64484 h 1731740"/>
                <a:gd name="connsiteX149" fmla="*/ 291275 w 4046791"/>
                <a:gd name="connsiteY149" fmla="*/ 64484 h 1731740"/>
                <a:gd name="connsiteX150" fmla="*/ 291275 w 4046791"/>
                <a:gd name="connsiteY150" fmla="*/ 37529 h 1731740"/>
                <a:gd name="connsiteX151" fmla="*/ 284226 w 4046791"/>
                <a:gd name="connsiteY151" fmla="*/ 37529 h 1731740"/>
                <a:gd name="connsiteX152" fmla="*/ 284226 w 4046791"/>
                <a:gd name="connsiteY152" fmla="*/ 24194 h 1731740"/>
                <a:gd name="connsiteX153" fmla="*/ 167926 w 4046791"/>
                <a:gd name="connsiteY153" fmla="*/ 24194 h 1731740"/>
                <a:gd name="connsiteX154" fmla="*/ 167926 w 4046791"/>
                <a:gd name="connsiteY154" fmla="*/ 21431 h 1731740"/>
                <a:gd name="connsiteX155" fmla="*/ 158877 w 4046791"/>
                <a:gd name="connsiteY155" fmla="*/ 21431 h 1731740"/>
                <a:gd name="connsiteX156" fmla="*/ 158877 w 4046791"/>
                <a:gd name="connsiteY156" fmla="*/ 10763 h 1731740"/>
                <a:gd name="connsiteX157" fmla="*/ 148400 w 4046791"/>
                <a:gd name="connsiteY157" fmla="*/ 10763 h 1731740"/>
                <a:gd name="connsiteX158" fmla="*/ 148400 w 4046791"/>
                <a:gd name="connsiteY158" fmla="*/ 0 h 1731740"/>
                <a:gd name="connsiteX159" fmla="*/ 0 w 4046791"/>
                <a:gd name="connsiteY159" fmla="*/ 0 h 1731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4046791" h="1731740">
                  <a:moveTo>
                    <a:pt x="4046792" y="1731740"/>
                  </a:moveTo>
                  <a:lnTo>
                    <a:pt x="3644551" y="1731740"/>
                  </a:lnTo>
                  <a:lnTo>
                    <a:pt x="3644551" y="1608011"/>
                  </a:lnTo>
                  <a:lnTo>
                    <a:pt x="3363849" y="1608011"/>
                  </a:lnTo>
                  <a:lnTo>
                    <a:pt x="3363849" y="1519238"/>
                  </a:lnTo>
                  <a:lnTo>
                    <a:pt x="3117247" y="1519238"/>
                  </a:lnTo>
                  <a:lnTo>
                    <a:pt x="3117247" y="1457135"/>
                  </a:lnTo>
                  <a:lnTo>
                    <a:pt x="3062669" y="1457135"/>
                  </a:lnTo>
                  <a:lnTo>
                    <a:pt x="3062669" y="1347597"/>
                  </a:lnTo>
                  <a:lnTo>
                    <a:pt x="2993613" y="1347597"/>
                  </a:lnTo>
                  <a:lnTo>
                    <a:pt x="2993613" y="1299210"/>
                  </a:lnTo>
                  <a:lnTo>
                    <a:pt x="2859977" y="1299210"/>
                  </a:lnTo>
                  <a:lnTo>
                    <a:pt x="2859977" y="1264444"/>
                  </a:lnTo>
                  <a:lnTo>
                    <a:pt x="2617184" y="1264444"/>
                  </a:lnTo>
                  <a:lnTo>
                    <a:pt x="2617184" y="1244441"/>
                  </a:lnTo>
                  <a:lnTo>
                    <a:pt x="2551271" y="1244441"/>
                  </a:lnTo>
                  <a:lnTo>
                    <a:pt x="2551271" y="1190054"/>
                  </a:lnTo>
                  <a:lnTo>
                    <a:pt x="2348865" y="1190054"/>
                  </a:lnTo>
                  <a:lnTo>
                    <a:pt x="2348865" y="1169384"/>
                  </a:lnTo>
                  <a:lnTo>
                    <a:pt x="2272284" y="1169384"/>
                  </a:lnTo>
                  <a:lnTo>
                    <a:pt x="2272284" y="1148810"/>
                  </a:lnTo>
                  <a:lnTo>
                    <a:pt x="2218849" y="1148810"/>
                  </a:lnTo>
                  <a:lnTo>
                    <a:pt x="2218849" y="1128332"/>
                  </a:lnTo>
                  <a:lnTo>
                    <a:pt x="2212562" y="1128332"/>
                  </a:lnTo>
                  <a:lnTo>
                    <a:pt x="2212562" y="1107948"/>
                  </a:lnTo>
                  <a:lnTo>
                    <a:pt x="2081403" y="1107948"/>
                  </a:lnTo>
                  <a:lnTo>
                    <a:pt x="2081403" y="1073182"/>
                  </a:lnTo>
                  <a:lnTo>
                    <a:pt x="2067497" y="1073182"/>
                  </a:lnTo>
                  <a:lnTo>
                    <a:pt x="2067497" y="1060133"/>
                  </a:lnTo>
                  <a:lnTo>
                    <a:pt x="2059972" y="1060133"/>
                  </a:lnTo>
                  <a:lnTo>
                    <a:pt x="2059972" y="1052989"/>
                  </a:lnTo>
                  <a:lnTo>
                    <a:pt x="1964912" y="1052989"/>
                  </a:lnTo>
                  <a:lnTo>
                    <a:pt x="1964912" y="1038892"/>
                  </a:lnTo>
                  <a:lnTo>
                    <a:pt x="1951006" y="1038892"/>
                  </a:lnTo>
                  <a:lnTo>
                    <a:pt x="1951006" y="1018604"/>
                  </a:lnTo>
                  <a:lnTo>
                    <a:pt x="1937861" y="1018604"/>
                  </a:lnTo>
                  <a:lnTo>
                    <a:pt x="1937861" y="997744"/>
                  </a:lnTo>
                  <a:lnTo>
                    <a:pt x="1800225" y="997744"/>
                  </a:lnTo>
                  <a:lnTo>
                    <a:pt x="1800225" y="991076"/>
                  </a:lnTo>
                  <a:lnTo>
                    <a:pt x="1786128" y="991076"/>
                  </a:lnTo>
                  <a:lnTo>
                    <a:pt x="1786128" y="983933"/>
                  </a:lnTo>
                  <a:lnTo>
                    <a:pt x="1756124" y="983933"/>
                  </a:lnTo>
                  <a:lnTo>
                    <a:pt x="1756124" y="973550"/>
                  </a:lnTo>
                  <a:lnTo>
                    <a:pt x="1743266" y="973550"/>
                  </a:lnTo>
                  <a:lnTo>
                    <a:pt x="1743266" y="961454"/>
                  </a:lnTo>
                  <a:lnTo>
                    <a:pt x="1723358" y="961454"/>
                  </a:lnTo>
                  <a:lnTo>
                    <a:pt x="1723358" y="937260"/>
                  </a:lnTo>
                  <a:lnTo>
                    <a:pt x="1662494" y="937260"/>
                  </a:lnTo>
                  <a:lnTo>
                    <a:pt x="1662494" y="929735"/>
                  </a:lnTo>
                  <a:lnTo>
                    <a:pt x="1651159" y="929735"/>
                  </a:lnTo>
                  <a:lnTo>
                    <a:pt x="1651159" y="922211"/>
                  </a:lnTo>
                  <a:lnTo>
                    <a:pt x="1636300" y="922211"/>
                  </a:lnTo>
                  <a:lnTo>
                    <a:pt x="1636300" y="902303"/>
                  </a:lnTo>
                  <a:lnTo>
                    <a:pt x="1606868" y="902303"/>
                  </a:lnTo>
                  <a:lnTo>
                    <a:pt x="1606868" y="881729"/>
                  </a:lnTo>
                  <a:lnTo>
                    <a:pt x="1532858" y="881729"/>
                  </a:lnTo>
                  <a:lnTo>
                    <a:pt x="1532858" y="854678"/>
                  </a:lnTo>
                  <a:lnTo>
                    <a:pt x="1512284" y="854678"/>
                  </a:lnTo>
                  <a:lnTo>
                    <a:pt x="1512284" y="825913"/>
                  </a:lnTo>
                  <a:lnTo>
                    <a:pt x="1443419" y="825913"/>
                  </a:lnTo>
                  <a:lnTo>
                    <a:pt x="1443419" y="812197"/>
                  </a:lnTo>
                  <a:lnTo>
                    <a:pt x="1384649" y="812197"/>
                  </a:lnTo>
                  <a:lnTo>
                    <a:pt x="1384649" y="799338"/>
                  </a:lnTo>
                  <a:lnTo>
                    <a:pt x="1377125" y="799338"/>
                  </a:lnTo>
                  <a:lnTo>
                    <a:pt x="1377125" y="771715"/>
                  </a:lnTo>
                  <a:lnTo>
                    <a:pt x="1354360" y="771715"/>
                  </a:lnTo>
                  <a:lnTo>
                    <a:pt x="1354360" y="743903"/>
                  </a:lnTo>
                  <a:lnTo>
                    <a:pt x="1306163" y="743903"/>
                  </a:lnTo>
                  <a:lnTo>
                    <a:pt x="1306163" y="730568"/>
                  </a:lnTo>
                  <a:lnTo>
                    <a:pt x="1251680" y="730568"/>
                  </a:lnTo>
                  <a:lnTo>
                    <a:pt x="1251680" y="708660"/>
                  </a:lnTo>
                  <a:lnTo>
                    <a:pt x="1223582" y="708660"/>
                  </a:lnTo>
                  <a:lnTo>
                    <a:pt x="1223582" y="702945"/>
                  </a:lnTo>
                  <a:lnTo>
                    <a:pt x="1200436" y="702945"/>
                  </a:lnTo>
                  <a:lnTo>
                    <a:pt x="1200436" y="689229"/>
                  </a:lnTo>
                  <a:lnTo>
                    <a:pt x="1176338" y="689229"/>
                  </a:lnTo>
                  <a:lnTo>
                    <a:pt x="1176338" y="675513"/>
                  </a:lnTo>
                  <a:lnTo>
                    <a:pt x="1155573" y="675513"/>
                  </a:lnTo>
                  <a:lnTo>
                    <a:pt x="1155573" y="655034"/>
                  </a:lnTo>
                  <a:lnTo>
                    <a:pt x="1148810" y="655034"/>
                  </a:lnTo>
                  <a:lnTo>
                    <a:pt x="1148810" y="627507"/>
                  </a:lnTo>
                  <a:lnTo>
                    <a:pt x="1134999" y="627507"/>
                  </a:lnTo>
                  <a:lnTo>
                    <a:pt x="1134999" y="600456"/>
                  </a:lnTo>
                  <a:lnTo>
                    <a:pt x="1107377" y="600456"/>
                  </a:lnTo>
                  <a:lnTo>
                    <a:pt x="1107377" y="586454"/>
                  </a:lnTo>
                  <a:lnTo>
                    <a:pt x="1080421" y="586454"/>
                  </a:lnTo>
                  <a:lnTo>
                    <a:pt x="1080421" y="572834"/>
                  </a:lnTo>
                  <a:lnTo>
                    <a:pt x="1073277" y="572834"/>
                  </a:lnTo>
                  <a:lnTo>
                    <a:pt x="1073277" y="558927"/>
                  </a:lnTo>
                  <a:lnTo>
                    <a:pt x="1025081" y="558927"/>
                  </a:lnTo>
                  <a:lnTo>
                    <a:pt x="1025081" y="545402"/>
                  </a:lnTo>
                  <a:lnTo>
                    <a:pt x="997934" y="545402"/>
                  </a:lnTo>
                  <a:lnTo>
                    <a:pt x="997934" y="517589"/>
                  </a:lnTo>
                  <a:lnTo>
                    <a:pt x="990695" y="517589"/>
                  </a:lnTo>
                  <a:lnTo>
                    <a:pt x="990695" y="504063"/>
                  </a:lnTo>
                  <a:lnTo>
                    <a:pt x="977075" y="504063"/>
                  </a:lnTo>
                  <a:lnTo>
                    <a:pt x="977075" y="490157"/>
                  </a:lnTo>
                  <a:lnTo>
                    <a:pt x="963454" y="490157"/>
                  </a:lnTo>
                  <a:lnTo>
                    <a:pt x="963454" y="463106"/>
                  </a:lnTo>
                  <a:lnTo>
                    <a:pt x="936117" y="463106"/>
                  </a:lnTo>
                  <a:lnTo>
                    <a:pt x="936117" y="455962"/>
                  </a:lnTo>
                  <a:lnTo>
                    <a:pt x="916019" y="455962"/>
                  </a:lnTo>
                  <a:lnTo>
                    <a:pt x="916019" y="435483"/>
                  </a:lnTo>
                  <a:lnTo>
                    <a:pt x="874586" y="435483"/>
                  </a:lnTo>
                  <a:lnTo>
                    <a:pt x="874586" y="421958"/>
                  </a:lnTo>
                  <a:lnTo>
                    <a:pt x="867347" y="421958"/>
                  </a:lnTo>
                  <a:lnTo>
                    <a:pt x="867347" y="407956"/>
                  </a:lnTo>
                  <a:lnTo>
                    <a:pt x="853821" y="407956"/>
                  </a:lnTo>
                  <a:lnTo>
                    <a:pt x="853821" y="394525"/>
                  </a:lnTo>
                  <a:lnTo>
                    <a:pt x="820103" y="394525"/>
                  </a:lnTo>
                  <a:lnTo>
                    <a:pt x="820103" y="380524"/>
                  </a:lnTo>
                  <a:lnTo>
                    <a:pt x="812673" y="380524"/>
                  </a:lnTo>
                  <a:lnTo>
                    <a:pt x="812673" y="352901"/>
                  </a:lnTo>
                  <a:lnTo>
                    <a:pt x="798862" y="352901"/>
                  </a:lnTo>
                  <a:lnTo>
                    <a:pt x="798862" y="339471"/>
                  </a:lnTo>
                  <a:lnTo>
                    <a:pt x="702945" y="339471"/>
                  </a:lnTo>
                  <a:lnTo>
                    <a:pt x="702945" y="325660"/>
                  </a:lnTo>
                  <a:lnTo>
                    <a:pt x="675608" y="325660"/>
                  </a:lnTo>
                  <a:lnTo>
                    <a:pt x="675608" y="298418"/>
                  </a:lnTo>
                  <a:lnTo>
                    <a:pt x="661797" y="298418"/>
                  </a:lnTo>
                  <a:lnTo>
                    <a:pt x="661797" y="284798"/>
                  </a:lnTo>
                  <a:lnTo>
                    <a:pt x="606933" y="284798"/>
                  </a:lnTo>
                  <a:lnTo>
                    <a:pt x="606933" y="270701"/>
                  </a:lnTo>
                  <a:lnTo>
                    <a:pt x="586169" y="270701"/>
                  </a:lnTo>
                  <a:lnTo>
                    <a:pt x="586169" y="257556"/>
                  </a:lnTo>
                  <a:lnTo>
                    <a:pt x="524732" y="257556"/>
                  </a:lnTo>
                  <a:lnTo>
                    <a:pt x="524732" y="243650"/>
                  </a:lnTo>
                  <a:lnTo>
                    <a:pt x="517779" y="243650"/>
                  </a:lnTo>
                  <a:lnTo>
                    <a:pt x="517779" y="229553"/>
                  </a:lnTo>
                  <a:lnTo>
                    <a:pt x="496824" y="229553"/>
                  </a:lnTo>
                  <a:lnTo>
                    <a:pt x="496824" y="215551"/>
                  </a:lnTo>
                  <a:lnTo>
                    <a:pt x="476726" y="215551"/>
                  </a:lnTo>
                  <a:lnTo>
                    <a:pt x="476726" y="202216"/>
                  </a:lnTo>
                  <a:lnTo>
                    <a:pt x="449199" y="202216"/>
                  </a:lnTo>
                  <a:lnTo>
                    <a:pt x="449199" y="188500"/>
                  </a:lnTo>
                  <a:lnTo>
                    <a:pt x="435864" y="188500"/>
                  </a:lnTo>
                  <a:lnTo>
                    <a:pt x="435864" y="174784"/>
                  </a:lnTo>
                  <a:lnTo>
                    <a:pt x="394335" y="174784"/>
                  </a:lnTo>
                  <a:lnTo>
                    <a:pt x="394335" y="147352"/>
                  </a:lnTo>
                  <a:lnTo>
                    <a:pt x="380429" y="147352"/>
                  </a:lnTo>
                  <a:lnTo>
                    <a:pt x="380429" y="133445"/>
                  </a:lnTo>
                  <a:lnTo>
                    <a:pt x="359855" y="133445"/>
                  </a:lnTo>
                  <a:lnTo>
                    <a:pt x="359855" y="119634"/>
                  </a:lnTo>
                  <a:lnTo>
                    <a:pt x="339566" y="119634"/>
                  </a:lnTo>
                  <a:lnTo>
                    <a:pt x="339566" y="86201"/>
                  </a:lnTo>
                  <a:lnTo>
                    <a:pt x="312134" y="86201"/>
                  </a:lnTo>
                  <a:lnTo>
                    <a:pt x="312134" y="78296"/>
                  </a:lnTo>
                  <a:lnTo>
                    <a:pt x="305181" y="78296"/>
                  </a:lnTo>
                  <a:lnTo>
                    <a:pt x="305181" y="64484"/>
                  </a:lnTo>
                  <a:lnTo>
                    <a:pt x="291275" y="64484"/>
                  </a:lnTo>
                  <a:lnTo>
                    <a:pt x="291275" y="37529"/>
                  </a:lnTo>
                  <a:lnTo>
                    <a:pt x="284226" y="37529"/>
                  </a:lnTo>
                  <a:lnTo>
                    <a:pt x="284226" y="24194"/>
                  </a:lnTo>
                  <a:lnTo>
                    <a:pt x="167926" y="24194"/>
                  </a:lnTo>
                  <a:lnTo>
                    <a:pt x="167926" y="21431"/>
                  </a:lnTo>
                  <a:lnTo>
                    <a:pt x="158877" y="21431"/>
                  </a:lnTo>
                  <a:lnTo>
                    <a:pt x="158877" y="10763"/>
                  </a:lnTo>
                  <a:lnTo>
                    <a:pt x="148400" y="10763"/>
                  </a:lnTo>
                  <a:lnTo>
                    <a:pt x="148400" y="0"/>
                  </a:lnTo>
                  <a:lnTo>
                    <a:pt x="0" y="0"/>
                  </a:lnTo>
                </a:path>
              </a:pathLst>
            </a:custGeom>
            <a:noFill/>
            <a:ln w="19050" cap="flat">
              <a:solidFill>
                <a:srgbClr val="02C0C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235" name="グループ化 234">
              <a:extLst>
                <a:ext uri="{FF2B5EF4-FFF2-40B4-BE49-F238E27FC236}">
                  <a16:creationId xmlns:a16="http://schemas.microsoft.com/office/drawing/2014/main" id="{CF063CE7-5FB9-0B17-5FB9-1A4B0A2C2CBE}"/>
                </a:ext>
              </a:extLst>
            </p:cNvPr>
            <p:cNvGrpSpPr/>
            <p:nvPr/>
          </p:nvGrpSpPr>
          <p:grpSpPr>
            <a:xfrm>
              <a:off x="3565644" y="2189717"/>
              <a:ext cx="3998087" cy="2041512"/>
              <a:chOff x="2976681" y="794551"/>
              <a:chExt cx="3998087" cy="2041512"/>
            </a:xfrm>
          </p:grpSpPr>
          <p:sp>
            <p:nvSpPr>
              <p:cNvPr id="153" name="十字形 152">
                <a:extLst>
                  <a:ext uri="{FF2B5EF4-FFF2-40B4-BE49-F238E27FC236}">
                    <a16:creationId xmlns:a16="http://schemas.microsoft.com/office/drawing/2014/main" id="{50165261-7922-7CF2-D172-060E807967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134813" y="86903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4" name="十字形 153">
                <a:extLst>
                  <a:ext uri="{FF2B5EF4-FFF2-40B4-BE49-F238E27FC236}">
                    <a16:creationId xmlns:a16="http://schemas.microsoft.com/office/drawing/2014/main" id="{6AD791D2-60D4-9FF5-7053-ABDCC9B9599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370568" y="106636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5" name="十字形 154">
                <a:extLst>
                  <a:ext uri="{FF2B5EF4-FFF2-40B4-BE49-F238E27FC236}">
                    <a16:creationId xmlns:a16="http://schemas.microsoft.com/office/drawing/2014/main" id="{174096A0-18FE-A570-EEE2-932D4D07012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53385" y="109773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6" name="十字形 155">
                <a:extLst>
                  <a:ext uri="{FF2B5EF4-FFF2-40B4-BE49-F238E27FC236}">
                    <a16:creationId xmlns:a16="http://schemas.microsoft.com/office/drawing/2014/main" id="{E6BC0E10-5427-754A-B9BA-C6587ACA97F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591799" y="116070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7" name="十字形 156">
                <a:extLst>
                  <a:ext uri="{FF2B5EF4-FFF2-40B4-BE49-F238E27FC236}">
                    <a16:creationId xmlns:a16="http://schemas.microsoft.com/office/drawing/2014/main" id="{A2DFB7D6-085A-A524-9585-EA626A1634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744640" y="129485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8" name="十字形 157">
                <a:extLst>
                  <a:ext uri="{FF2B5EF4-FFF2-40B4-BE49-F238E27FC236}">
                    <a16:creationId xmlns:a16="http://schemas.microsoft.com/office/drawing/2014/main" id="{E5C27592-EDE1-1282-636C-4A038AC0280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028393" y="156699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59" name="十字形 158">
                <a:extLst>
                  <a:ext uri="{FF2B5EF4-FFF2-40B4-BE49-F238E27FC236}">
                    <a16:creationId xmlns:a16="http://schemas.microsoft.com/office/drawing/2014/main" id="{C2BC8279-7DD4-B865-F8F1-3423D22F6A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042148" y="157928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0" name="十字形 159">
                <a:extLst>
                  <a:ext uri="{FF2B5EF4-FFF2-40B4-BE49-F238E27FC236}">
                    <a16:creationId xmlns:a16="http://schemas.microsoft.com/office/drawing/2014/main" id="{D387EB9D-0EDF-3405-2320-F155C95EFE4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06821" y="1690398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1" name="十字形 160">
                <a:extLst>
                  <a:ext uri="{FF2B5EF4-FFF2-40B4-BE49-F238E27FC236}">
                    <a16:creationId xmlns:a16="http://schemas.microsoft.com/office/drawing/2014/main" id="{636B481F-D461-B353-E64E-FD2D93A4B7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42699" y="170520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2" name="十字形 161">
                <a:extLst>
                  <a:ext uri="{FF2B5EF4-FFF2-40B4-BE49-F238E27FC236}">
                    <a16:creationId xmlns:a16="http://schemas.microsoft.com/office/drawing/2014/main" id="{583DAA5B-C82B-4CE6-D70E-D50ADBC58BD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98198" y="172100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3" name="十字形 162">
                <a:extLst>
                  <a:ext uri="{FF2B5EF4-FFF2-40B4-BE49-F238E27FC236}">
                    <a16:creationId xmlns:a16="http://schemas.microsoft.com/office/drawing/2014/main" id="{5B946FA0-0800-936B-D1C3-155FBC9F79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4066" y="172100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4" name="十字形 163">
                <a:extLst>
                  <a:ext uri="{FF2B5EF4-FFF2-40B4-BE49-F238E27FC236}">
                    <a16:creationId xmlns:a16="http://schemas.microsoft.com/office/drawing/2014/main" id="{F134F107-AF17-DD67-35B9-ED4745B830A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19071" y="172100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5" name="十字形 164">
                <a:extLst>
                  <a:ext uri="{FF2B5EF4-FFF2-40B4-BE49-F238E27FC236}">
                    <a16:creationId xmlns:a16="http://schemas.microsoft.com/office/drawing/2014/main" id="{56EF5EA1-8F3C-E02D-F650-6444D16EEB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64183" y="178517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6" name="十字形 165">
                <a:extLst>
                  <a:ext uri="{FF2B5EF4-FFF2-40B4-BE49-F238E27FC236}">
                    <a16:creationId xmlns:a16="http://schemas.microsoft.com/office/drawing/2014/main" id="{25A1E98A-ADAE-C8DB-279B-3702A469E1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80824" y="178517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7" name="十字形 166">
                <a:extLst>
                  <a:ext uri="{FF2B5EF4-FFF2-40B4-BE49-F238E27FC236}">
                    <a16:creationId xmlns:a16="http://schemas.microsoft.com/office/drawing/2014/main" id="{C01156BB-B644-9947-08DE-4FCE8941DF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38921" y="180897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8" name="十字形 167">
                <a:extLst>
                  <a:ext uri="{FF2B5EF4-FFF2-40B4-BE49-F238E27FC236}">
                    <a16:creationId xmlns:a16="http://schemas.microsoft.com/office/drawing/2014/main" id="{87283C0D-6F45-6C89-31DE-8C02F6358C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98461" y="184912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69" name="十字形 168">
                <a:extLst>
                  <a:ext uri="{FF2B5EF4-FFF2-40B4-BE49-F238E27FC236}">
                    <a16:creationId xmlns:a16="http://schemas.microsoft.com/office/drawing/2014/main" id="{20119581-77D5-0AD6-483B-26FC1AA553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20103" y="184912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0" name="十字形 169">
                <a:extLst>
                  <a:ext uri="{FF2B5EF4-FFF2-40B4-BE49-F238E27FC236}">
                    <a16:creationId xmlns:a16="http://schemas.microsoft.com/office/drawing/2014/main" id="{D7A7B6DA-27D5-FA88-D189-0A64CAE566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56558" y="187709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1" name="十字形 170">
                <a:extLst>
                  <a:ext uri="{FF2B5EF4-FFF2-40B4-BE49-F238E27FC236}">
                    <a16:creationId xmlns:a16="http://schemas.microsoft.com/office/drawing/2014/main" id="{F86D40EF-3E62-3935-EC08-8BE13827B2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76565" y="189102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2" name="十字形 171">
                <a:extLst>
                  <a:ext uri="{FF2B5EF4-FFF2-40B4-BE49-F238E27FC236}">
                    <a16:creationId xmlns:a16="http://schemas.microsoft.com/office/drawing/2014/main" id="{28687BAF-7110-2AB3-F569-E673FCD95B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589647" y="190286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3" name="十字形 172">
                <a:extLst>
                  <a:ext uri="{FF2B5EF4-FFF2-40B4-BE49-F238E27FC236}">
                    <a16:creationId xmlns:a16="http://schemas.microsoft.com/office/drawing/2014/main" id="{721483F6-E3CF-8B8C-EF74-6BFB373023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09845" y="190286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4" name="十字形 173">
                <a:extLst>
                  <a:ext uri="{FF2B5EF4-FFF2-40B4-BE49-F238E27FC236}">
                    <a16:creationId xmlns:a16="http://schemas.microsoft.com/office/drawing/2014/main" id="{26A56766-1A57-0C0A-7E58-E414846DA0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44088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5" name="十字形 174">
                <a:extLst>
                  <a:ext uri="{FF2B5EF4-FFF2-40B4-BE49-F238E27FC236}">
                    <a16:creationId xmlns:a16="http://schemas.microsoft.com/office/drawing/2014/main" id="{DE946417-B719-93B8-C1CE-D8D6F0CC2D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65538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6" name="十字形 175">
                <a:extLst>
                  <a:ext uri="{FF2B5EF4-FFF2-40B4-BE49-F238E27FC236}">
                    <a16:creationId xmlns:a16="http://schemas.microsoft.com/office/drawing/2014/main" id="{40A67234-EA71-8DDC-9814-0FAAF55A0D4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93625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7" name="十字形 176">
                <a:extLst>
                  <a:ext uri="{FF2B5EF4-FFF2-40B4-BE49-F238E27FC236}">
                    <a16:creationId xmlns:a16="http://schemas.microsoft.com/office/drawing/2014/main" id="{F45F2096-616E-8522-26C2-7FE7DE9DE2F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727675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8" name="十字形 177">
                <a:extLst>
                  <a:ext uri="{FF2B5EF4-FFF2-40B4-BE49-F238E27FC236}">
                    <a16:creationId xmlns:a16="http://schemas.microsoft.com/office/drawing/2014/main" id="{A26863D6-D5AE-FE15-FBB6-6CEB4A4F326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741718" y="191888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79" name="十字形 178">
                <a:extLst>
                  <a:ext uri="{FF2B5EF4-FFF2-40B4-BE49-F238E27FC236}">
                    <a16:creationId xmlns:a16="http://schemas.microsoft.com/office/drawing/2014/main" id="{0B9D4682-5B0C-4D15-403B-11608E965EB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852141" y="198239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0" name="十字形 179">
                <a:extLst>
                  <a:ext uri="{FF2B5EF4-FFF2-40B4-BE49-F238E27FC236}">
                    <a16:creationId xmlns:a16="http://schemas.microsoft.com/office/drawing/2014/main" id="{9A0011F7-6F61-3FDF-C66E-3BF91CCE4C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886769" y="1982396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1" name="十字形 180">
                <a:extLst>
                  <a:ext uri="{FF2B5EF4-FFF2-40B4-BE49-F238E27FC236}">
                    <a16:creationId xmlns:a16="http://schemas.microsoft.com/office/drawing/2014/main" id="{728D5514-2AE0-A4B0-2B13-9F7A36E15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21685" y="204568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2" name="十字形 181">
                <a:extLst>
                  <a:ext uri="{FF2B5EF4-FFF2-40B4-BE49-F238E27FC236}">
                    <a16:creationId xmlns:a16="http://schemas.microsoft.com/office/drawing/2014/main" id="{1231D42B-0722-0829-6DB9-5E88F8B6FEF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5247" y="204568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3" name="十字形 182">
                <a:extLst>
                  <a:ext uri="{FF2B5EF4-FFF2-40B4-BE49-F238E27FC236}">
                    <a16:creationId xmlns:a16="http://schemas.microsoft.com/office/drawing/2014/main" id="{516EFB73-2527-8930-A469-C12F8795E0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04983" y="204568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4" name="十字形 183">
                <a:extLst>
                  <a:ext uri="{FF2B5EF4-FFF2-40B4-BE49-F238E27FC236}">
                    <a16:creationId xmlns:a16="http://schemas.microsoft.com/office/drawing/2014/main" id="{6F1D6E22-DAEF-341F-60A5-1CF3AF11F7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01844" y="209274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5" name="十字形 184">
                <a:extLst>
                  <a:ext uri="{FF2B5EF4-FFF2-40B4-BE49-F238E27FC236}">
                    <a16:creationId xmlns:a16="http://schemas.microsoft.com/office/drawing/2014/main" id="{E3F600A9-E3EE-7FAA-5B20-F49D45E60D6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15214" y="21165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6" name="十字形 185">
                <a:extLst>
                  <a:ext uri="{FF2B5EF4-FFF2-40B4-BE49-F238E27FC236}">
                    <a16:creationId xmlns:a16="http://schemas.microsoft.com/office/drawing/2014/main" id="{1426092E-C2B4-E39F-7B4E-A48E61DF5F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29065" y="21165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7" name="十字形 186">
                <a:extLst>
                  <a:ext uri="{FF2B5EF4-FFF2-40B4-BE49-F238E27FC236}">
                    <a16:creationId xmlns:a16="http://schemas.microsoft.com/office/drawing/2014/main" id="{7E77CC46-818A-CCA7-2179-6BAA7A06D04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42531" y="21165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8" name="十字形 187">
                <a:extLst>
                  <a:ext uri="{FF2B5EF4-FFF2-40B4-BE49-F238E27FC236}">
                    <a16:creationId xmlns:a16="http://schemas.microsoft.com/office/drawing/2014/main" id="{7E27EB42-F457-55D3-4934-1A7F4B83A44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63884" y="21165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89" name="十字形 188">
                <a:extLst>
                  <a:ext uri="{FF2B5EF4-FFF2-40B4-BE49-F238E27FC236}">
                    <a16:creationId xmlns:a16="http://schemas.microsoft.com/office/drawing/2014/main" id="{B57F6A91-D5BE-9A61-EB52-261DF9EB09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188123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0" name="十字形 189">
                <a:extLst>
                  <a:ext uri="{FF2B5EF4-FFF2-40B4-BE49-F238E27FC236}">
                    <a16:creationId xmlns:a16="http://schemas.microsoft.com/office/drawing/2014/main" id="{CA8706AB-E250-E576-17BD-CD2423BEC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11978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1" name="十字形 190">
                <a:extLst>
                  <a:ext uri="{FF2B5EF4-FFF2-40B4-BE49-F238E27FC236}">
                    <a16:creationId xmlns:a16="http://schemas.microsoft.com/office/drawing/2014/main" id="{0C5041A1-BEF1-A7A8-8DBB-FE2E1FE0A43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47375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2" name="十字形 191">
                <a:extLst>
                  <a:ext uri="{FF2B5EF4-FFF2-40B4-BE49-F238E27FC236}">
                    <a16:creationId xmlns:a16="http://schemas.microsoft.com/office/drawing/2014/main" id="{3E3BAB81-42CC-3F3A-4750-0DA8B38BE5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81713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3" name="十字形 192">
                <a:extLst>
                  <a:ext uri="{FF2B5EF4-FFF2-40B4-BE49-F238E27FC236}">
                    <a16:creationId xmlns:a16="http://schemas.microsoft.com/office/drawing/2014/main" id="{91987FAD-FD78-004D-7D26-65FDA44F2B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88447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4" name="十字形 193">
                <a:extLst>
                  <a:ext uri="{FF2B5EF4-FFF2-40B4-BE49-F238E27FC236}">
                    <a16:creationId xmlns:a16="http://schemas.microsoft.com/office/drawing/2014/main" id="{D7C7B852-6748-ECC4-E5FC-39FB1F57DB3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16341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5" name="十字形 194">
                <a:extLst>
                  <a:ext uri="{FF2B5EF4-FFF2-40B4-BE49-F238E27FC236}">
                    <a16:creationId xmlns:a16="http://schemas.microsoft.com/office/drawing/2014/main" id="{852CE6E1-F4E6-E47C-70AC-D1AD67710B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65397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6" name="十字形 195">
                <a:extLst>
                  <a:ext uri="{FF2B5EF4-FFF2-40B4-BE49-F238E27FC236}">
                    <a16:creationId xmlns:a16="http://schemas.microsoft.com/office/drawing/2014/main" id="{183CE2D7-A70B-E159-BDE9-3763A268A0C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72129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7" name="十字形 196">
                <a:extLst>
                  <a:ext uri="{FF2B5EF4-FFF2-40B4-BE49-F238E27FC236}">
                    <a16:creationId xmlns:a16="http://schemas.microsoft.com/office/drawing/2014/main" id="{5D4A37FD-100A-30CA-A931-00FD277C00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78863" y="21403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8" name="十字形 197">
                <a:extLst>
                  <a:ext uri="{FF2B5EF4-FFF2-40B4-BE49-F238E27FC236}">
                    <a16:creationId xmlns:a16="http://schemas.microsoft.com/office/drawing/2014/main" id="{2321799D-A5DD-9260-B3D7-D0578B2D38D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92618" y="220287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99" name="十字形 198">
                <a:extLst>
                  <a:ext uri="{FF2B5EF4-FFF2-40B4-BE49-F238E27FC236}">
                    <a16:creationId xmlns:a16="http://schemas.microsoft.com/office/drawing/2014/main" id="{9E7A5C11-8F74-141A-0983-3A1DB104E3A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06180" y="220287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0" name="十字形 199">
                <a:extLst>
                  <a:ext uri="{FF2B5EF4-FFF2-40B4-BE49-F238E27FC236}">
                    <a16:creationId xmlns:a16="http://schemas.microsoft.com/office/drawing/2014/main" id="{4DDB516C-5649-427B-8376-C30E56AD96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24394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1" name="十字形 200">
                <a:extLst>
                  <a:ext uri="{FF2B5EF4-FFF2-40B4-BE49-F238E27FC236}">
                    <a16:creationId xmlns:a16="http://schemas.microsoft.com/office/drawing/2014/main" id="{A9B30795-C52D-9E38-9779-3D8D9101D1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30358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2" name="十字形 201">
                <a:extLst>
                  <a:ext uri="{FF2B5EF4-FFF2-40B4-BE49-F238E27FC236}">
                    <a16:creationId xmlns:a16="http://schemas.microsoft.com/office/drawing/2014/main" id="{FA781816-345F-487A-94B9-23548244F6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544786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3" name="十字形 202">
                <a:extLst>
                  <a:ext uri="{FF2B5EF4-FFF2-40B4-BE49-F238E27FC236}">
                    <a16:creationId xmlns:a16="http://schemas.microsoft.com/office/drawing/2014/main" id="{66F2A7BD-7180-35C6-0CB4-4B983FE90B9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00286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4" name="十字形 203">
                <a:extLst>
                  <a:ext uri="{FF2B5EF4-FFF2-40B4-BE49-F238E27FC236}">
                    <a16:creationId xmlns:a16="http://schemas.microsoft.com/office/drawing/2014/main" id="{88D2C752-5EA0-D7B4-47C0-64064B7B85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97724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5" name="十字形 204">
                <a:extLst>
                  <a:ext uri="{FF2B5EF4-FFF2-40B4-BE49-F238E27FC236}">
                    <a16:creationId xmlns:a16="http://schemas.microsoft.com/office/drawing/2014/main" id="{89289F78-0244-3586-1C02-8669D7323D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04265" y="2226019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6" name="十字形 205">
                <a:extLst>
                  <a:ext uri="{FF2B5EF4-FFF2-40B4-BE49-F238E27FC236}">
                    <a16:creationId xmlns:a16="http://schemas.microsoft.com/office/drawing/2014/main" id="{257844FE-D568-2CFE-F40C-6878B212466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17923" y="22659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7" name="十字形 206">
                <a:extLst>
                  <a:ext uri="{FF2B5EF4-FFF2-40B4-BE49-F238E27FC236}">
                    <a16:creationId xmlns:a16="http://schemas.microsoft.com/office/drawing/2014/main" id="{99B7645A-AD8D-7EF7-7B3B-5234FBC525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45818" y="22659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8" name="十字形 207">
                <a:extLst>
                  <a:ext uri="{FF2B5EF4-FFF2-40B4-BE49-F238E27FC236}">
                    <a16:creationId xmlns:a16="http://schemas.microsoft.com/office/drawing/2014/main" id="{9C6A5B32-BB3D-CA12-A647-4B2D06CE094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59861" y="22659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09" name="十字形 208">
                <a:extLst>
                  <a:ext uri="{FF2B5EF4-FFF2-40B4-BE49-F238E27FC236}">
                    <a16:creationId xmlns:a16="http://schemas.microsoft.com/office/drawing/2014/main" id="{722BE75E-65A6-F9EA-4CA9-9EB60FD262E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73808" y="22659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0" name="十字形 209">
                <a:extLst>
                  <a:ext uri="{FF2B5EF4-FFF2-40B4-BE49-F238E27FC236}">
                    <a16:creationId xmlns:a16="http://schemas.microsoft.com/office/drawing/2014/main" id="{A7FCD929-68DE-FA12-AFF0-2C1A81F16F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94103" y="2265947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1" name="十字形 210">
                <a:extLst>
                  <a:ext uri="{FF2B5EF4-FFF2-40B4-BE49-F238E27FC236}">
                    <a16:creationId xmlns:a16="http://schemas.microsoft.com/office/drawing/2014/main" id="{C1A95059-9639-5B4E-6FDB-BC266E25D5D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39215" y="232178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2" name="十字形 211">
                <a:extLst>
                  <a:ext uri="{FF2B5EF4-FFF2-40B4-BE49-F238E27FC236}">
                    <a16:creationId xmlns:a16="http://schemas.microsoft.com/office/drawing/2014/main" id="{1A379337-8F8E-894E-7C3D-99964554E94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44986" y="232178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3" name="十字形 212">
                <a:extLst>
                  <a:ext uri="{FF2B5EF4-FFF2-40B4-BE49-F238E27FC236}">
                    <a16:creationId xmlns:a16="http://schemas.microsoft.com/office/drawing/2014/main" id="{BECE9EB6-8347-F226-0BEE-3058F0FCF42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63936" y="232178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4" name="十字形 213">
                <a:extLst>
                  <a:ext uri="{FF2B5EF4-FFF2-40B4-BE49-F238E27FC236}">
                    <a16:creationId xmlns:a16="http://schemas.microsoft.com/office/drawing/2014/main" id="{2FC4B523-EF40-F0CA-ECCA-A587AA4ED2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70764" y="232178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5" name="十字形 214">
                <a:extLst>
                  <a:ext uri="{FF2B5EF4-FFF2-40B4-BE49-F238E27FC236}">
                    <a16:creationId xmlns:a16="http://schemas.microsoft.com/office/drawing/2014/main" id="{2D4FB956-E73B-8230-9066-911E0ECC46A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98851" y="2321780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6" name="十字形 215">
                <a:extLst>
                  <a:ext uri="{FF2B5EF4-FFF2-40B4-BE49-F238E27FC236}">
                    <a16:creationId xmlns:a16="http://schemas.microsoft.com/office/drawing/2014/main" id="{BD20B8EC-991C-288E-4AF0-DB48E821ED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18473" y="244792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7" name="十字形 216">
                <a:extLst>
                  <a:ext uri="{FF2B5EF4-FFF2-40B4-BE49-F238E27FC236}">
                    <a16:creationId xmlns:a16="http://schemas.microsoft.com/office/drawing/2014/main" id="{08FC8D60-2A56-0D7B-23C3-978087A9E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46849" y="244792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8" name="十字形 217">
                <a:extLst>
                  <a:ext uri="{FF2B5EF4-FFF2-40B4-BE49-F238E27FC236}">
                    <a16:creationId xmlns:a16="http://schemas.microsoft.com/office/drawing/2014/main" id="{8AF9B705-5E73-6AFA-704A-212F4F932A7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64067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19" name="十字形 218">
                <a:extLst>
                  <a:ext uri="{FF2B5EF4-FFF2-40B4-BE49-F238E27FC236}">
                    <a16:creationId xmlns:a16="http://schemas.microsoft.com/office/drawing/2014/main" id="{46701009-388A-1678-94B2-D69DD6C804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02253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0" name="十字形 219">
                <a:extLst>
                  <a:ext uri="{FF2B5EF4-FFF2-40B4-BE49-F238E27FC236}">
                    <a16:creationId xmlns:a16="http://schemas.microsoft.com/office/drawing/2014/main" id="{7899D415-F5A8-FAB6-4A51-585BCB9540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15623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1" name="十字形 220">
                <a:extLst>
                  <a:ext uri="{FF2B5EF4-FFF2-40B4-BE49-F238E27FC236}">
                    <a16:creationId xmlns:a16="http://schemas.microsoft.com/office/drawing/2014/main" id="{0C39E20D-FE72-AF00-F635-1590C0900A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06328" y="2519443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2" name="十字形 221">
                <a:extLst>
                  <a:ext uri="{FF2B5EF4-FFF2-40B4-BE49-F238E27FC236}">
                    <a16:creationId xmlns:a16="http://schemas.microsoft.com/office/drawing/2014/main" id="{6D938689-2966-4B33-6E6D-A6BCD594132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58015" y="262156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3" name="十字形 222">
                <a:extLst>
                  <a:ext uri="{FF2B5EF4-FFF2-40B4-BE49-F238E27FC236}">
                    <a16:creationId xmlns:a16="http://schemas.microsoft.com/office/drawing/2014/main" id="{947A294E-76FD-1484-8D88-DA46D42BFB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79465" y="262156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4" name="十字形 223">
                <a:extLst>
                  <a:ext uri="{FF2B5EF4-FFF2-40B4-BE49-F238E27FC236}">
                    <a16:creationId xmlns:a16="http://schemas.microsoft.com/office/drawing/2014/main" id="{C96A72F0-A062-A3BB-6345-5611E0C3A8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368630" y="2621565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5" name="十字形 224">
                <a:extLst>
                  <a:ext uri="{FF2B5EF4-FFF2-40B4-BE49-F238E27FC236}">
                    <a16:creationId xmlns:a16="http://schemas.microsoft.com/office/drawing/2014/main" id="{AF37290F-2781-B805-3D70-A64BF897E3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535130" y="276405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6" name="十字形 225">
                <a:extLst>
                  <a:ext uri="{FF2B5EF4-FFF2-40B4-BE49-F238E27FC236}">
                    <a16:creationId xmlns:a16="http://schemas.microsoft.com/office/drawing/2014/main" id="{22BA36F2-E8A2-E51B-55F8-A4CB3B9FF7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576779" y="276405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7" name="十字形 226">
                <a:extLst>
                  <a:ext uri="{FF2B5EF4-FFF2-40B4-BE49-F238E27FC236}">
                    <a16:creationId xmlns:a16="http://schemas.microsoft.com/office/drawing/2014/main" id="{7327E0D9-C165-45A3-23A6-EC75953A4E9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674025" y="276405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8" name="十字形 227">
                <a:extLst>
                  <a:ext uri="{FF2B5EF4-FFF2-40B4-BE49-F238E27FC236}">
                    <a16:creationId xmlns:a16="http://schemas.microsoft.com/office/drawing/2014/main" id="{B81FBE5C-EC4F-21A6-66CD-63E75A1440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763864" y="276405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29" name="十字形 228">
                <a:extLst>
                  <a:ext uri="{FF2B5EF4-FFF2-40B4-BE49-F238E27FC236}">
                    <a16:creationId xmlns:a16="http://schemas.microsoft.com/office/drawing/2014/main" id="{BA8B2689-826D-6C7A-4782-C5C693A08C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902759" y="2764054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30" name="十字形 229">
                <a:extLst>
                  <a:ext uri="{FF2B5EF4-FFF2-40B4-BE49-F238E27FC236}">
                    <a16:creationId xmlns:a16="http://schemas.microsoft.com/office/drawing/2014/main" id="{2A656CA5-46DE-C592-3397-E84B8E65015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976681" y="794551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31" name="十字形 230">
                <a:extLst>
                  <a:ext uri="{FF2B5EF4-FFF2-40B4-BE49-F238E27FC236}">
                    <a16:creationId xmlns:a16="http://schemas.microsoft.com/office/drawing/2014/main" id="{CAA36893-2362-58B4-5509-5A438B0EBD2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86912" y="79762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232" name="十字形 231">
                <a:extLst>
                  <a:ext uri="{FF2B5EF4-FFF2-40B4-BE49-F238E27FC236}">
                    <a16:creationId xmlns:a16="http://schemas.microsoft.com/office/drawing/2014/main" id="{3B2C532D-95D4-CDA8-C4F7-6792B619213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37953" y="797622"/>
                <a:ext cx="72009" cy="72009"/>
              </a:xfrm>
              <a:prstGeom prst="plus">
                <a:avLst>
                  <a:gd name="adj" fmla="val 100000"/>
                </a:avLst>
              </a:prstGeom>
              <a:noFill/>
              <a:ln w="12700" cap="flat">
                <a:solidFill>
                  <a:srgbClr val="02C0C5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</p:grpSp>
      </p:grp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D666289-BA73-0C6F-6815-A481A5D20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126962"/>
              </p:ext>
            </p:extLst>
          </p:nvPr>
        </p:nvGraphicFramePr>
        <p:xfrm>
          <a:off x="3912179" y="1024813"/>
          <a:ext cx="3651551" cy="80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643">
                  <a:extLst>
                    <a:ext uri="{9D8B030D-6E8A-4147-A177-3AD203B41FA5}">
                      <a16:colId xmlns:a16="http://schemas.microsoft.com/office/drawing/2014/main" val="2075998756"/>
                    </a:ext>
                  </a:extLst>
                </a:gridCol>
                <a:gridCol w="694476">
                  <a:extLst>
                    <a:ext uri="{9D8B030D-6E8A-4147-A177-3AD203B41FA5}">
                      <a16:colId xmlns:a16="http://schemas.microsoft.com/office/drawing/2014/main" val="123963450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110708981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58059752"/>
                    </a:ext>
                  </a:extLst>
                </a:gridCol>
                <a:gridCol w="695144">
                  <a:extLst>
                    <a:ext uri="{9D8B030D-6E8A-4147-A177-3AD203B41FA5}">
                      <a16:colId xmlns:a16="http://schemas.microsoft.com/office/drawing/2014/main" val="8559473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 type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36-month rate (%)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[95%CI] (months)</a:t>
                      </a:r>
                      <a:endParaRPr lang="en-US" altLang="ja-JP" sz="1000" b="0" i="0" u="none" strike="noStrike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94454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ja-JP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Fulvestrant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64.2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54.1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37.0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24.8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,    -  ]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72059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59.5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48.7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34.1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[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27.6</a:t>
                      </a:r>
                      <a:r>
                        <a:rPr lang="en-US" altLang="ja-JP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, </a:t>
                      </a:r>
                      <a:r>
                        <a:rPr lang="en-US" altLang="ja-JP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45.0</a:t>
                      </a:r>
                      <a:r>
                        <a:rPr lang="en-US" altLang="ja-JP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</a:rPr>
                        <a:t>]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3569661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CA2F94-8ECF-341D-3DC0-6FA459E45C9F}"/>
              </a:ext>
            </a:extLst>
          </p:cNvPr>
          <p:cNvSpPr txBox="1"/>
          <p:nvPr/>
        </p:nvSpPr>
        <p:spPr>
          <a:xfrm>
            <a:off x="2388883" y="6613836"/>
            <a:ext cx="94035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i="1" dirty="0">
                <a:effectLst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AI, aromatase inhibitor; </a:t>
            </a:r>
            <a:r>
              <a:rPr kumimoji="1" lang="en-US" altLang="ja-JP" sz="1000" i="1" dirty="0">
                <a:latin typeface="Arial" panose="020B0604020202020204" pitchFamily="34" charset="0"/>
                <a:cs typeface="Arial" panose="020B0604020202020204" pitchFamily="34" charset="0"/>
              </a:rPr>
              <a:t>AMBC, advanced or metastatic breast cancer; CDK4/6i, cyclin-dependent kinase 4/6 inhibitor; CI, confidence interval; ET, endocrine therapy </a:t>
            </a:r>
            <a:endParaRPr kumimoji="1" lang="ja-JP" alt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085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600</Words>
  <Application>Microsoft Office PowerPoint</Application>
  <PresentationFormat>ワイド画面</PresentationFormat>
  <Paragraphs>272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</dc:creator>
  <cp:lastModifiedBy>RI</cp:lastModifiedBy>
  <cp:revision>286</cp:revision>
  <cp:lastPrinted>2024-12-02T02:12:40Z</cp:lastPrinted>
  <dcterms:created xsi:type="dcterms:W3CDTF">2024-09-04T01:56:06Z</dcterms:created>
  <dcterms:modified xsi:type="dcterms:W3CDTF">2025-03-27T08:35:15Z</dcterms:modified>
</cp:coreProperties>
</file>