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3EAC3-04A7-7A80-789B-492D299BBD4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58B7CDD-EA2E-42B9-D562-6C7E8ED761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E9105C4-18D8-2EAF-35FD-0EB33317F0D3}"/>
              </a:ext>
            </a:extLst>
          </p:cNvPr>
          <p:cNvSpPr>
            <a:spLocks noGrp="1"/>
          </p:cNvSpPr>
          <p:nvPr>
            <p:ph type="dt" sz="half" idx="10"/>
          </p:nvPr>
        </p:nvSpPr>
        <p:spPr/>
        <p:txBody>
          <a:bodyPr/>
          <a:lstStyle/>
          <a:p>
            <a:fld id="{85160686-B654-4219-B250-F6847F4F5C60}" type="datetimeFigureOut">
              <a:rPr lang="en-US" smtClean="0"/>
              <a:t>9/8/2026</a:t>
            </a:fld>
            <a:endParaRPr lang="en-US"/>
          </a:p>
        </p:txBody>
      </p:sp>
      <p:sp>
        <p:nvSpPr>
          <p:cNvPr id="5" name="Footer Placeholder 4">
            <a:extLst>
              <a:ext uri="{FF2B5EF4-FFF2-40B4-BE49-F238E27FC236}">
                <a16:creationId xmlns:a16="http://schemas.microsoft.com/office/drawing/2014/main" id="{8998C653-74F5-3BF1-F29E-92EFAAEE5A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E12532-7423-8E29-FE3F-F6BD68F93C28}"/>
              </a:ext>
            </a:extLst>
          </p:cNvPr>
          <p:cNvSpPr>
            <a:spLocks noGrp="1"/>
          </p:cNvSpPr>
          <p:nvPr>
            <p:ph type="sldNum" sz="quarter" idx="12"/>
          </p:nvPr>
        </p:nvSpPr>
        <p:spPr/>
        <p:txBody>
          <a:bodyPr/>
          <a:lstStyle/>
          <a:p>
            <a:fld id="{D146437D-8518-4C1B-8D56-6C1D9F0C0EC8}" type="slidenum">
              <a:rPr lang="en-US" smtClean="0"/>
              <a:t>‹#›</a:t>
            </a:fld>
            <a:endParaRPr lang="en-US"/>
          </a:p>
        </p:txBody>
      </p:sp>
    </p:spTree>
    <p:extLst>
      <p:ext uri="{BB962C8B-B14F-4D97-AF65-F5344CB8AC3E}">
        <p14:creationId xmlns:p14="http://schemas.microsoft.com/office/powerpoint/2010/main" val="1579700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FBD24-1CFF-54B2-5876-FC69B426AE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DC9552-64BC-0705-C380-0D094857F54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639A49-675D-8D93-F1A9-6C1A629B61F5}"/>
              </a:ext>
            </a:extLst>
          </p:cNvPr>
          <p:cNvSpPr>
            <a:spLocks noGrp="1"/>
          </p:cNvSpPr>
          <p:nvPr>
            <p:ph type="dt" sz="half" idx="10"/>
          </p:nvPr>
        </p:nvSpPr>
        <p:spPr/>
        <p:txBody>
          <a:bodyPr/>
          <a:lstStyle/>
          <a:p>
            <a:fld id="{85160686-B654-4219-B250-F6847F4F5C60}" type="datetimeFigureOut">
              <a:rPr lang="en-US" smtClean="0"/>
              <a:t>9/8/2026</a:t>
            </a:fld>
            <a:endParaRPr lang="en-US"/>
          </a:p>
        </p:txBody>
      </p:sp>
      <p:sp>
        <p:nvSpPr>
          <p:cNvPr id="5" name="Footer Placeholder 4">
            <a:extLst>
              <a:ext uri="{FF2B5EF4-FFF2-40B4-BE49-F238E27FC236}">
                <a16:creationId xmlns:a16="http://schemas.microsoft.com/office/drawing/2014/main" id="{DC7122E7-2187-8A17-F224-86ACC9BD8F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C40028-7286-A97D-E19F-6154E00487DA}"/>
              </a:ext>
            </a:extLst>
          </p:cNvPr>
          <p:cNvSpPr>
            <a:spLocks noGrp="1"/>
          </p:cNvSpPr>
          <p:nvPr>
            <p:ph type="sldNum" sz="quarter" idx="12"/>
          </p:nvPr>
        </p:nvSpPr>
        <p:spPr/>
        <p:txBody>
          <a:bodyPr/>
          <a:lstStyle/>
          <a:p>
            <a:fld id="{D146437D-8518-4C1B-8D56-6C1D9F0C0EC8}" type="slidenum">
              <a:rPr lang="en-US" smtClean="0"/>
              <a:t>‹#›</a:t>
            </a:fld>
            <a:endParaRPr lang="en-US"/>
          </a:p>
        </p:txBody>
      </p:sp>
    </p:spTree>
    <p:extLst>
      <p:ext uri="{BB962C8B-B14F-4D97-AF65-F5344CB8AC3E}">
        <p14:creationId xmlns:p14="http://schemas.microsoft.com/office/powerpoint/2010/main" val="796104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4EB7F-1D44-FEBD-0204-2C2897DF1D9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54E92E9-7442-80EB-1080-FCFC6F5D47B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3830707-3AAF-9E95-A546-CCA3EADA7FA7}"/>
              </a:ext>
            </a:extLst>
          </p:cNvPr>
          <p:cNvSpPr>
            <a:spLocks noGrp="1"/>
          </p:cNvSpPr>
          <p:nvPr>
            <p:ph type="dt" sz="half" idx="10"/>
          </p:nvPr>
        </p:nvSpPr>
        <p:spPr/>
        <p:txBody>
          <a:bodyPr/>
          <a:lstStyle/>
          <a:p>
            <a:fld id="{85160686-B654-4219-B250-F6847F4F5C60}" type="datetimeFigureOut">
              <a:rPr lang="en-US" smtClean="0"/>
              <a:t>9/8/2026</a:t>
            </a:fld>
            <a:endParaRPr lang="en-US"/>
          </a:p>
        </p:txBody>
      </p:sp>
      <p:sp>
        <p:nvSpPr>
          <p:cNvPr id="5" name="Footer Placeholder 4">
            <a:extLst>
              <a:ext uri="{FF2B5EF4-FFF2-40B4-BE49-F238E27FC236}">
                <a16:creationId xmlns:a16="http://schemas.microsoft.com/office/drawing/2014/main" id="{55D68087-C948-7AB4-00DD-31F276DD5C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566DE1-ABC4-313B-B770-E0A208A8B84E}"/>
              </a:ext>
            </a:extLst>
          </p:cNvPr>
          <p:cNvSpPr>
            <a:spLocks noGrp="1"/>
          </p:cNvSpPr>
          <p:nvPr>
            <p:ph type="sldNum" sz="quarter" idx="12"/>
          </p:nvPr>
        </p:nvSpPr>
        <p:spPr/>
        <p:txBody>
          <a:bodyPr/>
          <a:lstStyle/>
          <a:p>
            <a:fld id="{D146437D-8518-4C1B-8D56-6C1D9F0C0EC8}" type="slidenum">
              <a:rPr lang="en-US" smtClean="0"/>
              <a:t>‹#›</a:t>
            </a:fld>
            <a:endParaRPr lang="en-US"/>
          </a:p>
        </p:txBody>
      </p:sp>
    </p:spTree>
    <p:extLst>
      <p:ext uri="{BB962C8B-B14F-4D97-AF65-F5344CB8AC3E}">
        <p14:creationId xmlns:p14="http://schemas.microsoft.com/office/powerpoint/2010/main" val="12528190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C8040-016E-8A33-AAA7-6156C59509E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80FCDD-079E-0213-9514-45026A50AF7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895BA8B-13B7-9972-50B6-D54A1F0C34B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5C1322A-9BD2-00AC-88EB-A4FF51FD35B2}"/>
              </a:ext>
            </a:extLst>
          </p:cNvPr>
          <p:cNvSpPr>
            <a:spLocks noGrp="1"/>
          </p:cNvSpPr>
          <p:nvPr>
            <p:ph type="dt" sz="half" idx="10"/>
          </p:nvPr>
        </p:nvSpPr>
        <p:spPr/>
        <p:txBody>
          <a:bodyPr/>
          <a:lstStyle/>
          <a:p>
            <a:fld id="{85160686-B654-4219-B250-F6847F4F5C60}" type="datetimeFigureOut">
              <a:rPr lang="en-US" smtClean="0"/>
              <a:t>9/8/2026</a:t>
            </a:fld>
            <a:endParaRPr lang="en-US"/>
          </a:p>
        </p:txBody>
      </p:sp>
      <p:sp>
        <p:nvSpPr>
          <p:cNvPr id="6" name="Footer Placeholder 5">
            <a:extLst>
              <a:ext uri="{FF2B5EF4-FFF2-40B4-BE49-F238E27FC236}">
                <a16:creationId xmlns:a16="http://schemas.microsoft.com/office/drawing/2014/main" id="{80E3A7CB-AE36-6ABC-9400-0DE90029BB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58A838-98D1-B7B1-5CC2-6A9646B074D5}"/>
              </a:ext>
            </a:extLst>
          </p:cNvPr>
          <p:cNvSpPr>
            <a:spLocks noGrp="1"/>
          </p:cNvSpPr>
          <p:nvPr>
            <p:ph type="sldNum" sz="quarter" idx="12"/>
          </p:nvPr>
        </p:nvSpPr>
        <p:spPr/>
        <p:txBody>
          <a:bodyPr/>
          <a:lstStyle/>
          <a:p>
            <a:fld id="{D146437D-8518-4C1B-8D56-6C1D9F0C0EC8}" type="slidenum">
              <a:rPr lang="en-US" smtClean="0"/>
              <a:t>‹#›</a:t>
            </a:fld>
            <a:endParaRPr lang="en-US"/>
          </a:p>
        </p:txBody>
      </p:sp>
    </p:spTree>
    <p:extLst>
      <p:ext uri="{BB962C8B-B14F-4D97-AF65-F5344CB8AC3E}">
        <p14:creationId xmlns:p14="http://schemas.microsoft.com/office/powerpoint/2010/main" val="30638165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CE770-8AC8-DEAE-59BB-561348BBC1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808D11-D01A-D1C0-BA3F-021A35AEAD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EFC56C-8BA8-43F9-3B0A-CE3611A5CCC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482AD74-8355-9940-393E-3926622680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3EBC1-5266-22D3-1D2F-589D22BF37A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028036C-708F-86E0-37AE-3027722B567B}"/>
              </a:ext>
            </a:extLst>
          </p:cNvPr>
          <p:cNvSpPr>
            <a:spLocks noGrp="1"/>
          </p:cNvSpPr>
          <p:nvPr>
            <p:ph type="dt" sz="half" idx="10"/>
          </p:nvPr>
        </p:nvSpPr>
        <p:spPr/>
        <p:txBody>
          <a:bodyPr/>
          <a:lstStyle/>
          <a:p>
            <a:fld id="{85160686-B654-4219-B250-F6847F4F5C60}" type="datetimeFigureOut">
              <a:rPr lang="en-US" smtClean="0"/>
              <a:t>9/8/2026</a:t>
            </a:fld>
            <a:endParaRPr lang="en-US"/>
          </a:p>
        </p:txBody>
      </p:sp>
      <p:sp>
        <p:nvSpPr>
          <p:cNvPr id="8" name="Footer Placeholder 7">
            <a:extLst>
              <a:ext uri="{FF2B5EF4-FFF2-40B4-BE49-F238E27FC236}">
                <a16:creationId xmlns:a16="http://schemas.microsoft.com/office/drawing/2014/main" id="{919CBD3A-0A6B-2654-D38C-220F75476FE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5088BD2-58B4-534A-DFCE-CB9C91C2F64B}"/>
              </a:ext>
            </a:extLst>
          </p:cNvPr>
          <p:cNvSpPr>
            <a:spLocks noGrp="1"/>
          </p:cNvSpPr>
          <p:nvPr>
            <p:ph type="sldNum" sz="quarter" idx="12"/>
          </p:nvPr>
        </p:nvSpPr>
        <p:spPr/>
        <p:txBody>
          <a:bodyPr/>
          <a:lstStyle/>
          <a:p>
            <a:fld id="{D146437D-8518-4C1B-8D56-6C1D9F0C0EC8}" type="slidenum">
              <a:rPr lang="en-US" smtClean="0"/>
              <a:t>‹#›</a:t>
            </a:fld>
            <a:endParaRPr lang="en-US"/>
          </a:p>
        </p:txBody>
      </p:sp>
    </p:spTree>
    <p:extLst>
      <p:ext uri="{BB962C8B-B14F-4D97-AF65-F5344CB8AC3E}">
        <p14:creationId xmlns:p14="http://schemas.microsoft.com/office/powerpoint/2010/main" val="1568672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7DBCA-DCE5-3A59-2FB6-807C8CCA670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28CCE48-4B98-16AC-15D1-40EF5B0A043B}"/>
              </a:ext>
            </a:extLst>
          </p:cNvPr>
          <p:cNvSpPr>
            <a:spLocks noGrp="1"/>
          </p:cNvSpPr>
          <p:nvPr>
            <p:ph type="dt" sz="half" idx="10"/>
          </p:nvPr>
        </p:nvSpPr>
        <p:spPr/>
        <p:txBody>
          <a:bodyPr/>
          <a:lstStyle/>
          <a:p>
            <a:fld id="{85160686-B654-4219-B250-F6847F4F5C60}" type="datetimeFigureOut">
              <a:rPr lang="en-US" smtClean="0"/>
              <a:t>9/8/2026</a:t>
            </a:fld>
            <a:endParaRPr lang="en-US"/>
          </a:p>
        </p:txBody>
      </p:sp>
      <p:sp>
        <p:nvSpPr>
          <p:cNvPr id="4" name="Footer Placeholder 3">
            <a:extLst>
              <a:ext uri="{FF2B5EF4-FFF2-40B4-BE49-F238E27FC236}">
                <a16:creationId xmlns:a16="http://schemas.microsoft.com/office/drawing/2014/main" id="{6BB655BE-6E3E-313F-5D63-15917CCDB67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74B144A-0D8F-CAFC-67C3-CA83A4A2EB71}"/>
              </a:ext>
            </a:extLst>
          </p:cNvPr>
          <p:cNvSpPr>
            <a:spLocks noGrp="1"/>
          </p:cNvSpPr>
          <p:nvPr>
            <p:ph type="sldNum" sz="quarter" idx="12"/>
          </p:nvPr>
        </p:nvSpPr>
        <p:spPr/>
        <p:txBody>
          <a:bodyPr/>
          <a:lstStyle/>
          <a:p>
            <a:fld id="{D146437D-8518-4C1B-8D56-6C1D9F0C0EC8}" type="slidenum">
              <a:rPr lang="en-US" smtClean="0"/>
              <a:t>‹#›</a:t>
            </a:fld>
            <a:endParaRPr lang="en-US"/>
          </a:p>
        </p:txBody>
      </p:sp>
    </p:spTree>
    <p:extLst>
      <p:ext uri="{BB962C8B-B14F-4D97-AF65-F5344CB8AC3E}">
        <p14:creationId xmlns:p14="http://schemas.microsoft.com/office/powerpoint/2010/main" val="32160205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ECA7C1E-AC9E-9A20-F44E-EE802DFBE8D2}"/>
              </a:ext>
            </a:extLst>
          </p:cNvPr>
          <p:cNvSpPr>
            <a:spLocks noGrp="1"/>
          </p:cNvSpPr>
          <p:nvPr>
            <p:ph type="dt" sz="half" idx="10"/>
          </p:nvPr>
        </p:nvSpPr>
        <p:spPr/>
        <p:txBody>
          <a:bodyPr/>
          <a:lstStyle/>
          <a:p>
            <a:fld id="{85160686-B654-4219-B250-F6847F4F5C60}" type="datetimeFigureOut">
              <a:rPr lang="en-US" smtClean="0"/>
              <a:t>9/8/2026</a:t>
            </a:fld>
            <a:endParaRPr lang="en-US"/>
          </a:p>
        </p:txBody>
      </p:sp>
      <p:sp>
        <p:nvSpPr>
          <p:cNvPr id="3" name="Footer Placeholder 2">
            <a:extLst>
              <a:ext uri="{FF2B5EF4-FFF2-40B4-BE49-F238E27FC236}">
                <a16:creationId xmlns:a16="http://schemas.microsoft.com/office/drawing/2014/main" id="{0B5AC643-10EA-113D-233D-AD05BDB7DA3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5176FB9-F397-7378-6E0E-844823705168}"/>
              </a:ext>
            </a:extLst>
          </p:cNvPr>
          <p:cNvSpPr>
            <a:spLocks noGrp="1"/>
          </p:cNvSpPr>
          <p:nvPr>
            <p:ph type="sldNum" sz="quarter" idx="12"/>
          </p:nvPr>
        </p:nvSpPr>
        <p:spPr/>
        <p:txBody>
          <a:bodyPr/>
          <a:lstStyle/>
          <a:p>
            <a:fld id="{D146437D-8518-4C1B-8D56-6C1D9F0C0EC8}" type="slidenum">
              <a:rPr lang="en-US" smtClean="0"/>
              <a:t>‹#›</a:t>
            </a:fld>
            <a:endParaRPr lang="en-US"/>
          </a:p>
        </p:txBody>
      </p:sp>
    </p:spTree>
    <p:extLst>
      <p:ext uri="{BB962C8B-B14F-4D97-AF65-F5344CB8AC3E}">
        <p14:creationId xmlns:p14="http://schemas.microsoft.com/office/powerpoint/2010/main" val="512076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767D5-417A-E810-C372-EF3E81CBFA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A6D0129-B6F5-8CAB-0740-AE5CBEDB6B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5E20DAD-5181-57AB-6C00-44537EE2C5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C98F2C-5940-B3EB-1B28-506A855508CA}"/>
              </a:ext>
            </a:extLst>
          </p:cNvPr>
          <p:cNvSpPr>
            <a:spLocks noGrp="1"/>
          </p:cNvSpPr>
          <p:nvPr>
            <p:ph type="dt" sz="half" idx="10"/>
          </p:nvPr>
        </p:nvSpPr>
        <p:spPr/>
        <p:txBody>
          <a:bodyPr/>
          <a:lstStyle/>
          <a:p>
            <a:fld id="{85160686-B654-4219-B250-F6847F4F5C60}" type="datetimeFigureOut">
              <a:rPr lang="en-US" smtClean="0"/>
              <a:t>9/8/2026</a:t>
            </a:fld>
            <a:endParaRPr lang="en-US"/>
          </a:p>
        </p:txBody>
      </p:sp>
      <p:sp>
        <p:nvSpPr>
          <p:cNvPr id="6" name="Footer Placeholder 5">
            <a:extLst>
              <a:ext uri="{FF2B5EF4-FFF2-40B4-BE49-F238E27FC236}">
                <a16:creationId xmlns:a16="http://schemas.microsoft.com/office/drawing/2014/main" id="{A1FE934B-D6E3-E092-0054-0718F8AA18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39E6DC-01CD-9DE5-2591-C12F8064346A}"/>
              </a:ext>
            </a:extLst>
          </p:cNvPr>
          <p:cNvSpPr>
            <a:spLocks noGrp="1"/>
          </p:cNvSpPr>
          <p:nvPr>
            <p:ph type="sldNum" sz="quarter" idx="12"/>
          </p:nvPr>
        </p:nvSpPr>
        <p:spPr/>
        <p:txBody>
          <a:bodyPr/>
          <a:lstStyle/>
          <a:p>
            <a:fld id="{D146437D-8518-4C1B-8D56-6C1D9F0C0EC8}" type="slidenum">
              <a:rPr lang="en-US" smtClean="0"/>
              <a:t>‹#›</a:t>
            </a:fld>
            <a:endParaRPr lang="en-US"/>
          </a:p>
        </p:txBody>
      </p:sp>
    </p:spTree>
    <p:extLst>
      <p:ext uri="{BB962C8B-B14F-4D97-AF65-F5344CB8AC3E}">
        <p14:creationId xmlns:p14="http://schemas.microsoft.com/office/powerpoint/2010/main" val="2946693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FADA8-1D8B-32EA-FF68-7219A1C3A6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0A1710C-6C7D-669D-F184-2E8C0488A6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B1E3540-CCCD-4BC3-AE58-37E04D049A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B684AE7-110D-01C4-765F-A6479EBB5C12}"/>
              </a:ext>
            </a:extLst>
          </p:cNvPr>
          <p:cNvSpPr>
            <a:spLocks noGrp="1"/>
          </p:cNvSpPr>
          <p:nvPr>
            <p:ph type="dt" sz="half" idx="10"/>
          </p:nvPr>
        </p:nvSpPr>
        <p:spPr/>
        <p:txBody>
          <a:bodyPr/>
          <a:lstStyle/>
          <a:p>
            <a:fld id="{85160686-B654-4219-B250-F6847F4F5C60}" type="datetimeFigureOut">
              <a:rPr lang="en-US" smtClean="0"/>
              <a:t>9/8/2026</a:t>
            </a:fld>
            <a:endParaRPr lang="en-US"/>
          </a:p>
        </p:txBody>
      </p:sp>
      <p:sp>
        <p:nvSpPr>
          <p:cNvPr id="6" name="Footer Placeholder 5">
            <a:extLst>
              <a:ext uri="{FF2B5EF4-FFF2-40B4-BE49-F238E27FC236}">
                <a16:creationId xmlns:a16="http://schemas.microsoft.com/office/drawing/2014/main" id="{322F71A2-A7E7-D8A5-6F03-58E6568C7C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14D17A-FAB7-8DC6-23F0-6505054FA012}"/>
              </a:ext>
            </a:extLst>
          </p:cNvPr>
          <p:cNvSpPr>
            <a:spLocks noGrp="1"/>
          </p:cNvSpPr>
          <p:nvPr>
            <p:ph type="sldNum" sz="quarter" idx="12"/>
          </p:nvPr>
        </p:nvSpPr>
        <p:spPr/>
        <p:txBody>
          <a:bodyPr/>
          <a:lstStyle/>
          <a:p>
            <a:fld id="{D146437D-8518-4C1B-8D56-6C1D9F0C0EC8}" type="slidenum">
              <a:rPr lang="en-US" smtClean="0"/>
              <a:t>‹#›</a:t>
            </a:fld>
            <a:endParaRPr lang="en-US"/>
          </a:p>
        </p:txBody>
      </p:sp>
    </p:spTree>
    <p:extLst>
      <p:ext uri="{BB962C8B-B14F-4D97-AF65-F5344CB8AC3E}">
        <p14:creationId xmlns:p14="http://schemas.microsoft.com/office/powerpoint/2010/main" val="2796932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2CAA7-7CCF-8533-E5EE-E41AB4023A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0B38DBD-165B-2472-AAC8-E095C617847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FDF2D1-5F52-CD1C-37B3-A3A077B34A5B}"/>
              </a:ext>
            </a:extLst>
          </p:cNvPr>
          <p:cNvSpPr>
            <a:spLocks noGrp="1"/>
          </p:cNvSpPr>
          <p:nvPr>
            <p:ph type="dt" sz="half" idx="10"/>
          </p:nvPr>
        </p:nvSpPr>
        <p:spPr/>
        <p:txBody>
          <a:bodyPr/>
          <a:lstStyle/>
          <a:p>
            <a:fld id="{85160686-B654-4219-B250-F6847F4F5C60}" type="datetimeFigureOut">
              <a:rPr lang="en-US" smtClean="0"/>
              <a:t>9/8/2026</a:t>
            </a:fld>
            <a:endParaRPr lang="en-US"/>
          </a:p>
        </p:txBody>
      </p:sp>
      <p:sp>
        <p:nvSpPr>
          <p:cNvPr id="5" name="Footer Placeholder 4">
            <a:extLst>
              <a:ext uri="{FF2B5EF4-FFF2-40B4-BE49-F238E27FC236}">
                <a16:creationId xmlns:a16="http://schemas.microsoft.com/office/drawing/2014/main" id="{6434942D-2AE8-D1F9-8214-AB20F8B407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29CDFB-E997-98FA-6F66-CAAEAE4435B8}"/>
              </a:ext>
            </a:extLst>
          </p:cNvPr>
          <p:cNvSpPr>
            <a:spLocks noGrp="1"/>
          </p:cNvSpPr>
          <p:nvPr>
            <p:ph type="sldNum" sz="quarter" idx="12"/>
          </p:nvPr>
        </p:nvSpPr>
        <p:spPr/>
        <p:txBody>
          <a:bodyPr/>
          <a:lstStyle/>
          <a:p>
            <a:fld id="{D146437D-8518-4C1B-8D56-6C1D9F0C0EC8}" type="slidenum">
              <a:rPr lang="en-US" smtClean="0"/>
              <a:t>‹#›</a:t>
            </a:fld>
            <a:endParaRPr lang="en-US"/>
          </a:p>
        </p:txBody>
      </p:sp>
    </p:spTree>
    <p:extLst>
      <p:ext uri="{BB962C8B-B14F-4D97-AF65-F5344CB8AC3E}">
        <p14:creationId xmlns:p14="http://schemas.microsoft.com/office/powerpoint/2010/main" val="21662287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024BB55-F594-4A72-1DCF-77AEBFD9573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0FEDD6-3615-A7D9-3BF3-6925AA84914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6115D2-54A4-EBE5-5A5D-47E649821537}"/>
              </a:ext>
            </a:extLst>
          </p:cNvPr>
          <p:cNvSpPr>
            <a:spLocks noGrp="1"/>
          </p:cNvSpPr>
          <p:nvPr>
            <p:ph type="dt" sz="half" idx="10"/>
          </p:nvPr>
        </p:nvSpPr>
        <p:spPr/>
        <p:txBody>
          <a:bodyPr/>
          <a:lstStyle/>
          <a:p>
            <a:fld id="{85160686-B654-4219-B250-F6847F4F5C60}" type="datetimeFigureOut">
              <a:rPr lang="en-US" smtClean="0"/>
              <a:t>9/8/2026</a:t>
            </a:fld>
            <a:endParaRPr lang="en-US"/>
          </a:p>
        </p:txBody>
      </p:sp>
      <p:sp>
        <p:nvSpPr>
          <p:cNvPr id="5" name="Footer Placeholder 4">
            <a:extLst>
              <a:ext uri="{FF2B5EF4-FFF2-40B4-BE49-F238E27FC236}">
                <a16:creationId xmlns:a16="http://schemas.microsoft.com/office/drawing/2014/main" id="{BC7F92D2-BFC1-3579-96DB-CEAEC83B6C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6A5C54-07A3-557B-94C2-250BE860CC65}"/>
              </a:ext>
            </a:extLst>
          </p:cNvPr>
          <p:cNvSpPr>
            <a:spLocks noGrp="1"/>
          </p:cNvSpPr>
          <p:nvPr>
            <p:ph type="sldNum" sz="quarter" idx="12"/>
          </p:nvPr>
        </p:nvSpPr>
        <p:spPr/>
        <p:txBody>
          <a:bodyPr/>
          <a:lstStyle/>
          <a:p>
            <a:fld id="{D146437D-8518-4C1B-8D56-6C1D9F0C0EC8}" type="slidenum">
              <a:rPr lang="en-US" smtClean="0"/>
              <a:t>‹#›</a:t>
            </a:fld>
            <a:endParaRPr lang="en-US"/>
          </a:p>
        </p:txBody>
      </p:sp>
    </p:spTree>
    <p:extLst>
      <p:ext uri="{BB962C8B-B14F-4D97-AF65-F5344CB8AC3E}">
        <p14:creationId xmlns:p14="http://schemas.microsoft.com/office/powerpoint/2010/main" val="1832447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86F6BB-B91B-783B-5661-B3BE653C01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46B054F-A39B-7FE3-6767-A17DCE47E3A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390850-3077-3DCF-41AD-297603FABD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5160686-B654-4219-B250-F6847F4F5C60}" type="datetimeFigureOut">
              <a:rPr lang="en-US" smtClean="0"/>
              <a:t>9/8/2026</a:t>
            </a:fld>
            <a:endParaRPr lang="en-US"/>
          </a:p>
        </p:txBody>
      </p:sp>
      <p:sp>
        <p:nvSpPr>
          <p:cNvPr id="5" name="Footer Placeholder 4">
            <a:extLst>
              <a:ext uri="{FF2B5EF4-FFF2-40B4-BE49-F238E27FC236}">
                <a16:creationId xmlns:a16="http://schemas.microsoft.com/office/drawing/2014/main" id="{AA85D740-7DF4-C7F9-E912-DF6C22CD87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5D4A2A3-3338-4752-1712-A664130AFA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146437D-8518-4C1B-8D56-6C1D9F0C0EC8}" type="slidenum">
              <a:rPr lang="en-US" smtClean="0"/>
              <a:t>‹#›</a:t>
            </a:fld>
            <a:endParaRPr lang="en-US"/>
          </a:p>
        </p:txBody>
      </p:sp>
    </p:spTree>
    <p:extLst>
      <p:ext uri="{BB962C8B-B14F-4D97-AF65-F5344CB8AC3E}">
        <p14:creationId xmlns:p14="http://schemas.microsoft.com/office/powerpoint/2010/main" val="1396530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60E3DAC-0F99-8B0D-FE20-C0391B1A74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011" y="604763"/>
            <a:ext cx="7669259" cy="3383280"/>
          </a:xfrm>
          <a:prstGeom prst="rect">
            <a:avLst/>
          </a:prstGeom>
        </p:spPr>
      </p:pic>
      <p:pic>
        <p:nvPicPr>
          <p:cNvPr id="9" name="Picture 8">
            <a:extLst>
              <a:ext uri="{FF2B5EF4-FFF2-40B4-BE49-F238E27FC236}">
                <a16:creationId xmlns:a16="http://schemas.microsoft.com/office/drawing/2014/main" id="{E3490ABC-3C21-F2DA-DA6D-8514039135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7213" y="4332997"/>
            <a:ext cx="1367447" cy="1920240"/>
          </a:xfrm>
          <a:prstGeom prst="rect">
            <a:avLst/>
          </a:prstGeom>
        </p:spPr>
      </p:pic>
      <p:pic>
        <p:nvPicPr>
          <p:cNvPr id="11" name="Picture 10">
            <a:extLst>
              <a:ext uri="{FF2B5EF4-FFF2-40B4-BE49-F238E27FC236}">
                <a16:creationId xmlns:a16="http://schemas.microsoft.com/office/drawing/2014/main" id="{73AC8DE7-76ED-EB67-DFFE-332302F4D9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0911" y="4332997"/>
            <a:ext cx="1166729" cy="1920240"/>
          </a:xfrm>
          <a:prstGeom prst="rect">
            <a:avLst/>
          </a:prstGeom>
        </p:spPr>
      </p:pic>
      <p:pic>
        <p:nvPicPr>
          <p:cNvPr id="13" name="Picture 12">
            <a:extLst>
              <a:ext uri="{FF2B5EF4-FFF2-40B4-BE49-F238E27FC236}">
                <a16:creationId xmlns:a16="http://schemas.microsoft.com/office/drawing/2014/main" id="{7FF42F33-A9CA-8C5A-7DF7-B4657FCFE9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98953" y="4332997"/>
            <a:ext cx="1015466" cy="1920240"/>
          </a:xfrm>
          <a:prstGeom prst="rect">
            <a:avLst/>
          </a:prstGeom>
        </p:spPr>
      </p:pic>
      <p:pic>
        <p:nvPicPr>
          <p:cNvPr id="15" name="Picture 14">
            <a:extLst>
              <a:ext uri="{FF2B5EF4-FFF2-40B4-BE49-F238E27FC236}">
                <a16:creationId xmlns:a16="http://schemas.microsoft.com/office/drawing/2014/main" id="{54F4B86F-7E38-9A46-12BD-E03C78FC626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79894" y="4332997"/>
            <a:ext cx="1297981" cy="1920240"/>
          </a:xfrm>
          <a:prstGeom prst="rect">
            <a:avLst/>
          </a:prstGeom>
        </p:spPr>
      </p:pic>
      <p:sp>
        <p:nvSpPr>
          <p:cNvPr id="17" name="TextBox 16">
            <a:extLst>
              <a:ext uri="{FF2B5EF4-FFF2-40B4-BE49-F238E27FC236}">
                <a16:creationId xmlns:a16="http://schemas.microsoft.com/office/drawing/2014/main" id="{2F145EBF-0DFB-14F0-C38C-1D5F5E5D6522}"/>
              </a:ext>
            </a:extLst>
          </p:cNvPr>
          <p:cNvSpPr txBox="1"/>
          <p:nvPr/>
        </p:nvSpPr>
        <p:spPr>
          <a:xfrm>
            <a:off x="7877875" y="735967"/>
            <a:ext cx="4091621" cy="1754326"/>
          </a:xfrm>
          <a:prstGeom prst="rect">
            <a:avLst/>
          </a:prstGeom>
          <a:noFill/>
        </p:spPr>
        <p:txBody>
          <a:bodyPr wrap="square">
            <a:spAutoFit/>
          </a:bodyPr>
          <a:lstStyle/>
          <a:p>
            <a:pPr algn="just"/>
            <a:r>
              <a:rPr lang="en-US" sz="1200" b="1">
                <a:latin typeface="Times New Roman" panose="02020603050405020304" pitchFamily="18" charset="0"/>
                <a:ea typeface="맑은 고딕" panose="020B0503020000020004" pitchFamily="50" charset="-127"/>
              </a:rPr>
              <a:t>Fig. S1</a:t>
            </a:r>
            <a:r>
              <a:rPr lang="en-US" sz="1200">
                <a:latin typeface="Times New Roman" panose="02020603050405020304" pitchFamily="18" charset="0"/>
                <a:ea typeface="맑은 고딕" panose="020B0503020000020004" pitchFamily="50" charset="-127"/>
              </a:rPr>
              <a:t> Predicted cis‐acting elements in the promoters of </a:t>
            </a:r>
            <a:r>
              <a:rPr lang="en-US" sz="1200" i="1">
                <a:latin typeface="Times New Roman" panose="02020603050405020304" pitchFamily="18" charset="0"/>
                <a:ea typeface="맑은 고딕" panose="020B0503020000020004" pitchFamily="50" charset="-127"/>
              </a:rPr>
              <a:t>ClaBRI and ClaBSK</a:t>
            </a:r>
            <a:r>
              <a:rPr lang="en-US" sz="1200">
                <a:latin typeface="Times New Roman" panose="02020603050405020304" pitchFamily="18" charset="0"/>
                <a:ea typeface="맑은 고딕" panose="020B0503020000020004" pitchFamily="50" charset="-127"/>
              </a:rPr>
              <a:t> genes. The identified elements are: ABA‐responsive elements (ABRE), MYB‐binding site (MBS), low‐temperature‐responsive elements (LTR), jasmonic acid‐responsive elements (CGTCA‐motif), stress‐responsive elements (TC‐rich repeats), TCA‐elements (related to the SA response), ARE, ERE, ACE and MRE core. The scale denotes the positions of cis‐regulatory elements in regard to the translation start site (taken as +1 bp).</a:t>
            </a:r>
            <a:endParaRPr lang="en-US" sz="1200" dirty="0"/>
          </a:p>
        </p:txBody>
      </p:sp>
    </p:spTree>
    <p:extLst>
      <p:ext uri="{BB962C8B-B14F-4D97-AF65-F5344CB8AC3E}">
        <p14:creationId xmlns:p14="http://schemas.microsoft.com/office/powerpoint/2010/main" val="6766747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84</TotalTime>
  <Words>108</Words>
  <Application>Microsoft Office PowerPoint</Application>
  <PresentationFormat>Widescreen</PresentationFormat>
  <Paragraphs>1</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Aptos Display</vt:lpstr>
      <vt:lpstr>Arial</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박병택</dc:creator>
  <cp:lastModifiedBy>박병택</cp:lastModifiedBy>
  <cp:revision>5</cp:revision>
  <dcterms:created xsi:type="dcterms:W3CDTF">2026-09-08T06:09:11Z</dcterms:created>
  <dcterms:modified xsi:type="dcterms:W3CDTF">2026-09-08T07:34:03Z</dcterms:modified>
</cp:coreProperties>
</file>