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50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BC9A-795D-4BAD-9F65-81F80E69D1AB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F1F93-F7B5-4E0C-B67D-990C13E1EF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90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F1F93-F7B5-4E0C-B67D-990C13E1EF7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563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25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97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20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117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758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17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55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24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22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94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77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E582F-E40B-41B4-B1B2-91DCAAA9E8A1}" type="datetimeFigureOut">
              <a:rPr kumimoji="1" lang="ja-JP" altLang="en-US" smtClean="0"/>
              <a:t>2021/11/18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83D99-E237-4589-83CA-A48E8826A9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3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1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185" y="569753"/>
            <a:ext cx="5911560" cy="50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12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205" y="607326"/>
            <a:ext cx="7825029" cy="498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2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73" y="1013260"/>
            <a:ext cx="8702661" cy="434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9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4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270" y="362052"/>
            <a:ext cx="7380431" cy="53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5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5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77" y="254800"/>
            <a:ext cx="5986226" cy="566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1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7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163" y="1050945"/>
            <a:ext cx="8522828" cy="4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05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8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885" y="634621"/>
            <a:ext cx="7097904" cy="48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8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9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41" y="762759"/>
            <a:ext cx="6067754" cy="50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9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10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346" y="1429150"/>
            <a:ext cx="5781562" cy="414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83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86342" y="6108120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Online Resource 11</a:t>
            </a:r>
            <a:endParaRPr kumimoji="1" lang="ja-JP" altLang="en-US" b="1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56" y="1112293"/>
            <a:ext cx="8775927" cy="44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65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31</Words>
  <Application>Microsoft Office PowerPoint</Application>
  <PresentationFormat>ワイド画面</PresentationFormat>
  <Paragraphs>11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積水化学工業（株）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清水　知</dc:creator>
  <cp:lastModifiedBy>清水　知</cp:lastModifiedBy>
  <cp:revision>4</cp:revision>
  <dcterms:created xsi:type="dcterms:W3CDTF">2021-11-18T05:02:27Z</dcterms:created>
  <dcterms:modified xsi:type="dcterms:W3CDTF">2021-11-18T05:24:47Z</dcterms:modified>
</cp:coreProperties>
</file>