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tiff" ContentType="image/tif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4316" r:id="rId1"/>
    <p:sldMasterId id="2147484459" r:id="rId2"/>
    <p:sldMasterId id="2147484471" r:id="rId3"/>
  </p:sldMasterIdLst>
  <p:handoutMasterIdLst>
    <p:handoutMasterId r:id="rId10"/>
  </p:handoutMasterIdLst>
  <p:sldIdLst>
    <p:sldId id="258" r:id="rId4"/>
    <p:sldId id="264" r:id="rId5"/>
    <p:sldId id="266" r:id="rId6"/>
    <p:sldId id="267" r:id="rId7"/>
    <p:sldId id="268" r:id="rId8"/>
    <p:sldId id="265" r:id="rId9"/>
  </p:sldIdLst>
  <p:sldSz cx="9144000" cy="6858000" type="screen4x3"/>
  <p:notesSz cx="6858000" cy="9144000"/>
  <p:custDataLst>
    <p:tags r:id="rId11"/>
  </p:custDataLst>
  <p:defaultTextStyle>
    <a:defPPr>
      <a:defRPr lang="en-US"/>
    </a:defPPr>
    <a:lvl1pPr algn="l" rtl="0" fontAlgn="base">
      <a:spcBef>
        <a:spcPct val="0"/>
      </a:spcBef>
      <a:spcAft>
        <a:spcPct val="0"/>
      </a:spcAft>
      <a:defRPr kern="1200">
        <a:solidFill>
          <a:schemeClr val="tx1"/>
        </a:solidFill>
        <a:latin typeface="Arial" charset="0"/>
        <a:ea typeface="ＭＳ Ｐゴシック" pitchFamily="34" charset="-128"/>
        <a:cs typeface="+mn-cs"/>
      </a:defRPr>
    </a:lvl1pPr>
    <a:lvl2pPr marL="457200" algn="l" rtl="0" fontAlgn="base">
      <a:spcBef>
        <a:spcPct val="0"/>
      </a:spcBef>
      <a:spcAft>
        <a:spcPct val="0"/>
      </a:spcAft>
      <a:defRPr kern="1200">
        <a:solidFill>
          <a:schemeClr val="tx1"/>
        </a:solidFill>
        <a:latin typeface="Arial" charset="0"/>
        <a:ea typeface="ＭＳ Ｐゴシック" pitchFamily="34" charset="-128"/>
        <a:cs typeface="+mn-cs"/>
      </a:defRPr>
    </a:lvl2pPr>
    <a:lvl3pPr marL="914400" algn="l" rtl="0" fontAlgn="base">
      <a:spcBef>
        <a:spcPct val="0"/>
      </a:spcBef>
      <a:spcAft>
        <a:spcPct val="0"/>
      </a:spcAft>
      <a:defRPr kern="1200">
        <a:solidFill>
          <a:schemeClr val="tx1"/>
        </a:solidFill>
        <a:latin typeface="Arial" charset="0"/>
        <a:ea typeface="ＭＳ Ｐゴシック" pitchFamily="34" charset="-128"/>
        <a:cs typeface="+mn-cs"/>
      </a:defRPr>
    </a:lvl3pPr>
    <a:lvl4pPr marL="1371600" algn="l" rtl="0" fontAlgn="base">
      <a:spcBef>
        <a:spcPct val="0"/>
      </a:spcBef>
      <a:spcAft>
        <a:spcPct val="0"/>
      </a:spcAft>
      <a:defRPr kern="1200">
        <a:solidFill>
          <a:schemeClr val="tx1"/>
        </a:solidFill>
        <a:latin typeface="Arial" charset="0"/>
        <a:ea typeface="ＭＳ Ｐゴシック" pitchFamily="34" charset="-128"/>
        <a:cs typeface="+mn-cs"/>
      </a:defRPr>
    </a:lvl4pPr>
    <a:lvl5pPr marL="1828800" algn="l" rtl="0" fontAlgn="base">
      <a:spcBef>
        <a:spcPct val="0"/>
      </a:spcBef>
      <a:spcAft>
        <a:spcPct val="0"/>
      </a:spcAft>
      <a:defRPr kern="1200">
        <a:solidFill>
          <a:schemeClr val="tx1"/>
        </a:solidFill>
        <a:latin typeface="Arial" charset="0"/>
        <a:ea typeface="ＭＳ Ｐゴシック" pitchFamily="34" charset="-128"/>
        <a:cs typeface="+mn-cs"/>
      </a:defRPr>
    </a:lvl5pPr>
    <a:lvl6pPr marL="2286000" algn="l" defTabSz="914400" rtl="0" eaLnBrk="1" latinLnBrk="0" hangingPunct="1">
      <a:defRPr kern="1200">
        <a:solidFill>
          <a:schemeClr val="tx1"/>
        </a:solidFill>
        <a:latin typeface="Arial" charset="0"/>
        <a:ea typeface="ＭＳ Ｐゴシック" pitchFamily="34" charset="-128"/>
        <a:cs typeface="+mn-cs"/>
      </a:defRPr>
    </a:lvl6pPr>
    <a:lvl7pPr marL="2743200" algn="l" defTabSz="914400" rtl="0" eaLnBrk="1" latinLnBrk="0" hangingPunct="1">
      <a:defRPr kern="1200">
        <a:solidFill>
          <a:schemeClr val="tx1"/>
        </a:solidFill>
        <a:latin typeface="Arial" charset="0"/>
        <a:ea typeface="ＭＳ Ｐゴシック" pitchFamily="34" charset="-128"/>
        <a:cs typeface="+mn-cs"/>
      </a:defRPr>
    </a:lvl7pPr>
    <a:lvl8pPr marL="3200400" algn="l" defTabSz="914400" rtl="0" eaLnBrk="1" latinLnBrk="0" hangingPunct="1">
      <a:defRPr kern="1200">
        <a:solidFill>
          <a:schemeClr val="tx1"/>
        </a:solidFill>
        <a:latin typeface="Arial" charset="0"/>
        <a:ea typeface="ＭＳ Ｐゴシック" pitchFamily="34" charset="-128"/>
        <a:cs typeface="+mn-cs"/>
      </a:defRPr>
    </a:lvl8pPr>
    <a:lvl9pPr marL="3657600" algn="l" defTabSz="914400" rtl="0" eaLnBrk="1" latinLnBrk="0" hangingPunct="1">
      <a:defRPr kern="1200">
        <a:solidFill>
          <a:schemeClr val="tx1"/>
        </a:solidFill>
        <a:latin typeface="Arial" charset="0"/>
        <a:ea typeface="ＭＳ Ｐゴシック" pitchFamily="34" charset="-128"/>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E5ECF3"/>
    <a:srgbClr val="C2D1E2"/>
    <a:srgbClr val="E9F2F5"/>
    <a:srgbClr val="F3CC75"/>
    <a:srgbClr val="EBAD21"/>
    <a:srgbClr val="FAEBC7"/>
    <a:srgbClr val="D2C79C"/>
    <a:srgbClr val="E7D8A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napVertSplitter="1" vertBarState="minimized" horzBarState="maximized">
    <p:restoredLeft sz="15620"/>
    <p:restoredTop sz="94660"/>
  </p:normalViewPr>
  <p:slideViewPr>
    <p:cSldViewPr>
      <p:cViewPr varScale="1">
        <p:scale>
          <a:sx n="112" d="100"/>
          <a:sy n="112" d="100"/>
        </p:scale>
        <p:origin x="2286" y="10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00" d="100"/>
        <a:sy n="100" d="100"/>
      </p:scale>
      <p:origin x="0" y="0"/>
    </p:cViewPr>
  </p:sorterViewPr>
  <p:notesViewPr>
    <p:cSldViewPr>
      <p:cViewPr varScale="1">
        <p:scale>
          <a:sx n="83" d="100"/>
          <a:sy n="83" d="100"/>
        </p:scale>
        <p:origin x="-2040" y="-84"/>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viewProps" Target="viewProps.xml"/><Relationship Id="rId3" Type="http://schemas.openxmlformats.org/officeDocument/2006/relationships/slideMaster" Target="slideMasters/slideMaster3.xml"/><Relationship Id="rId7" Type="http://schemas.openxmlformats.org/officeDocument/2006/relationships/slide" Target="slides/slide4.xml"/><Relationship Id="rId12" Type="http://schemas.openxmlformats.org/officeDocument/2006/relationships/presProps" Target="presProps.xml"/><Relationship Id="rId2" Type="http://schemas.openxmlformats.org/officeDocument/2006/relationships/slideMaster" Target="slideMasters/slideMaster2.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tags" Target="tags/tag1.xml"/><Relationship Id="rId5" Type="http://schemas.openxmlformats.org/officeDocument/2006/relationships/slide" Target="slides/slide2.xml"/><Relationship Id="rId15" Type="http://schemas.openxmlformats.org/officeDocument/2006/relationships/tableStyles" Target="tableStyles.xml"/><Relationship Id="rId10" Type="http://schemas.openxmlformats.org/officeDocument/2006/relationships/handoutMaster" Target="handoutMasters/handoutMaster1.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4338" name="Header Placeholder 1"/>
          <p:cNvSpPr>
            <a:spLocks noGrp="1"/>
          </p:cNvSpPr>
          <p:nvPr>
            <p:ph type="hdr" sz="quarter"/>
          </p:nvPr>
        </p:nvSpPr>
        <p:spPr bwMode="auto">
          <a:xfrm>
            <a:off x="0" y="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a:defRPr sz="1200">
                <a:latin typeface="Calibri" pitchFamily="34" charset="0"/>
              </a:defRPr>
            </a:lvl1pPr>
          </a:lstStyle>
          <a:p>
            <a:pPr>
              <a:defRPr/>
            </a:pPr>
            <a:endParaRPr lang="en-US" altLang="en-US"/>
          </a:p>
        </p:txBody>
      </p:sp>
      <p:sp>
        <p:nvSpPr>
          <p:cNvPr id="14339" name="Date Placeholder 2"/>
          <p:cNvSpPr>
            <a:spLocks noGrp="1"/>
          </p:cNvSpPr>
          <p:nvPr>
            <p:ph type="dt" sz="quarter" idx="1"/>
          </p:nvPr>
        </p:nvSpPr>
        <p:spPr bwMode="auto">
          <a:xfrm>
            <a:off x="3884613" y="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algn="r">
              <a:defRPr sz="1200">
                <a:latin typeface="Calibri" pitchFamily="34" charset="0"/>
              </a:defRPr>
            </a:lvl1pPr>
          </a:lstStyle>
          <a:p>
            <a:pPr>
              <a:defRPr/>
            </a:pPr>
            <a:fld id="{ACAA2974-B8B3-4DFD-97D0-0F56117FC3FD}" type="datetimeFigureOut">
              <a:rPr lang="en-US" altLang="en-US"/>
              <a:pPr>
                <a:defRPr/>
              </a:pPr>
              <a:t>12/16/2024</a:t>
            </a:fld>
            <a:endParaRPr lang="en-US" altLang="en-US"/>
          </a:p>
        </p:txBody>
      </p:sp>
      <p:sp>
        <p:nvSpPr>
          <p:cNvPr id="14340" name="Footer Placeholder 3"/>
          <p:cNvSpPr>
            <a:spLocks noGrp="1"/>
          </p:cNvSpPr>
          <p:nvPr>
            <p:ph type="ftr" sz="quarter" idx="2"/>
          </p:nvPr>
        </p:nvSpPr>
        <p:spPr bwMode="auto">
          <a:xfrm>
            <a:off x="0"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b" anchorCtr="0" compatLnSpc="1">
            <a:prstTxWarp prst="textNoShape">
              <a:avLst/>
            </a:prstTxWarp>
          </a:bodyPr>
          <a:lstStyle>
            <a:lvl1pPr>
              <a:defRPr sz="1200">
                <a:latin typeface="Calibri" pitchFamily="34" charset="0"/>
              </a:defRPr>
            </a:lvl1pPr>
          </a:lstStyle>
          <a:p>
            <a:pPr>
              <a:defRPr/>
            </a:pPr>
            <a:endParaRPr lang="en-US" altLang="en-US"/>
          </a:p>
        </p:txBody>
      </p:sp>
      <p:sp>
        <p:nvSpPr>
          <p:cNvPr id="14341" name="Slide Number Placeholder 4"/>
          <p:cNvSpPr>
            <a:spLocks noGrp="1"/>
          </p:cNvSpPr>
          <p:nvPr>
            <p:ph type="sldNum" sz="quarter" idx="3"/>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b" anchorCtr="0" compatLnSpc="1">
            <a:prstTxWarp prst="textNoShape">
              <a:avLst/>
            </a:prstTxWarp>
          </a:bodyPr>
          <a:lstStyle>
            <a:lvl1pPr algn="r">
              <a:defRPr sz="1200">
                <a:latin typeface="Calibri" pitchFamily="34" charset="0"/>
              </a:defRPr>
            </a:lvl1pPr>
          </a:lstStyle>
          <a:p>
            <a:pPr>
              <a:defRPr/>
            </a:pPr>
            <a:fld id="{8500BB91-4637-4970-8DCF-898FDD5DBAA5}" type="slidenum">
              <a:rPr lang="en-US" altLang="en-US"/>
              <a:pPr>
                <a:defRPr/>
              </a:pPr>
              <a:t>‹#›</a:t>
            </a:fld>
            <a:endParaRPr lang="en-US" altLang="en-US"/>
          </a:p>
        </p:txBody>
      </p:sp>
    </p:spTree>
    <p:extLst>
      <p:ext uri="{BB962C8B-B14F-4D97-AF65-F5344CB8AC3E}">
        <p14:creationId xmlns:p14="http://schemas.microsoft.com/office/powerpoint/2010/main" val="922846164"/>
      </p:ext>
    </p:extLst>
  </p:cSld>
  <p:clrMap bg1="lt1" tx1="dk1" bg2="lt2" tx2="dk2" accent1="accent1" accent2="accent2" accent3="accent3" accent4="accent4" accent5="accent5" accent6="accent6" hlink="hlink" folHlink="folHlink"/>
</p:handout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4" name="Date Placeholder 3"/>
          <p:cNvSpPr>
            <a:spLocks noGrp="1"/>
          </p:cNvSpPr>
          <p:nvPr>
            <p:ph type="dt" sz="half" idx="10"/>
          </p:nvPr>
        </p:nvSpPr>
        <p:spPr>
          <a:ln/>
        </p:spPr>
        <p:txBody>
          <a:bodyPr/>
          <a:lstStyle>
            <a:lvl1pPr>
              <a:defRPr/>
            </a:lvl1pPr>
          </a:lstStyle>
          <a:p>
            <a:pPr>
              <a:defRPr/>
            </a:pPr>
            <a:fld id="{9F500926-B983-4603-B78D-043346203126}" type="datetimeFigureOut">
              <a:rPr lang="en-US" altLang="en-US"/>
              <a:pPr>
                <a:defRPr/>
              </a:pPr>
              <a:t>12/16/2024</a:t>
            </a:fld>
            <a:endParaRPr lang="en-US" altLang="en-US"/>
          </a:p>
        </p:txBody>
      </p:sp>
      <p:sp>
        <p:nvSpPr>
          <p:cNvPr id="5" name="Footer Placeholder 4"/>
          <p:cNvSpPr>
            <a:spLocks noGrp="1"/>
          </p:cNvSpPr>
          <p:nvPr>
            <p:ph type="ftr" sz="quarter" idx="11"/>
          </p:nvPr>
        </p:nvSpPr>
        <p:spPr>
          <a:ln/>
        </p:spPr>
        <p:txBody>
          <a:bodyPr/>
          <a:lstStyle>
            <a:lvl1pPr>
              <a:defRPr/>
            </a:lvl1pPr>
          </a:lstStyle>
          <a:p>
            <a:pPr>
              <a:defRPr/>
            </a:pPr>
            <a:endParaRPr lang="en-US" altLang="en-US"/>
          </a:p>
        </p:txBody>
      </p:sp>
      <p:sp>
        <p:nvSpPr>
          <p:cNvPr id="6" name="Slide Number Placeholder 5"/>
          <p:cNvSpPr>
            <a:spLocks noGrp="1"/>
          </p:cNvSpPr>
          <p:nvPr>
            <p:ph type="sldNum" sz="quarter" idx="12"/>
          </p:nvPr>
        </p:nvSpPr>
        <p:spPr>
          <a:ln/>
        </p:spPr>
        <p:txBody>
          <a:bodyPr/>
          <a:lstStyle>
            <a:lvl1pPr>
              <a:defRPr/>
            </a:lvl1pPr>
          </a:lstStyle>
          <a:p>
            <a:pPr>
              <a:defRPr/>
            </a:pPr>
            <a:fld id="{A2D6EA2E-8BA2-43ED-AE8B-8619F5D5D21C}" type="slidenum">
              <a:rPr lang="en-US" altLang="en-US"/>
              <a:pPr>
                <a:defRPr/>
              </a:pPr>
              <a:t>‹#›</a:t>
            </a:fld>
            <a:endParaRPr lang="en-US" altLang="en-US"/>
          </a:p>
        </p:txBody>
      </p:sp>
    </p:spTree>
    <p:extLst>
      <p:ext uri="{BB962C8B-B14F-4D97-AF65-F5344CB8AC3E}">
        <p14:creationId xmlns:p14="http://schemas.microsoft.com/office/powerpoint/2010/main" val="23969890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p:cNvSpPr>
            <a:spLocks noGrp="1"/>
          </p:cNvSpPr>
          <p:nvPr>
            <p:ph type="dt" sz="half" idx="10"/>
          </p:nvPr>
        </p:nvSpPr>
        <p:spPr>
          <a:ln/>
        </p:spPr>
        <p:txBody>
          <a:bodyPr/>
          <a:lstStyle>
            <a:lvl1pPr>
              <a:defRPr/>
            </a:lvl1pPr>
          </a:lstStyle>
          <a:p>
            <a:pPr>
              <a:defRPr/>
            </a:pPr>
            <a:fld id="{4FCE68E6-CF91-4716-9544-97C602D9A5E8}" type="datetimeFigureOut">
              <a:rPr lang="en-US" altLang="en-US"/>
              <a:pPr>
                <a:defRPr/>
              </a:pPr>
              <a:t>12/16/2024</a:t>
            </a:fld>
            <a:endParaRPr lang="en-US" altLang="en-US"/>
          </a:p>
        </p:txBody>
      </p:sp>
      <p:sp>
        <p:nvSpPr>
          <p:cNvPr id="6" name="Footer Placeholder 4"/>
          <p:cNvSpPr>
            <a:spLocks noGrp="1"/>
          </p:cNvSpPr>
          <p:nvPr>
            <p:ph type="ftr" sz="quarter" idx="11"/>
          </p:nvPr>
        </p:nvSpPr>
        <p:spPr>
          <a:ln/>
        </p:spPr>
        <p:txBody>
          <a:bodyPr/>
          <a:lstStyle>
            <a:lvl1pPr>
              <a:defRPr/>
            </a:lvl1pPr>
          </a:lstStyle>
          <a:p>
            <a:pPr>
              <a:defRPr/>
            </a:pPr>
            <a:endParaRPr lang="en-US" altLang="en-US"/>
          </a:p>
        </p:txBody>
      </p:sp>
      <p:sp>
        <p:nvSpPr>
          <p:cNvPr id="7" name="Slide Number Placeholder 5"/>
          <p:cNvSpPr>
            <a:spLocks noGrp="1"/>
          </p:cNvSpPr>
          <p:nvPr>
            <p:ph type="sldNum" sz="quarter" idx="12"/>
          </p:nvPr>
        </p:nvSpPr>
        <p:spPr>
          <a:ln/>
        </p:spPr>
        <p:txBody>
          <a:bodyPr/>
          <a:lstStyle>
            <a:lvl1pPr>
              <a:defRPr/>
            </a:lvl1pPr>
          </a:lstStyle>
          <a:p>
            <a:pPr>
              <a:defRPr/>
            </a:pPr>
            <a:fld id="{AADB62ED-51D9-4D1A-A777-8C21355B57EA}" type="slidenum">
              <a:rPr lang="en-US" altLang="en-US"/>
              <a:pPr>
                <a:defRPr/>
              </a:pPr>
              <a:t>‹#›</a:t>
            </a:fld>
            <a:endParaRPr lang="en-US" altLang="en-US"/>
          </a:p>
        </p:txBody>
      </p:sp>
    </p:spTree>
    <p:extLst>
      <p:ext uri="{BB962C8B-B14F-4D97-AF65-F5344CB8AC3E}">
        <p14:creationId xmlns:p14="http://schemas.microsoft.com/office/powerpoint/2010/main" val="134210895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ln/>
        </p:spPr>
        <p:txBody>
          <a:bodyPr/>
          <a:lstStyle>
            <a:lvl1pPr>
              <a:defRPr/>
            </a:lvl1pPr>
          </a:lstStyle>
          <a:p>
            <a:pPr>
              <a:defRPr/>
            </a:pPr>
            <a:fld id="{5A552551-145A-4EAB-9093-0C8F2A0FFC2E}" type="datetimeFigureOut">
              <a:rPr lang="en-US" altLang="en-US"/>
              <a:pPr>
                <a:defRPr/>
              </a:pPr>
              <a:t>12/16/2024</a:t>
            </a:fld>
            <a:endParaRPr lang="en-US" altLang="en-US"/>
          </a:p>
        </p:txBody>
      </p:sp>
      <p:sp>
        <p:nvSpPr>
          <p:cNvPr id="5" name="Footer Placeholder 4"/>
          <p:cNvSpPr>
            <a:spLocks noGrp="1"/>
          </p:cNvSpPr>
          <p:nvPr>
            <p:ph type="ftr" sz="quarter" idx="11"/>
          </p:nvPr>
        </p:nvSpPr>
        <p:spPr>
          <a:ln/>
        </p:spPr>
        <p:txBody>
          <a:bodyPr/>
          <a:lstStyle>
            <a:lvl1pPr>
              <a:defRPr/>
            </a:lvl1pPr>
          </a:lstStyle>
          <a:p>
            <a:pPr>
              <a:defRPr/>
            </a:pPr>
            <a:endParaRPr lang="en-US" altLang="en-US"/>
          </a:p>
        </p:txBody>
      </p:sp>
      <p:sp>
        <p:nvSpPr>
          <p:cNvPr id="6" name="Slide Number Placeholder 5"/>
          <p:cNvSpPr>
            <a:spLocks noGrp="1"/>
          </p:cNvSpPr>
          <p:nvPr>
            <p:ph type="sldNum" sz="quarter" idx="12"/>
          </p:nvPr>
        </p:nvSpPr>
        <p:spPr>
          <a:ln/>
        </p:spPr>
        <p:txBody>
          <a:bodyPr/>
          <a:lstStyle>
            <a:lvl1pPr>
              <a:defRPr/>
            </a:lvl1pPr>
          </a:lstStyle>
          <a:p>
            <a:pPr>
              <a:defRPr/>
            </a:pPr>
            <a:fld id="{6A6DF15A-5F74-40CE-91D0-092263D1272D}" type="slidenum">
              <a:rPr lang="en-US" altLang="en-US"/>
              <a:pPr>
                <a:defRPr/>
              </a:pPr>
              <a:t>‹#›</a:t>
            </a:fld>
            <a:endParaRPr lang="en-US" altLang="en-US"/>
          </a:p>
        </p:txBody>
      </p:sp>
    </p:spTree>
    <p:extLst>
      <p:ext uri="{BB962C8B-B14F-4D97-AF65-F5344CB8AC3E}">
        <p14:creationId xmlns:p14="http://schemas.microsoft.com/office/powerpoint/2010/main" val="383592080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ln/>
        </p:spPr>
        <p:txBody>
          <a:bodyPr/>
          <a:lstStyle>
            <a:lvl1pPr>
              <a:defRPr/>
            </a:lvl1pPr>
          </a:lstStyle>
          <a:p>
            <a:pPr>
              <a:defRPr/>
            </a:pPr>
            <a:fld id="{5998CFD5-3A61-4416-B6D6-C0900AD7C10C}" type="datetimeFigureOut">
              <a:rPr lang="en-US" altLang="en-US"/>
              <a:pPr>
                <a:defRPr/>
              </a:pPr>
              <a:t>12/16/2024</a:t>
            </a:fld>
            <a:endParaRPr lang="en-US" altLang="en-US"/>
          </a:p>
        </p:txBody>
      </p:sp>
      <p:sp>
        <p:nvSpPr>
          <p:cNvPr id="5" name="Footer Placeholder 4"/>
          <p:cNvSpPr>
            <a:spLocks noGrp="1"/>
          </p:cNvSpPr>
          <p:nvPr>
            <p:ph type="ftr" sz="quarter" idx="11"/>
          </p:nvPr>
        </p:nvSpPr>
        <p:spPr>
          <a:ln/>
        </p:spPr>
        <p:txBody>
          <a:bodyPr/>
          <a:lstStyle>
            <a:lvl1pPr>
              <a:defRPr/>
            </a:lvl1pPr>
          </a:lstStyle>
          <a:p>
            <a:pPr>
              <a:defRPr/>
            </a:pPr>
            <a:endParaRPr lang="en-US" altLang="en-US"/>
          </a:p>
        </p:txBody>
      </p:sp>
      <p:sp>
        <p:nvSpPr>
          <p:cNvPr id="6" name="Slide Number Placeholder 5"/>
          <p:cNvSpPr>
            <a:spLocks noGrp="1"/>
          </p:cNvSpPr>
          <p:nvPr>
            <p:ph type="sldNum" sz="quarter" idx="12"/>
          </p:nvPr>
        </p:nvSpPr>
        <p:spPr>
          <a:ln/>
        </p:spPr>
        <p:txBody>
          <a:bodyPr/>
          <a:lstStyle>
            <a:lvl1pPr>
              <a:defRPr/>
            </a:lvl1pPr>
          </a:lstStyle>
          <a:p>
            <a:pPr>
              <a:defRPr/>
            </a:pPr>
            <a:fld id="{B22BBBCC-EA15-4047-91DB-7B4CA17C7859}" type="slidenum">
              <a:rPr lang="en-US" altLang="en-US"/>
              <a:pPr>
                <a:defRPr/>
              </a:pPr>
              <a:t>‹#›</a:t>
            </a:fld>
            <a:endParaRPr lang="en-US" altLang="en-US"/>
          </a:p>
        </p:txBody>
      </p:sp>
    </p:spTree>
    <p:extLst>
      <p:ext uri="{BB962C8B-B14F-4D97-AF65-F5344CB8AC3E}">
        <p14:creationId xmlns:p14="http://schemas.microsoft.com/office/powerpoint/2010/main" val="260217195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lvl1pPr>
              <a:defRPr/>
            </a:lvl1pPr>
          </a:lstStyle>
          <a:p>
            <a:pPr>
              <a:defRPr/>
            </a:pPr>
            <a:fld id="{9505F8DD-2019-451B-A9A9-DF878D617477}" type="datetimeFigureOut">
              <a:rPr lang="en-US"/>
              <a:pPr>
                <a:defRPr/>
              </a:pPr>
              <a:t>12/16/2024</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939797D5-3D20-437B-9BE8-65252944959A}" type="slidenum">
              <a:rPr lang="en-US"/>
              <a:pPr>
                <a:defRPr/>
              </a:pPr>
              <a:t>‹#›</a:t>
            </a:fld>
            <a:endParaRPr lang="en-US"/>
          </a:p>
        </p:txBody>
      </p:sp>
    </p:spTree>
    <p:extLst>
      <p:ext uri="{BB962C8B-B14F-4D97-AF65-F5344CB8AC3E}">
        <p14:creationId xmlns:p14="http://schemas.microsoft.com/office/powerpoint/2010/main" val="62080744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a:defRPr/>
            </a:pPr>
            <a:fld id="{20CCC040-FF0E-4440-AE51-6155E9A912FD}" type="datetimeFigureOut">
              <a:rPr lang="en-US"/>
              <a:pPr>
                <a:defRPr/>
              </a:pPr>
              <a:t>12/16/2024</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4933F305-4E83-42DA-A096-AED281043BAC}" type="slidenum">
              <a:rPr lang="en-US"/>
              <a:pPr>
                <a:defRPr/>
              </a:pPr>
              <a:t>‹#›</a:t>
            </a:fld>
            <a:endParaRPr lang="en-US"/>
          </a:p>
        </p:txBody>
      </p:sp>
    </p:spTree>
    <p:extLst>
      <p:ext uri="{BB962C8B-B14F-4D97-AF65-F5344CB8AC3E}">
        <p14:creationId xmlns:p14="http://schemas.microsoft.com/office/powerpoint/2010/main" val="346575339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lvl1pPr>
              <a:defRPr/>
            </a:lvl1pPr>
          </a:lstStyle>
          <a:p>
            <a:pPr>
              <a:defRPr/>
            </a:pPr>
            <a:fld id="{333741CE-4194-4D10-B421-247943E43988}" type="datetimeFigureOut">
              <a:rPr lang="en-US"/>
              <a:pPr>
                <a:defRPr/>
              </a:pPr>
              <a:t>12/16/2024</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EFE6B645-1023-4B67-A0F6-FEBC428291D7}" type="slidenum">
              <a:rPr lang="en-US"/>
              <a:pPr>
                <a:defRPr/>
              </a:pPr>
              <a:t>‹#›</a:t>
            </a:fld>
            <a:endParaRPr lang="en-US"/>
          </a:p>
        </p:txBody>
      </p:sp>
    </p:spTree>
    <p:extLst>
      <p:ext uri="{BB962C8B-B14F-4D97-AF65-F5344CB8AC3E}">
        <p14:creationId xmlns:p14="http://schemas.microsoft.com/office/powerpoint/2010/main" val="42870426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3"/>
          <p:cNvSpPr>
            <a:spLocks noGrp="1"/>
          </p:cNvSpPr>
          <p:nvPr>
            <p:ph type="dt" sz="half" idx="10"/>
          </p:nvPr>
        </p:nvSpPr>
        <p:spPr/>
        <p:txBody>
          <a:bodyPr/>
          <a:lstStyle>
            <a:lvl1pPr>
              <a:defRPr/>
            </a:lvl1pPr>
          </a:lstStyle>
          <a:p>
            <a:pPr>
              <a:defRPr/>
            </a:pPr>
            <a:fld id="{00F81595-DFF9-49D0-BE82-E778861C72F4}" type="datetimeFigureOut">
              <a:rPr lang="en-US"/>
              <a:pPr>
                <a:defRPr/>
              </a:pPr>
              <a:t>12/16/2024</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AE7E94DC-F7D3-4F79-8237-EF611DD1542A}" type="slidenum">
              <a:rPr lang="en-US"/>
              <a:pPr>
                <a:defRPr/>
              </a:pPr>
              <a:t>‹#›</a:t>
            </a:fld>
            <a:endParaRPr lang="en-US"/>
          </a:p>
        </p:txBody>
      </p:sp>
    </p:spTree>
    <p:extLst>
      <p:ext uri="{BB962C8B-B14F-4D97-AF65-F5344CB8AC3E}">
        <p14:creationId xmlns:p14="http://schemas.microsoft.com/office/powerpoint/2010/main" val="40977835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3"/>
          <p:cNvSpPr>
            <a:spLocks noGrp="1"/>
          </p:cNvSpPr>
          <p:nvPr>
            <p:ph type="dt" sz="half" idx="10"/>
          </p:nvPr>
        </p:nvSpPr>
        <p:spPr/>
        <p:txBody>
          <a:bodyPr/>
          <a:lstStyle>
            <a:lvl1pPr>
              <a:defRPr/>
            </a:lvl1pPr>
          </a:lstStyle>
          <a:p>
            <a:pPr>
              <a:defRPr/>
            </a:pPr>
            <a:fld id="{022BECF0-83DF-457F-AABF-46671E761E3D}" type="datetimeFigureOut">
              <a:rPr lang="en-US"/>
              <a:pPr>
                <a:defRPr/>
              </a:pPr>
              <a:t>12/16/2024</a:t>
            </a:fld>
            <a:endParaRPr lang="en-US"/>
          </a:p>
        </p:txBody>
      </p:sp>
      <p:sp>
        <p:nvSpPr>
          <p:cNvPr id="8" name="Footer Placeholder 4"/>
          <p:cNvSpPr>
            <a:spLocks noGrp="1"/>
          </p:cNvSpPr>
          <p:nvPr>
            <p:ph type="ftr" sz="quarter" idx="11"/>
          </p:nvPr>
        </p:nvSpPr>
        <p:spPr/>
        <p:txBody>
          <a:bodyPr/>
          <a:lstStyle>
            <a:lvl1pPr>
              <a:defRPr/>
            </a:lvl1pPr>
          </a:lstStyle>
          <a:p>
            <a:pPr>
              <a:defRPr/>
            </a:pPr>
            <a:endParaRPr lang="en-US"/>
          </a:p>
        </p:txBody>
      </p:sp>
      <p:sp>
        <p:nvSpPr>
          <p:cNvPr id="9" name="Slide Number Placeholder 5"/>
          <p:cNvSpPr>
            <a:spLocks noGrp="1"/>
          </p:cNvSpPr>
          <p:nvPr>
            <p:ph type="sldNum" sz="quarter" idx="12"/>
          </p:nvPr>
        </p:nvSpPr>
        <p:spPr/>
        <p:txBody>
          <a:bodyPr/>
          <a:lstStyle>
            <a:lvl1pPr>
              <a:defRPr/>
            </a:lvl1pPr>
          </a:lstStyle>
          <a:p>
            <a:pPr>
              <a:defRPr/>
            </a:pPr>
            <a:fld id="{B524A501-0125-4E13-BA76-B03B55015827}" type="slidenum">
              <a:rPr lang="en-US"/>
              <a:pPr>
                <a:defRPr/>
              </a:pPr>
              <a:t>‹#›</a:t>
            </a:fld>
            <a:endParaRPr lang="en-US"/>
          </a:p>
        </p:txBody>
      </p:sp>
    </p:spTree>
    <p:extLst>
      <p:ext uri="{BB962C8B-B14F-4D97-AF65-F5344CB8AC3E}">
        <p14:creationId xmlns:p14="http://schemas.microsoft.com/office/powerpoint/2010/main" val="39538822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3"/>
          <p:cNvSpPr>
            <a:spLocks noGrp="1"/>
          </p:cNvSpPr>
          <p:nvPr>
            <p:ph type="dt" sz="half" idx="10"/>
          </p:nvPr>
        </p:nvSpPr>
        <p:spPr/>
        <p:txBody>
          <a:bodyPr/>
          <a:lstStyle>
            <a:lvl1pPr>
              <a:defRPr/>
            </a:lvl1pPr>
          </a:lstStyle>
          <a:p>
            <a:pPr>
              <a:defRPr/>
            </a:pPr>
            <a:fld id="{DE59399C-CBDB-46E0-AE49-FA900086ED6C}" type="datetimeFigureOut">
              <a:rPr lang="en-US"/>
              <a:pPr>
                <a:defRPr/>
              </a:pPr>
              <a:t>12/16/2024</a:t>
            </a:fld>
            <a:endParaRPr lang="en-US"/>
          </a:p>
        </p:txBody>
      </p:sp>
      <p:sp>
        <p:nvSpPr>
          <p:cNvPr id="4" name="Footer Placeholder 4"/>
          <p:cNvSpPr>
            <a:spLocks noGrp="1"/>
          </p:cNvSpPr>
          <p:nvPr>
            <p:ph type="ftr" sz="quarter" idx="11"/>
          </p:nvPr>
        </p:nvSpPr>
        <p:spPr/>
        <p:txBody>
          <a:bodyPr/>
          <a:lstStyle>
            <a:lvl1pPr>
              <a:defRPr/>
            </a:lvl1pPr>
          </a:lstStyle>
          <a:p>
            <a:pPr>
              <a:defRPr/>
            </a:pPr>
            <a:endParaRPr lang="en-US"/>
          </a:p>
        </p:txBody>
      </p:sp>
      <p:sp>
        <p:nvSpPr>
          <p:cNvPr id="5" name="Slide Number Placeholder 5"/>
          <p:cNvSpPr>
            <a:spLocks noGrp="1"/>
          </p:cNvSpPr>
          <p:nvPr>
            <p:ph type="sldNum" sz="quarter" idx="12"/>
          </p:nvPr>
        </p:nvSpPr>
        <p:spPr/>
        <p:txBody>
          <a:bodyPr/>
          <a:lstStyle>
            <a:lvl1pPr>
              <a:defRPr/>
            </a:lvl1pPr>
          </a:lstStyle>
          <a:p>
            <a:pPr>
              <a:defRPr/>
            </a:pPr>
            <a:fld id="{AA8B8C88-058B-4932-8EEA-54A2A060A1A8}" type="slidenum">
              <a:rPr lang="en-US"/>
              <a:pPr>
                <a:defRPr/>
              </a:pPr>
              <a:t>‹#›</a:t>
            </a:fld>
            <a:endParaRPr lang="en-US"/>
          </a:p>
        </p:txBody>
      </p:sp>
    </p:spTree>
    <p:extLst>
      <p:ext uri="{BB962C8B-B14F-4D97-AF65-F5344CB8AC3E}">
        <p14:creationId xmlns:p14="http://schemas.microsoft.com/office/powerpoint/2010/main" val="344422995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A0A56FDB-4FE7-414A-AE74-ED25010F4F8D}" type="datetimeFigureOut">
              <a:rPr lang="en-US"/>
              <a:pPr>
                <a:defRPr/>
              </a:pPr>
              <a:t>12/16/2024</a:t>
            </a:fld>
            <a:endParaRPr lang="en-US"/>
          </a:p>
        </p:txBody>
      </p:sp>
      <p:sp>
        <p:nvSpPr>
          <p:cNvPr id="3" name="Footer Placeholder 4"/>
          <p:cNvSpPr>
            <a:spLocks noGrp="1"/>
          </p:cNvSpPr>
          <p:nvPr>
            <p:ph type="ftr" sz="quarter" idx="11"/>
          </p:nvPr>
        </p:nvSpPr>
        <p:spPr/>
        <p:txBody>
          <a:bodyPr/>
          <a:lstStyle>
            <a:lvl1pPr>
              <a:defRPr/>
            </a:lvl1pPr>
          </a:lstStyle>
          <a:p>
            <a:pPr>
              <a:defRPr/>
            </a:pPr>
            <a:endParaRPr lang="en-US"/>
          </a:p>
        </p:txBody>
      </p:sp>
      <p:sp>
        <p:nvSpPr>
          <p:cNvPr id="4" name="Slide Number Placeholder 5"/>
          <p:cNvSpPr>
            <a:spLocks noGrp="1"/>
          </p:cNvSpPr>
          <p:nvPr>
            <p:ph type="sldNum" sz="quarter" idx="12"/>
          </p:nvPr>
        </p:nvSpPr>
        <p:spPr/>
        <p:txBody>
          <a:bodyPr/>
          <a:lstStyle>
            <a:lvl1pPr>
              <a:defRPr/>
            </a:lvl1pPr>
          </a:lstStyle>
          <a:p>
            <a:pPr>
              <a:defRPr/>
            </a:pPr>
            <a:fld id="{50C895BD-7C3B-4245-92DC-1732D7CF1C3F}" type="slidenum">
              <a:rPr lang="en-US"/>
              <a:pPr>
                <a:defRPr/>
              </a:pPr>
              <a:t>‹#›</a:t>
            </a:fld>
            <a:endParaRPr lang="en-US"/>
          </a:p>
        </p:txBody>
      </p:sp>
    </p:spTree>
    <p:extLst>
      <p:ext uri="{BB962C8B-B14F-4D97-AF65-F5344CB8AC3E}">
        <p14:creationId xmlns:p14="http://schemas.microsoft.com/office/powerpoint/2010/main" val="249092902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ln/>
        </p:spPr>
        <p:txBody>
          <a:bodyPr/>
          <a:lstStyle>
            <a:lvl1pPr>
              <a:defRPr/>
            </a:lvl1pPr>
          </a:lstStyle>
          <a:p>
            <a:pPr>
              <a:defRPr/>
            </a:pPr>
            <a:fld id="{A6056B06-A335-40C1-89B8-1D6EBA52563A}" type="datetimeFigureOut">
              <a:rPr lang="en-US" altLang="en-US"/>
              <a:pPr>
                <a:defRPr/>
              </a:pPr>
              <a:t>12/16/2024</a:t>
            </a:fld>
            <a:endParaRPr lang="en-US" altLang="en-US"/>
          </a:p>
        </p:txBody>
      </p:sp>
      <p:sp>
        <p:nvSpPr>
          <p:cNvPr id="5" name="Footer Placeholder 4"/>
          <p:cNvSpPr>
            <a:spLocks noGrp="1"/>
          </p:cNvSpPr>
          <p:nvPr>
            <p:ph type="ftr" sz="quarter" idx="11"/>
          </p:nvPr>
        </p:nvSpPr>
        <p:spPr>
          <a:ln/>
        </p:spPr>
        <p:txBody>
          <a:bodyPr/>
          <a:lstStyle>
            <a:lvl1pPr>
              <a:defRPr/>
            </a:lvl1pPr>
          </a:lstStyle>
          <a:p>
            <a:pPr>
              <a:defRPr/>
            </a:pPr>
            <a:endParaRPr lang="en-US" altLang="en-US"/>
          </a:p>
        </p:txBody>
      </p:sp>
      <p:sp>
        <p:nvSpPr>
          <p:cNvPr id="6" name="Slide Number Placeholder 5"/>
          <p:cNvSpPr>
            <a:spLocks noGrp="1"/>
          </p:cNvSpPr>
          <p:nvPr>
            <p:ph type="sldNum" sz="quarter" idx="12"/>
          </p:nvPr>
        </p:nvSpPr>
        <p:spPr>
          <a:ln/>
        </p:spPr>
        <p:txBody>
          <a:bodyPr/>
          <a:lstStyle>
            <a:lvl1pPr>
              <a:defRPr/>
            </a:lvl1pPr>
          </a:lstStyle>
          <a:p>
            <a:pPr>
              <a:defRPr/>
            </a:pPr>
            <a:fld id="{5173251B-D0D3-4AD3-8B38-970CDD9B5937}" type="slidenum">
              <a:rPr lang="en-US" altLang="en-US"/>
              <a:pPr>
                <a:defRPr/>
              </a:pPr>
              <a:t>‹#›</a:t>
            </a:fld>
            <a:endParaRPr lang="en-US" altLang="en-US"/>
          </a:p>
        </p:txBody>
      </p:sp>
    </p:spTree>
    <p:extLst>
      <p:ext uri="{BB962C8B-B14F-4D97-AF65-F5344CB8AC3E}">
        <p14:creationId xmlns:p14="http://schemas.microsoft.com/office/powerpoint/2010/main" val="380333262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p:cNvSpPr>
            <a:spLocks noGrp="1"/>
          </p:cNvSpPr>
          <p:nvPr>
            <p:ph type="dt" sz="half" idx="10"/>
          </p:nvPr>
        </p:nvSpPr>
        <p:spPr/>
        <p:txBody>
          <a:bodyPr/>
          <a:lstStyle>
            <a:lvl1pPr>
              <a:defRPr/>
            </a:lvl1pPr>
          </a:lstStyle>
          <a:p>
            <a:pPr>
              <a:defRPr/>
            </a:pPr>
            <a:fld id="{0C63E535-FABF-4032-AD5F-006C6C19A84A}" type="datetimeFigureOut">
              <a:rPr lang="en-US"/>
              <a:pPr>
                <a:defRPr/>
              </a:pPr>
              <a:t>12/16/2024</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78BBE36A-9185-4BB8-8755-F96EA33217E2}" type="slidenum">
              <a:rPr lang="en-US"/>
              <a:pPr>
                <a:defRPr/>
              </a:pPr>
              <a:t>‹#›</a:t>
            </a:fld>
            <a:endParaRPr lang="en-US"/>
          </a:p>
        </p:txBody>
      </p:sp>
    </p:spTree>
    <p:extLst>
      <p:ext uri="{BB962C8B-B14F-4D97-AF65-F5344CB8AC3E}">
        <p14:creationId xmlns:p14="http://schemas.microsoft.com/office/powerpoint/2010/main" val="303035381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p:cNvSpPr>
            <a:spLocks noGrp="1"/>
          </p:cNvSpPr>
          <p:nvPr>
            <p:ph type="dt" sz="half" idx="10"/>
          </p:nvPr>
        </p:nvSpPr>
        <p:spPr/>
        <p:txBody>
          <a:bodyPr/>
          <a:lstStyle>
            <a:lvl1pPr>
              <a:defRPr/>
            </a:lvl1pPr>
          </a:lstStyle>
          <a:p>
            <a:pPr>
              <a:defRPr/>
            </a:pPr>
            <a:fld id="{38983E8C-9F4B-4A04-90F1-EBA2C495C2DB}" type="datetimeFigureOut">
              <a:rPr lang="en-US"/>
              <a:pPr>
                <a:defRPr/>
              </a:pPr>
              <a:t>12/16/2024</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491B8B64-8481-4FFA-96B1-2923160A3B91}" type="slidenum">
              <a:rPr lang="en-US"/>
              <a:pPr>
                <a:defRPr/>
              </a:pPr>
              <a:t>‹#›</a:t>
            </a:fld>
            <a:endParaRPr lang="en-US"/>
          </a:p>
        </p:txBody>
      </p:sp>
    </p:spTree>
    <p:extLst>
      <p:ext uri="{BB962C8B-B14F-4D97-AF65-F5344CB8AC3E}">
        <p14:creationId xmlns:p14="http://schemas.microsoft.com/office/powerpoint/2010/main" val="16075760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a:defRPr/>
            </a:pPr>
            <a:fld id="{760BE671-F9A2-4D26-8967-F8DAF19AA4B2}" type="datetimeFigureOut">
              <a:rPr lang="en-US"/>
              <a:pPr>
                <a:defRPr/>
              </a:pPr>
              <a:t>12/16/2024</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42A18F06-EF06-4875-90AA-EC7D1D01964B}" type="slidenum">
              <a:rPr lang="en-US"/>
              <a:pPr>
                <a:defRPr/>
              </a:pPr>
              <a:t>‹#›</a:t>
            </a:fld>
            <a:endParaRPr lang="en-US"/>
          </a:p>
        </p:txBody>
      </p:sp>
    </p:spTree>
    <p:extLst>
      <p:ext uri="{BB962C8B-B14F-4D97-AF65-F5344CB8AC3E}">
        <p14:creationId xmlns:p14="http://schemas.microsoft.com/office/powerpoint/2010/main" val="33351082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a:defRPr/>
            </a:pPr>
            <a:fld id="{B7BC06DD-3895-4FBC-8FE2-D2AFB70FBB85}" type="datetimeFigureOut">
              <a:rPr lang="en-US"/>
              <a:pPr>
                <a:defRPr/>
              </a:pPr>
              <a:t>12/16/2024</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600BB842-578E-4355-8F6E-FEF52B5516B8}" type="slidenum">
              <a:rPr lang="en-US"/>
              <a:pPr>
                <a:defRPr/>
              </a:pPr>
              <a:t>‹#›</a:t>
            </a:fld>
            <a:endParaRPr lang="en-US"/>
          </a:p>
        </p:txBody>
      </p:sp>
    </p:spTree>
    <p:extLst>
      <p:ext uri="{BB962C8B-B14F-4D97-AF65-F5344CB8AC3E}">
        <p14:creationId xmlns:p14="http://schemas.microsoft.com/office/powerpoint/2010/main" val="182911763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lvl1pPr>
              <a:defRPr/>
            </a:lvl1pPr>
          </a:lstStyle>
          <a:p>
            <a:pPr>
              <a:defRPr/>
            </a:pPr>
            <a:fld id="{1CAA3F83-F954-42E1-9ECC-C013EB0835E7}" type="datetimeFigureOut">
              <a:rPr lang="en-US"/>
              <a:pPr>
                <a:defRPr/>
              </a:pPr>
              <a:t>12/16/2024</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993AB6BD-C193-4510-B3BD-21C229BEFCA4}" type="slidenum">
              <a:rPr lang="en-US"/>
              <a:pPr>
                <a:defRPr/>
              </a:pPr>
              <a:t>‹#›</a:t>
            </a:fld>
            <a:endParaRPr lang="en-US"/>
          </a:p>
        </p:txBody>
      </p:sp>
    </p:spTree>
    <p:extLst>
      <p:ext uri="{BB962C8B-B14F-4D97-AF65-F5344CB8AC3E}">
        <p14:creationId xmlns:p14="http://schemas.microsoft.com/office/powerpoint/2010/main" val="2955340851"/>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a:defRPr/>
            </a:pPr>
            <a:fld id="{DAB53AD7-51DF-4404-9804-16CE756646B9}" type="datetimeFigureOut">
              <a:rPr lang="en-US"/>
              <a:pPr>
                <a:defRPr/>
              </a:pPr>
              <a:t>12/16/2024</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63A6CD45-B1CC-47E3-A233-24509A484544}" type="slidenum">
              <a:rPr lang="en-US"/>
              <a:pPr>
                <a:defRPr/>
              </a:pPr>
              <a:t>‹#›</a:t>
            </a:fld>
            <a:endParaRPr lang="en-US"/>
          </a:p>
        </p:txBody>
      </p:sp>
    </p:spTree>
    <p:extLst>
      <p:ext uri="{BB962C8B-B14F-4D97-AF65-F5344CB8AC3E}">
        <p14:creationId xmlns:p14="http://schemas.microsoft.com/office/powerpoint/2010/main" val="2733841447"/>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lvl1pPr>
              <a:defRPr/>
            </a:lvl1pPr>
          </a:lstStyle>
          <a:p>
            <a:pPr>
              <a:defRPr/>
            </a:pPr>
            <a:fld id="{2190360B-DFFA-452F-B430-00E623291F0B}" type="datetimeFigureOut">
              <a:rPr lang="en-US"/>
              <a:pPr>
                <a:defRPr/>
              </a:pPr>
              <a:t>12/16/2024</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6B3EB736-9FA2-4492-8611-7C411B22C542}" type="slidenum">
              <a:rPr lang="en-US"/>
              <a:pPr>
                <a:defRPr/>
              </a:pPr>
              <a:t>‹#›</a:t>
            </a:fld>
            <a:endParaRPr lang="en-US"/>
          </a:p>
        </p:txBody>
      </p:sp>
    </p:spTree>
    <p:extLst>
      <p:ext uri="{BB962C8B-B14F-4D97-AF65-F5344CB8AC3E}">
        <p14:creationId xmlns:p14="http://schemas.microsoft.com/office/powerpoint/2010/main" val="3117857834"/>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3"/>
          <p:cNvSpPr>
            <a:spLocks noGrp="1"/>
          </p:cNvSpPr>
          <p:nvPr>
            <p:ph type="dt" sz="half" idx="10"/>
          </p:nvPr>
        </p:nvSpPr>
        <p:spPr/>
        <p:txBody>
          <a:bodyPr/>
          <a:lstStyle>
            <a:lvl1pPr>
              <a:defRPr/>
            </a:lvl1pPr>
          </a:lstStyle>
          <a:p>
            <a:pPr>
              <a:defRPr/>
            </a:pPr>
            <a:fld id="{FB9679F7-635E-40C6-8580-83FA6D960780}" type="datetimeFigureOut">
              <a:rPr lang="en-US"/>
              <a:pPr>
                <a:defRPr/>
              </a:pPr>
              <a:t>12/16/2024</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511C2283-85F7-4631-B8A4-8A7C32026387}" type="slidenum">
              <a:rPr lang="en-US"/>
              <a:pPr>
                <a:defRPr/>
              </a:pPr>
              <a:t>‹#›</a:t>
            </a:fld>
            <a:endParaRPr lang="en-US"/>
          </a:p>
        </p:txBody>
      </p:sp>
    </p:spTree>
    <p:extLst>
      <p:ext uri="{BB962C8B-B14F-4D97-AF65-F5344CB8AC3E}">
        <p14:creationId xmlns:p14="http://schemas.microsoft.com/office/powerpoint/2010/main" val="1467306085"/>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3"/>
          <p:cNvSpPr>
            <a:spLocks noGrp="1"/>
          </p:cNvSpPr>
          <p:nvPr>
            <p:ph type="dt" sz="half" idx="10"/>
          </p:nvPr>
        </p:nvSpPr>
        <p:spPr/>
        <p:txBody>
          <a:bodyPr/>
          <a:lstStyle>
            <a:lvl1pPr>
              <a:defRPr/>
            </a:lvl1pPr>
          </a:lstStyle>
          <a:p>
            <a:pPr>
              <a:defRPr/>
            </a:pPr>
            <a:fld id="{3C1A4A17-1C88-4D22-B1DE-B4260A7C1E21}" type="datetimeFigureOut">
              <a:rPr lang="en-US"/>
              <a:pPr>
                <a:defRPr/>
              </a:pPr>
              <a:t>12/16/2024</a:t>
            </a:fld>
            <a:endParaRPr lang="en-US"/>
          </a:p>
        </p:txBody>
      </p:sp>
      <p:sp>
        <p:nvSpPr>
          <p:cNvPr id="8" name="Footer Placeholder 4"/>
          <p:cNvSpPr>
            <a:spLocks noGrp="1"/>
          </p:cNvSpPr>
          <p:nvPr>
            <p:ph type="ftr" sz="quarter" idx="11"/>
          </p:nvPr>
        </p:nvSpPr>
        <p:spPr/>
        <p:txBody>
          <a:bodyPr/>
          <a:lstStyle>
            <a:lvl1pPr>
              <a:defRPr/>
            </a:lvl1pPr>
          </a:lstStyle>
          <a:p>
            <a:pPr>
              <a:defRPr/>
            </a:pPr>
            <a:endParaRPr lang="en-US"/>
          </a:p>
        </p:txBody>
      </p:sp>
      <p:sp>
        <p:nvSpPr>
          <p:cNvPr id="9" name="Slide Number Placeholder 5"/>
          <p:cNvSpPr>
            <a:spLocks noGrp="1"/>
          </p:cNvSpPr>
          <p:nvPr>
            <p:ph type="sldNum" sz="quarter" idx="12"/>
          </p:nvPr>
        </p:nvSpPr>
        <p:spPr/>
        <p:txBody>
          <a:bodyPr/>
          <a:lstStyle>
            <a:lvl1pPr>
              <a:defRPr/>
            </a:lvl1pPr>
          </a:lstStyle>
          <a:p>
            <a:pPr>
              <a:defRPr/>
            </a:pPr>
            <a:fld id="{902930B4-5CA3-48E1-B000-EBC3633F8169}" type="slidenum">
              <a:rPr lang="en-US"/>
              <a:pPr>
                <a:defRPr/>
              </a:pPr>
              <a:t>‹#›</a:t>
            </a:fld>
            <a:endParaRPr lang="en-US"/>
          </a:p>
        </p:txBody>
      </p:sp>
    </p:spTree>
    <p:extLst>
      <p:ext uri="{BB962C8B-B14F-4D97-AF65-F5344CB8AC3E}">
        <p14:creationId xmlns:p14="http://schemas.microsoft.com/office/powerpoint/2010/main" val="4245273231"/>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3"/>
          <p:cNvSpPr>
            <a:spLocks noGrp="1"/>
          </p:cNvSpPr>
          <p:nvPr>
            <p:ph type="dt" sz="half" idx="10"/>
          </p:nvPr>
        </p:nvSpPr>
        <p:spPr/>
        <p:txBody>
          <a:bodyPr/>
          <a:lstStyle>
            <a:lvl1pPr>
              <a:defRPr/>
            </a:lvl1pPr>
          </a:lstStyle>
          <a:p>
            <a:pPr>
              <a:defRPr/>
            </a:pPr>
            <a:fld id="{EF49D23B-DE3E-462B-8A31-391EE3E36F8F}" type="datetimeFigureOut">
              <a:rPr lang="en-US"/>
              <a:pPr>
                <a:defRPr/>
              </a:pPr>
              <a:t>12/16/2024</a:t>
            </a:fld>
            <a:endParaRPr lang="en-US"/>
          </a:p>
        </p:txBody>
      </p:sp>
      <p:sp>
        <p:nvSpPr>
          <p:cNvPr id="4" name="Footer Placeholder 4"/>
          <p:cNvSpPr>
            <a:spLocks noGrp="1"/>
          </p:cNvSpPr>
          <p:nvPr>
            <p:ph type="ftr" sz="quarter" idx="11"/>
          </p:nvPr>
        </p:nvSpPr>
        <p:spPr/>
        <p:txBody>
          <a:bodyPr/>
          <a:lstStyle>
            <a:lvl1pPr>
              <a:defRPr/>
            </a:lvl1pPr>
          </a:lstStyle>
          <a:p>
            <a:pPr>
              <a:defRPr/>
            </a:pPr>
            <a:endParaRPr lang="en-US"/>
          </a:p>
        </p:txBody>
      </p:sp>
      <p:sp>
        <p:nvSpPr>
          <p:cNvPr id="5" name="Slide Number Placeholder 5"/>
          <p:cNvSpPr>
            <a:spLocks noGrp="1"/>
          </p:cNvSpPr>
          <p:nvPr>
            <p:ph type="sldNum" sz="quarter" idx="12"/>
          </p:nvPr>
        </p:nvSpPr>
        <p:spPr/>
        <p:txBody>
          <a:bodyPr/>
          <a:lstStyle>
            <a:lvl1pPr>
              <a:defRPr/>
            </a:lvl1pPr>
          </a:lstStyle>
          <a:p>
            <a:pPr>
              <a:defRPr/>
            </a:pPr>
            <a:fld id="{53795B83-0445-436F-A0D0-F37862840A56}" type="slidenum">
              <a:rPr lang="en-US"/>
              <a:pPr>
                <a:defRPr/>
              </a:pPr>
              <a:t>‹#›</a:t>
            </a:fld>
            <a:endParaRPr lang="en-US"/>
          </a:p>
        </p:txBody>
      </p:sp>
    </p:spTree>
    <p:extLst>
      <p:ext uri="{BB962C8B-B14F-4D97-AF65-F5344CB8AC3E}">
        <p14:creationId xmlns:p14="http://schemas.microsoft.com/office/powerpoint/2010/main" val="330702627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Date Placeholder 3"/>
          <p:cNvSpPr>
            <a:spLocks noGrp="1"/>
          </p:cNvSpPr>
          <p:nvPr>
            <p:ph type="dt" sz="half" idx="10"/>
          </p:nvPr>
        </p:nvSpPr>
        <p:spPr>
          <a:ln/>
        </p:spPr>
        <p:txBody>
          <a:bodyPr/>
          <a:lstStyle>
            <a:lvl1pPr>
              <a:defRPr/>
            </a:lvl1pPr>
          </a:lstStyle>
          <a:p>
            <a:pPr>
              <a:defRPr/>
            </a:pPr>
            <a:fld id="{F08713F8-108A-41FF-898D-2D82DD910C21}" type="datetimeFigureOut">
              <a:rPr lang="en-US" altLang="en-US"/>
              <a:pPr>
                <a:defRPr/>
              </a:pPr>
              <a:t>12/16/2024</a:t>
            </a:fld>
            <a:endParaRPr lang="en-US" altLang="en-US"/>
          </a:p>
        </p:txBody>
      </p:sp>
      <p:sp>
        <p:nvSpPr>
          <p:cNvPr id="5" name="Footer Placeholder 4"/>
          <p:cNvSpPr>
            <a:spLocks noGrp="1"/>
          </p:cNvSpPr>
          <p:nvPr>
            <p:ph type="ftr" sz="quarter" idx="11"/>
          </p:nvPr>
        </p:nvSpPr>
        <p:spPr>
          <a:ln/>
        </p:spPr>
        <p:txBody>
          <a:bodyPr/>
          <a:lstStyle>
            <a:lvl1pPr>
              <a:defRPr/>
            </a:lvl1pPr>
          </a:lstStyle>
          <a:p>
            <a:pPr>
              <a:defRPr/>
            </a:pPr>
            <a:endParaRPr lang="en-US" altLang="en-US"/>
          </a:p>
        </p:txBody>
      </p:sp>
      <p:sp>
        <p:nvSpPr>
          <p:cNvPr id="6" name="Slide Number Placeholder 5"/>
          <p:cNvSpPr>
            <a:spLocks noGrp="1"/>
          </p:cNvSpPr>
          <p:nvPr>
            <p:ph type="sldNum" sz="quarter" idx="12"/>
          </p:nvPr>
        </p:nvSpPr>
        <p:spPr>
          <a:ln/>
        </p:spPr>
        <p:txBody>
          <a:bodyPr/>
          <a:lstStyle>
            <a:lvl1pPr>
              <a:defRPr/>
            </a:lvl1pPr>
          </a:lstStyle>
          <a:p>
            <a:pPr>
              <a:defRPr/>
            </a:pPr>
            <a:fld id="{DFD706ED-E199-4B13-AC5E-044C30DB6B94}" type="slidenum">
              <a:rPr lang="en-US" altLang="en-US"/>
              <a:pPr>
                <a:defRPr/>
              </a:pPr>
              <a:t>‹#›</a:t>
            </a:fld>
            <a:endParaRPr lang="en-US" altLang="en-US"/>
          </a:p>
        </p:txBody>
      </p:sp>
    </p:spTree>
    <p:extLst>
      <p:ext uri="{BB962C8B-B14F-4D97-AF65-F5344CB8AC3E}">
        <p14:creationId xmlns:p14="http://schemas.microsoft.com/office/powerpoint/2010/main" val="477752400"/>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67A92729-E1BC-4600-B40B-D02E5394AF88}" type="datetimeFigureOut">
              <a:rPr lang="en-US"/>
              <a:pPr>
                <a:defRPr/>
              </a:pPr>
              <a:t>12/16/2024</a:t>
            </a:fld>
            <a:endParaRPr lang="en-US"/>
          </a:p>
        </p:txBody>
      </p:sp>
      <p:sp>
        <p:nvSpPr>
          <p:cNvPr id="3" name="Footer Placeholder 4"/>
          <p:cNvSpPr>
            <a:spLocks noGrp="1"/>
          </p:cNvSpPr>
          <p:nvPr>
            <p:ph type="ftr" sz="quarter" idx="11"/>
          </p:nvPr>
        </p:nvSpPr>
        <p:spPr/>
        <p:txBody>
          <a:bodyPr/>
          <a:lstStyle>
            <a:lvl1pPr>
              <a:defRPr/>
            </a:lvl1pPr>
          </a:lstStyle>
          <a:p>
            <a:pPr>
              <a:defRPr/>
            </a:pPr>
            <a:endParaRPr lang="en-US"/>
          </a:p>
        </p:txBody>
      </p:sp>
      <p:sp>
        <p:nvSpPr>
          <p:cNvPr id="4" name="Slide Number Placeholder 5"/>
          <p:cNvSpPr>
            <a:spLocks noGrp="1"/>
          </p:cNvSpPr>
          <p:nvPr>
            <p:ph type="sldNum" sz="quarter" idx="12"/>
          </p:nvPr>
        </p:nvSpPr>
        <p:spPr/>
        <p:txBody>
          <a:bodyPr/>
          <a:lstStyle>
            <a:lvl1pPr>
              <a:defRPr/>
            </a:lvl1pPr>
          </a:lstStyle>
          <a:p>
            <a:pPr>
              <a:defRPr/>
            </a:pPr>
            <a:fld id="{0A8E4BC7-BF84-48B7-8DA4-3F69E5E2F5E7}" type="slidenum">
              <a:rPr lang="en-US"/>
              <a:pPr>
                <a:defRPr/>
              </a:pPr>
              <a:t>‹#›</a:t>
            </a:fld>
            <a:endParaRPr lang="en-US"/>
          </a:p>
        </p:txBody>
      </p:sp>
    </p:spTree>
    <p:extLst>
      <p:ext uri="{BB962C8B-B14F-4D97-AF65-F5344CB8AC3E}">
        <p14:creationId xmlns:p14="http://schemas.microsoft.com/office/powerpoint/2010/main" val="4154672795"/>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p:cNvSpPr>
            <a:spLocks noGrp="1"/>
          </p:cNvSpPr>
          <p:nvPr>
            <p:ph type="dt" sz="half" idx="10"/>
          </p:nvPr>
        </p:nvSpPr>
        <p:spPr/>
        <p:txBody>
          <a:bodyPr/>
          <a:lstStyle>
            <a:lvl1pPr>
              <a:defRPr/>
            </a:lvl1pPr>
          </a:lstStyle>
          <a:p>
            <a:pPr>
              <a:defRPr/>
            </a:pPr>
            <a:fld id="{6D0157FA-589A-47FD-B048-E889BC47FE34}" type="datetimeFigureOut">
              <a:rPr lang="en-US"/>
              <a:pPr>
                <a:defRPr/>
              </a:pPr>
              <a:t>12/16/2024</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DA26BDC9-FF88-478C-A626-FE42A55033B4}" type="slidenum">
              <a:rPr lang="en-US"/>
              <a:pPr>
                <a:defRPr/>
              </a:pPr>
              <a:t>‹#›</a:t>
            </a:fld>
            <a:endParaRPr lang="en-US"/>
          </a:p>
        </p:txBody>
      </p:sp>
    </p:spTree>
    <p:extLst>
      <p:ext uri="{BB962C8B-B14F-4D97-AF65-F5344CB8AC3E}">
        <p14:creationId xmlns:p14="http://schemas.microsoft.com/office/powerpoint/2010/main" val="2688010028"/>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p:cNvSpPr>
            <a:spLocks noGrp="1"/>
          </p:cNvSpPr>
          <p:nvPr>
            <p:ph type="dt" sz="half" idx="10"/>
          </p:nvPr>
        </p:nvSpPr>
        <p:spPr/>
        <p:txBody>
          <a:bodyPr/>
          <a:lstStyle>
            <a:lvl1pPr>
              <a:defRPr/>
            </a:lvl1pPr>
          </a:lstStyle>
          <a:p>
            <a:pPr>
              <a:defRPr/>
            </a:pPr>
            <a:fld id="{AD1B7BDF-8624-4D54-BBED-CDEA6E71656E}" type="datetimeFigureOut">
              <a:rPr lang="en-US"/>
              <a:pPr>
                <a:defRPr/>
              </a:pPr>
              <a:t>12/16/2024</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D180B1DF-5490-4D08-835C-DBBAD046AE2C}" type="slidenum">
              <a:rPr lang="en-US"/>
              <a:pPr>
                <a:defRPr/>
              </a:pPr>
              <a:t>‹#›</a:t>
            </a:fld>
            <a:endParaRPr lang="en-US"/>
          </a:p>
        </p:txBody>
      </p:sp>
    </p:spTree>
    <p:extLst>
      <p:ext uri="{BB962C8B-B14F-4D97-AF65-F5344CB8AC3E}">
        <p14:creationId xmlns:p14="http://schemas.microsoft.com/office/powerpoint/2010/main" val="165182104"/>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a:defRPr/>
            </a:pPr>
            <a:fld id="{50883B96-FDB0-485C-9D2F-D2AF25CF35A5}" type="datetimeFigureOut">
              <a:rPr lang="en-US"/>
              <a:pPr>
                <a:defRPr/>
              </a:pPr>
              <a:t>12/16/2024</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DF55454D-E06F-462D-B3D6-01EA05348871}" type="slidenum">
              <a:rPr lang="en-US"/>
              <a:pPr>
                <a:defRPr/>
              </a:pPr>
              <a:t>‹#›</a:t>
            </a:fld>
            <a:endParaRPr lang="en-US"/>
          </a:p>
        </p:txBody>
      </p:sp>
    </p:spTree>
    <p:extLst>
      <p:ext uri="{BB962C8B-B14F-4D97-AF65-F5344CB8AC3E}">
        <p14:creationId xmlns:p14="http://schemas.microsoft.com/office/powerpoint/2010/main" val="3881238178"/>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a:defRPr/>
            </a:pPr>
            <a:fld id="{C9B369F3-4DCB-4BA5-8CAF-F36C85987903}" type="datetimeFigureOut">
              <a:rPr lang="en-US"/>
              <a:pPr>
                <a:defRPr/>
              </a:pPr>
              <a:t>12/16/2024</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44621323-2D76-423A-8E4A-E4BBF240CD9F}" type="slidenum">
              <a:rPr lang="en-US"/>
              <a:pPr>
                <a:defRPr/>
              </a:pPr>
              <a:t>‹#›</a:t>
            </a:fld>
            <a:endParaRPr lang="en-US"/>
          </a:p>
        </p:txBody>
      </p:sp>
    </p:spTree>
    <p:extLst>
      <p:ext uri="{BB962C8B-B14F-4D97-AF65-F5344CB8AC3E}">
        <p14:creationId xmlns:p14="http://schemas.microsoft.com/office/powerpoint/2010/main" val="271088879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3"/>
          <p:cNvSpPr>
            <a:spLocks noGrp="1"/>
          </p:cNvSpPr>
          <p:nvPr>
            <p:ph type="dt" sz="half" idx="10"/>
          </p:nvPr>
        </p:nvSpPr>
        <p:spPr>
          <a:ln/>
        </p:spPr>
        <p:txBody>
          <a:bodyPr/>
          <a:lstStyle>
            <a:lvl1pPr>
              <a:defRPr/>
            </a:lvl1pPr>
          </a:lstStyle>
          <a:p>
            <a:pPr>
              <a:defRPr/>
            </a:pPr>
            <a:fld id="{CAB28F7E-AE42-40C5-A706-3971190238A9}" type="datetimeFigureOut">
              <a:rPr lang="en-US" altLang="en-US"/>
              <a:pPr>
                <a:defRPr/>
              </a:pPr>
              <a:t>12/16/2024</a:t>
            </a:fld>
            <a:endParaRPr lang="en-US" altLang="en-US"/>
          </a:p>
        </p:txBody>
      </p:sp>
      <p:sp>
        <p:nvSpPr>
          <p:cNvPr id="6" name="Footer Placeholder 4"/>
          <p:cNvSpPr>
            <a:spLocks noGrp="1"/>
          </p:cNvSpPr>
          <p:nvPr>
            <p:ph type="ftr" sz="quarter" idx="11"/>
          </p:nvPr>
        </p:nvSpPr>
        <p:spPr>
          <a:ln/>
        </p:spPr>
        <p:txBody>
          <a:bodyPr/>
          <a:lstStyle>
            <a:lvl1pPr>
              <a:defRPr/>
            </a:lvl1pPr>
          </a:lstStyle>
          <a:p>
            <a:pPr>
              <a:defRPr/>
            </a:pPr>
            <a:endParaRPr lang="en-US" altLang="en-US"/>
          </a:p>
        </p:txBody>
      </p:sp>
      <p:sp>
        <p:nvSpPr>
          <p:cNvPr id="7" name="Slide Number Placeholder 5"/>
          <p:cNvSpPr>
            <a:spLocks noGrp="1"/>
          </p:cNvSpPr>
          <p:nvPr>
            <p:ph type="sldNum" sz="quarter" idx="12"/>
          </p:nvPr>
        </p:nvSpPr>
        <p:spPr>
          <a:ln/>
        </p:spPr>
        <p:txBody>
          <a:bodyPr/>
          <a:lstStyle>
            <a:lvl1pPr>
              <a:defRPr/>
            </a:lvl1pPr>
          </a:lstStyle>
          <a:p>
            <a:pPr>
              <a:defRPr/>
            </a:pPr>
            <a:fld id="{7A07BF3D-17F2-4CB9-A9E4-96749444217D}" type="slidenum">
              <a:rPr lang="en-US" altLang="en-US"/>
              <a:pPr>
                <a:defRPr/>
              </a:pPr>
              <a:t>‹#›</a:t>
            </a:fld>
            <a:endParaRPr lang="en-US" altLang="en-US"/>
          </a:p>
        </p:txBody>
      </p:sp>
    </p:spTree>
    <p:extLst>
      <p:ext uri="{BB962C8B-B14F-4D97-AF65-F5344CB8AC3E}">
        <p14:creationId xmlns:p14="http://schemas.microsoft.com/office/powerpoint/2010/main" val="136941031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3"/>
          <p:cNvSpPr>
            <a:spLocks noGrp="1"/>
          </p:cNvSpPr>
          <p:nvPr>
            <p:ph type="dt" sz="half" idx="10"/>
          </p:nvPr>
        </p:nvSpPr>
        <p:spPr>
          <a:ln/>
        </p:spPr>
        <p:txBody>
          <a:bodyPr/>
          <a:lstStyle>
            <a:lvl1pPr>
              <a:defRPr/>
            </a:lvl1pPr>
          </a:lstStyle>
          <a:p>
            <a:pPr>
              <a:defRPr/>
            </a:pPr>
            <a:fld id="{09DB359E-19EF-4F07-9356-99886EE4144C}" type="datetimeFigureOut">
              <a:rPr lang="en-US" altLang="en-US"/>
              <a:pPr>
                <a:defRPr/>
              </a:pPr>
              <a:t>12/16/2024</a:t>
            </a:fld>
            <a:endParaRPr lang="en-US" altLang="en-US"/>
          </a:p>
        </p:txBody>
      </p:sp>
      <p:sp>
        <p:nvSpPr>
          <p:cNvPr id="8" name="Footer Placeholder 4"/>
          <p:cNvSpPr>
            <a:spLocks noGrp="1"/>
          </p:cNvSpPr>
          <p:nvPr>
            <p:ph type="ftr" sz="quarter" idx="11"/>
          </p:nvPr>
        </p:nvSpPr>
        <p:spPr>
          <a:ln/>
        </p:spPr>
        <p:txBody>
          <a:bodyPr/>
          <a:lstStyle>
            <a:lvl1pPr>
              <a:defRPr/>
            </a:lvl1pPr>
          </a:lstStyle>
          <a:p>
            <a:pPr>
              <a:defRPr/>
            </a:pPr>
            <a:endParaRPr lang="en-US" altLang="en-US"/>
          </a:p>
        </p:txBody>
      </p:sp>
      <p:sp>
        <p:nvSpPr>
          <p:cNvPr id="9" name="Slide Number Placeholder 5"/>
          <p:cNvSpPr>
            <a:spLocks noGrp="1"/>
          </p:cNvSpPr>
          <p:nvPr>
            <p:ph type="sldNum" sz="quarter" idx="12"/>
          </p:nvPr>
        </p:nvSpPr>
        <p:spPr>
          <a:ln/>
        </p:spPr>
        <p:txBody>
          <a:bodyPr/>
          <a:lstStyle>
            <a:lvl1pPr>
              <a:defRPr/>
            </a:lvl1pPr>
          </a:lstStyle>
          <a:p>
            <a:pPr>
              <a:defRPr/>
            </a:pPr>
            <a:fld id="{424AA2A8-C8A1-4DA3-9DE0-5A357E3DC29A}" type="slidenum">
              <a:rPr lang="en-US" altLang="en-US"/>
              <a:pPr>
                <a:defRPr/>
              </a:pPr>
              <a:t>‹#›</a:t>
            </a:fld>
            <a:endParaRPr lang="en-US" altLang="en-US"/>
          </a:p>
        </p:txBody>
      </p:sp>
    </p:spTree>
    <p:extLst>
      <p:ext uri="{BB962C8B-B14F-4D97-AF65-F5344CB8AC3E}">
        <p14:creationId xmlns:p14="http://schemas.microsoft.com/office/powerpoint/2010/main" val="392827301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3"/>
          <p:cNvSpPr>
            <a:spLocks noGrp="1"/>
          </p:cNvSpPr>
          <p:nvPr>
            <p:ph type="dt" sz="half" idx="10"/>
          </p:nvPr>
        </p:nvSpPr>
        <p:spPr>
          <a:ln/>
        </p:spPr>
        <p:txBody>
          <a:bodyPr/>
          <a:lstStyle>
            <a:lvl1pPr>
              <a:defRPr/>
            </a:lvl1pPr>
          </a:lstStyle>
          <a:p>
            <a:pPr>
              <a:defRPr/>
            </a:pPr>
            <a:fld id="{27B9B600-FFF0-4F56-AB5A-A6B99E22E3E4}" type="datetimeFigureOut">
              <a:rPr lang="en-US" altLang="en-US"/>
              <a:pPr>
                <a:defRPr/>
              </a:pPr>
              <a:t>12/16/2024</a:t>
            </a:fld>
            <a:endParaRPr lang="en-US" altLang="en-US"/>
          </a:p>
        </p:txBody>
      </p:sp>
      <p:sp>
        <p:nvSpPr>
          <p:cNvPr id="4" name="Footer Placeholder 4"/>
          <p:cNvSpPr>
            <a:spLocks noGrp="1"/>
          </p:cNvSpPr>
          <p:nvPr>
            <p:ph type="ftr" sz="quarter" idx="11"/>
          </p:nvPr>
        </p:nvSpPr>
        <p:spPr>
          <a:ln/>
        </p:spPr>
        <p:txBody>
          <a:bodyPr/>
          <a:lstStyle>
            <a:lvl1pPr>
              <a:defRPr/>
            </a:lvl1pPr>
          </a:lstStyle>
          <a:p>
            <a:pPr>
              <a:defRPr/>
            </a:pPr>
            <a:endParaRPr lang="en-US" altLang="en-US"/>
          </a:p>
        </p:txBody>
      </p:sp>
      <p:sp>
        <p:nvSpPr>
          <p:cNvPr id="5" name="Slide Number Placeholder 5"/>
          <p:cNvSpPr>
            <a:spLocks noGrp="1"/>
          </p:cNvSpPr>
          <p:nvPr>
            <p:ph type="sldNum" sz="quarter" idx="12"/>
          </p:nvPr>
        </p:nvSpPr>
        <p:spPr>
          <a:ln/>
        </p:spPr>
        <p:txBody>
          <a:bodyPr/>
          <a:lstStyle>
            <a:lvl1pPr>
              <a:defRPr/>
            </a:lvl1pPr>
          </a:lstStyle>
          <a:p>
            <a:pPr>
              <a:defRPr/>
            </a:pPr>
            <a:fld id="{87C07130-DE73-4706-8EF2-9584D4427589}" type="slidenum">
              <a:rPr lang="en-US" altLang="en-US"/>
              <a:pPr>
                <a:defRPr/>
              </a:pPr>
              <a:t>‹#›</a:t>
            </a:fld>
            <a:endParaRPr lang="en-US" altLang="en-US"/>
          </a:p>
        </p:txBody>
      </p:sp>
    </p:spTree>
    <p:extLst>
      <p:ext uri="{BB962C8B-B14F-4D97-AF65-F5344CB8AC3E}">
        <p14:creationId xmlns:p14="http://schemas.microsoft.com/office/powerpoint/2010/main" val="206050221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a:ln/>
        </p:spPr>
        <p:txBody>
          <a:bodyPr/>
          <a:lstStyle>
            <a:lvl1pPr>
              <a:defRPr/>
            </a:lvl1pPr>
          </a:lstStyle>
          <a:p>
            <a:pPr>
              <a:defRPr/>
            </a:pPr>
            <a:fld id="{750B09B1-0483-4E75-A96E-8308B7D5BCC9}" type="datetimeFigureOut">
              <a:rPr lang="en-US" altLang="en-US"/>
              <a:pPr>
                <a:defRPr/>
              </a:pPr>
              <a:t>12/16/2024</a:t>
            </a:fld>
            <a:endParaRPr lang="en-US" altLang="en-US"/>
          </a:p>
        </p:txBody>
      </p:sp>
      <p:sp>
        <p:nvSpPr>
          <p:cNvPr id="3" name="Footer Placeholder 4"/>
          <p:cNvSpPr>
            <a:spLocks noGrp="1"/>
          </p:cNvSpPr>
          <p:nvPr>
            <p:ph type="ftr" sz="quarter" idx="11"/>
          </p:nvPr>
        </p:nvSpPr>
        <p:spPr>
          <a:ln/>
        </p:spPr>
        <p:txBody>
          <a:bodyPr/>
          <a:lstStyle>
            <a:lvl1pPr>
              <a:defRPr/>
            </a:lvl1pPr>
          </a:lstStyle>
          <a:p>
            <a:pPr>
              <a:defRPr/>
            </a:pPr>
            <a:endParaRPr lang="en-US" altLang="en-US"/>
          </a:p>
        </p:txBody>
      </p:sp>
      <p:sp>
        <p:nvSpPr>
          <p:cNvPr id="4" name="Slide Number Placeholder 5"/>
          <p:cNvSpPr>
            <a:spLocks noGrp="1"/>
          </p:cNvSpPr>
          <p:nvPr>
            <p:ph type="sldNum" sz="quarter" idx="12"/>
          </p:nvPr>
        </p:nvSpPr>
        <p:spPr>
          <a:ln/>
        </p:spPr>
        <p:txBody>
          <a:bodyPr/>
          <a:lstStyle>
            <a:lvl1pPr>
              <a:defRPr/>
            </a:lvl1pPr>
          </a:lstStyle>
          <a:p>
            <a:pPr>
              <a:defRPr/>
            </a:pPr>
            <a:fld id="{032ED452-7DEA-48DB-81A8-2DE0794F84A0}" type="slidenum">
              <a:rPr lang="en-US" altLang="en-US"/>
              <a:pPr>
                <a:defRPr/>
              </a:pPr>
              <a:t>‹#›</a:t>
            </a:fld>
            <a:endParaRPr lang="en-US" altLang="en-US"/>
          </a:p>
        </p:txBody>
      </p:sp>
    </p:spTree>
    <p:extLst>
      <p:ext uri="{BB962C8B-B14F-4D97-AF65-F5344CB8AC3E}">
        <p14:creationId xmlns:p14="http://schemas.microsoft.com/office/powerpoint/2010/main" val="428366049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Date Placeholder 3"/>
          <p:cNvSpPr>
            <a:spLocks noGrp="1"/>
          </p:cNvSpPr>
          <p:nvPr>
            <p:ph type="dt" sz="half" idx="10"/>
          </p:nvPr>
        </p:nvSpPr>
        <p:spPr>
          <a:ln/>
        </p:spPr>
        <p:txBody>
          <a:bodyPr/>
          <a:lstStyle>
            <a:lvl1pPr>
              <a:defRPr/>
            </a:lvl1pPr>
          </a:lstStyle>
          <a:p>
            <a:pPr>
              <a:defRPr/>
            </a:pPr>
            <a:fld id="{89BB4326-4EDE-45E5-8420-399F8AB93472}" type="datetimeFigureOut">
              <a:rPr lang="en-US" altLang="en-US"/>
              <a:pPr>
                <a:defRPr/>
              </a:pPr>
              <a:t>12/16/2024</a:t>
            </a:fld>
            <a:endParaRPr lang="en-US" altLang="en-US"/>
          </a:p>
        </p:txBody>
      </p:sp>
      <p:sp>
        <p:nvSpPr>
          <p:cNvPr id="4" name="Footer Placeholder 4"/>
          <p:cNvSpPr>
            <a:spLocks noGrp="1"/>
          </p:cNvSpPr>
          <p:nvPr>
            <p:ph type="ftr" sz="quarter" idx="11"/>
          </p:nvPr>
        </p:nvSpPr>
        <p:spPr>
          <a:ln/>
        </p:spPr>
        <p:txBody>
          <a:bodyPr/>
          <a:lstStyle>
            <a:lvl1pPr>
              <a:defRPr/>
            </a:lvl1pPr>
          </a:lstStyle>
          <a:p>
            <a:pPr>
              <a:defRPr/>
            </a:pPr>
            <a:endParaRPr lang="en-US" altLang="en-US"/>
          </a:p>
        </p:txBody>
      </p:sp>
      <p:sp>
        <p:nvSpPr>
          <p:cNvPr id="5" name="Slide Number Placeholder 5"/>
          <p:cNvSpPr>
            <a:spLocks noGrp="1"/>
          </p:cNvSpPr>
          <p:nvPr>
            <p:ph type="sldNum" sz="quarter" idx="12"/>
          </p:nvPr>
        </p:nvSpPr>
        <p:spPr>
          <a:ln/>
        </p:spPr>
        <p:txBody>
          <a:bodyPr/>
          <a:lstStyle>
            <a:lvl1pPr>
              <a:defRPr/>
            </a:lvl1pPr>
          </a:lstStyle>
          <a:p>
            <a:pPr>
              <a:defRPr/>
            </a:pPr>
            <a:fld id="{9ADFE2C2-AE53-47A3-B4B7-BEAF0DF88EEE}" type="slidenum">
              <a:rPr lang="en-US" altLang="en-US"/>
              <a:pPr>
                <a:defRPr/>
              </a:pPr>
              <a:t>‹#›</a:t>
            </a:fld>
            <a:endParaRPr lang="en-US" altLang="en-US"/>
          </a:p>
        </p:txBody>
      </p:sp>
    </p:spTree>
    <p:extLst>
      <p:ext uri="{BB962C8B-B14F-4D97-AF65-F5344CB8AC3E}">
        <p14:creationId xmlns:p14="http://schemas.microsoft.com/office/powerpoint/2010/main" val="136637639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p:cNvSpPr>
            <a:spLocks noGrp="1"/>
          </p:cNvSpPr>
          <p:nvPr>
            <p:ph type="dt" sz="half" idx="10"/>
          </p:nvPr>
        </p:nvSpPr>
        <p:spPr>
          <a:ln/>
        </p:spPr>
        <p:txBody>
          <a:bodyPr/>
          <a:lstStyle>
            <a:lvl1pPr>
              <a:defRPr/>
            </a:lvl1pPr>
          </a:lstStyle>
          <a:p>
            <a:pPr>
              <a:defRPr/>
            </a:pPr>
            <a:fld id="{D53D0AD7-1166-4719-B671-1DA1975660B8}" type="datetimeFigureOut">
              <a:rPr lang="en-US" altLang="en-US"/>
              <a:pPr>
                <a:defRPr/>
              </a:pPr>
              <a:t>12/16/2024</a:t>
            </a:fld>
            <a:endParaRPr lang="en-US" altLang="en-US"/>
          </a:p>
        </p:txBody>
      </p:sp>
      <p:sp>
        <p:nvSpPr>
          <p:cNvPr id="6" name="Footer Placeholder 4"/>
          <p:cNvSpPr>
            <a:spLocks noGrp="1"/>
          </p:cNvSpPr>
          <p:nvPr>
            <p:ph type="ftr" sz="quarter" idx="11"/>
          </p:nvPr>
        </p:nvSpPr>
        <p:spPr>
          <a:ln/>
        </p:spPr>
        <p:txBody>
          <a:bodyPr/>
          <a:lstStyle>
            <a:lvl1pPr>
              <a:defRPr/>
            </a:lvl1pPr>
          </a:lstStyle>
          <a:p>
            <a:pPr>
              <a:defRPr/>
            </a:pPr>
            <a:endParaRPr lang="en-US" altLang="en-US"/>
          </a:p>
        </p:txBody>
      </p:sp>
      <p:sp>
        <p:nvSpPr>
          <p:cNvPr id="7" name="Slide Number Placeholder 5"/>
          <p:cNvSpPr>
            <a:spLocks noGrp="1"/>
          </p:cNvSpPr>
          <p:nvPr>
            <p:ph type="sldNum" sz="quarter" idx="12"/>
          </p:nvPr>
        </p:nvSpPr>
        <p:spPr>
          <a:ln/>
        </p:spPr>
        <p:txBody>
          <a:bodyPr/>
          <a:lstStyle>
            <a:lvl1pPr>
              <a:defRPr/>
            </a:lvl1pPr>
          </a:lstStyle>
          <a:p>
            <a:pPr>
              <a:defRPr/>
            </a:pPr>
            <a:fld id="{FDE65496-A7E0-4B5B-93F7-20CB56ACA56C}" type="slidenum">
              <a:rPr lang="en-US" altLang="en-US"/>
              <a:pPr>
                <a:defRPr/>
              </a:pPr>
              <a:t>‹#›</a:t>
            </a:fld>
            <a:endParaRPr lang="en-US" altLang="en-US"/>
          </a:p>
        </p:txBody>
      </p:sp>
    </p:spTree>
    <p:extLst>
      <p:ext uri="{BB962C8B-B14F-4D97-AF65-F5344CB8AC3E}">
        <p14:creationId xmlns:p14="http://schemas.microsoft.com/office/powerpoint/2010/main" val="281366099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theme" Target="../theme/theme2.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1.xml"/><Relationship Id="rId3" Type="http://schemas.openxmlformats.org/officeDocument/2006/relationships/slideLayout" Target="../slideLayouts/slideLayout26.xml"/><Relationship Id="rId7" Type="http://schemas.openxmlformats.org/officeDocument/2006/relationships/slideLayout" Target="../slideLayouts/slideLayout30.xml"/><Relationship Id="rId12" Type="http://schemas.openxmlformats.org/officeDocument/2006/relationships/theme" Target="../theme/theme3.xml"/><Relationship Id="rId2" Type="http://schemas.openxmlformats.org/officeDocument/2006/relationships/slideLayout" Target="../slideLayouts/slideLayout25.xml"/><Relationship Id="rId1" Type="http://schemas.openxmlformats.org/officeDocument/2006/relationships/slideLayout" Target="../slideLayouts/slideLayout24.xml"/><Relationship Id="rId6" Type="http://schemas.openxmlformats.org/officeDocument/2006/relationships/slideLayout" Target="../slideLayouts/slideLayout29.xml"/><Relationship Id="rId11" Type="http://schemas.openxmlformats.org/officeDocument/2006/relationships/slideLayout" Target="../slideLayouts/slideLayout34.xml"/><Relationship Id="rId5" Type="http://schemas.openxmlformats.org/officeDocument/2006/relationships/slideLayout" Target="../slideLayouts/slideLayout28.xml"/><Relationship Id="rId10" Type="http://schemas.openxmlformats.org/officeDocument/2006/relationships/slideLayout" Target="../slideLayouts/slideLayout33.xml"/><Relationship Id="rId4" Type="http://schemas.openxmlformats.org/officeDocument/2006/relationships/slideLayout" Target="../slideLayouts/slideLayout27.xml"/><Relationship Id="rId9" Type="http://schemas.openxmlformats.org/officeDocument/2006/relationships/slideLayout" Target="../slideLayouts/slideLayout3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74" name="Date Placeholder 3"/>
          <p:cNvSpPr txBox="1">
            <a:spLocks/>
          </p:cNvSpPr>
          <p:nvPr userDrawn="1"/>
        </p:nvSpPr>
        <p:spPr bwMode="auto">
          <a:xfrm>
            <a:off x="1905000" y="6400800"/>
            <a:ext cx="21336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defRPr/>
            </a:pPr>
            <a:endParaRPr lang="en-US" altLang="en-US" sz="1200">
              <a:solidFill>
                <a:srgbClr val="898989"/>
              </a:solidFill>
            </a:endParaRPr>
          </a:p>
        </p:txBody>
      </p:sp>
      <p:sp>
        <p:nvSpPr>
          <p:cNvPr id="1027" name="Title Placeholder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1028" name="Text Placeholder 2"/>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3077" name="Date Placeholder 3"/>
          <p:cNvSpPr>
            <a:spLocks noGrp="1"/>
          </p:cNvSpPr>
          <p:nvPr>
            <p:ph type="dt" sz="half" idx="2"/>
          </p:nvPr>
        </p:nvSpPr>
        <p:spPr bwMode="auto">
          <a:xfrm>
            <a:off x="457200" y="6356350"/>
            <a:ext cx="21336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defRPr sz="1200">
                <a:solidFill>
                  <a:srgbClr val="898989"/>
                </a:solidFill>
              </a:defRPr>
            </a:lvl1pPr>
          </a:lstStyle>
          <a:p>
            <a:pPr>
              <a:defRPr/>
            </a:pPr>
            <a:fld id="{050FC6B7-CD98-4CFF-824B-6F2461379FC2}" type="datetimeFigureOut">
              <a:rPr lang="en-US" altLang="en-US"/>
              <a:pPr>
                <a:defRPr/>
              </a:pPr>
              <a:t>12/16/2024</a:t>
            </a:fld>
            <a:endParaRPr lang="en-US" altLang="en-US"/>
          </a:p>
        </p:txBody>
      </p:sp>
      <p:sp>
        <p:nvSpPr>
          <p:cNvPr id="3078" name="Footer Placeholder 4"/>
          <p:cNvSpPr>
            <a:spLocks noGrp="1"/>
          </p:cNvSpPr>
          <p:nvPr>
            <p:ph type="ftr" sz="quarter" idx="3"/>
          </p:nvPr>
        </p:nvSpPr>
        <p:spPr bwMode="auto">
          <a:xfrm>
            <a:off x="3124200" y="6356350"/>
            <a:ext cx="28956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ctr">
              <a:defRPr sz="1200">
                <a:solidFill>
                  <a:srgbClr val="898989"/>
                </a:solidFill>
              </a:defRPr>
            </a:lvl1pPr>
          </a:lstStyle>
          <a:p>
            <a:pPr>
              <a:defRPr/>
            </a:pPr>
            <a:endParaRPr lang="en-US" altLang="en-US"/>
          </a:p>
        </p:txBody>
      </p:sp>
      <p:sp>
        <p:nvSpPr>
          <p:cNvPr id="3079" name="Slide Number Placeholder 5"/>
          <p:cNvSpPr>
            <a:spLocks noGrp="1"/>
          </p:cNvSpPr>
          <p:nvPr>
            <p:ph type="sldNum" sz="quarter" idx="4"/>
          </p:nvPr>
        </p:nvSpPr>
        <p:spPr bwMode="auto">
          <a:xfrm>
            <a:off x="6553200" y="6356350"/>
            <a:ext cx="21336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r">
              <a:defRPr sz="1200">
                <a:solidFill>
                  <a:srgbClr val="898989"/>
                </a:solidFill>
              </a:defRPr>
            </a:lvl1pPr>
          </a:lstStyle>
          <a:p>
            <a:pPr>
              <a:defRPr/>
            </a:pPr>
            <a:fld id="{734B7A24-3368-4EAE-A399-A836B1696880}" type="slidenum">
              <a:rPr lang="en-US" altLang="en-US"/>
              <a:pPr>
                <a:defRPr/>
              </a:pPr>
              <a:t>‹#›</a:t>
            </a:fld>
            <a:endParaRPr lang="en-US" altLang="en-US"/>
          </a:p>
        </p:txBody>
      </p:sp>
    </p:spTree>
  </p:cSld>
  <p:clrMap bg1="lt1" tx1="dk1" bg2="lt2" tx2="dk2" accent1="accent1" accent2="accent2" accent3="accent3" accent4="accent4" accent5="accent5" accent6="accent6" hlink="hlink" folHlink="folHlink"/>
  <p:sldLayoutIdLst>
    <p:sldLayoutId id="2147484472" r:id="rId1"/>
    <p:sldLayoutId id="2147484473" r:id="rId2"/>
    <p:sldLayoutId id="2147484474" r:id="rId3"/>
    <p:sldLayoutId id="2147484475" r:id="rId4"/>
    <p:sldLayoutId id="2147484476" r:id="rId5"/>
    <p:sldLayoutId id="2147484477" r:id="rId6"/>
    <p:sldLayoutId id="2147484478" r:id="rId7"/>
    <p:sldLayoutId id="2147484479" r:id="rId8"/>
    <p:sldLayoutId id="2147484480" r:id="rId9"/>
    <p:sldLayoutId id="2147484481" r:id="rId10"/>
    <p:sldLayoutId id="2147484482" r:id="rId11"/>
    <p:sldLayoutId id="2147484483" r:id="rId12"/>
  </p:sldLayoutIdLst>
  <p:txStyles>
    <p:titleStyle>
      <a:lvl1pPr algn="ctr" rtl="0" eaLnBrk="0" fontAlgn="base" hangingPunct="0">
        <a:spcBef>
          <a:spcPct val="0"/>
        </a:spcBef>
        <a:spcAft>
          <a:spcPct val="0"/>
        </a:spcAft>
        <a:defRPr sz="44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Times New Roman" pitchFamily="18" charset="0"/>
          <a:ea typeface="ＭＳ Ｐゴシック" pitchFamily="34" charset="-128"/>
        </a:defRPr>
      </a:lvl2pPr>
      <a:lvl3pPr algn="ctr" rtl="0" eaLnBrk="0" fontAlgn="base" hangingPunct="0">
        <a:spcBef>
          <a:spcPct val="0"/>
        </a:spcBef>
        <a:spcAft>
          <a:spcPct val="0"/>
        </a:spcAft>
        <a:defRPr sz="4400">
          <a:solidFill>
            <a:schemeClr val="tx1"/>
          </a:solidFill>
          <a:latin typeface="Times New Roman" pitchFamily="18" charset="0"/>
          <a:ea typeface="ＭＳ Ｐゴシック" pitchFamily="34" charset="-128"/>
        </a:defRPr>
      </a:lvl3pPr>
      <a:lvl4pPr algn="ctr" rtl="0" eaLnBrk="0" fontAlgn="base" hangingPunct="0">
        <a:spcBef>
          <a:spcPct val="0"/>
        </a:spcBef>
        <a:spcAft>
          <a:spcPct val="0"/>
        </a:spcAft>
        <a:defRPr sz="4400">
          <a:solidFill>
            <a:schemeClr val="tx1"/>
          </a:solidFill>
          <a:latin typeface="Times New Roman" pitchFamily="18" charset="0"/>
          <a:ea typeface="ＭＳ Ｐゴシック" pitchFamily="34" charset="-128"/>
        </a:defRPr>
      </a:lvl4pPr>
      <a:lvl5pPr algn="ctr" rtl="0" eaLnBrk="0" fontAlgn="base" hangingPunct="0">
        <a:spcBef>
          <a:spcPct val="0"/>
        </a:spcBef>
        <a:spcAft>
          <a:spcPct val="0"/>
        </a:spcAft>
        <a:defRPr sz="4400">
          <a:solidFill>
            <a:schemeClr val="tx1"/>
          </a:solidFill>
          <a:latin typeface="Times New Roman" pitchFamily="18" charset="0"/>
          <a:ea typeface="ＭＳ Ｐゴシック" pitchFamily="34" charset="-128"/>
        </a:defRPr>
      </a:lvl5pPr>
      <a:lvl6pPr marL="457200" algn="ctr" rtl="0" eaLnBrk="0" fontAlgn="base" hangingPunct="0">
        <a:spcBef>
          <a:spcPct val="0"/>
        </a:spcBef>
        <a:spcAft>
          <a:spcPct val="0"/>
        </a:spcAft>
        <a:defRPr sz="4400">
          <a:solidFill>
            <a:schemeClr val="tx1"/>
          </a:solidFill>
          <a:latin typeface="Times New Roman" pitchFamily="18" charset="0"/>
          <a:ea typeface="ＭＳ Ｐゴシック" pitchFamily="34" charset="-128"/>
        </a:defRPr>
      </a:lvl6pPr>
      <a:lvl7pPr marL="914400" algn="ctr" rtl="0" eaLnBrk="0" fontAlgn="base" hangingPunct="0">
        <a:spcBef>
          <a:spcPct val="0"/>
        </a:spcBef>
        <a:spcAft>
          <a:spcPct val="0"/>
        </a:spcAft>
        <a:defRPr sz="4400">
          <a:solidFill>
            <a:schemeClr val="tx1"/>
          </a:solidFill>
          <a:latin typeface="Times New Roman" pitchFamily="18" charset="0"/>
          <a:ea typeface="ＭＳ Ｐゴシック" pitchFamily="34" charset="-128"/>
        </a:defRPr>
      </a:lvl7pPr>
      <a:lvl8pPr marL="1371600" algn="ctr" rtl="0" eaLnBrk="0" fontAlgn="base" hangingPunct="0">
        <a:spcBef>
          <a:spcPct val="0"/>
        </a:spcBef>
        <a:spcAft>
          <a:spcPct val="0"/>
        </a:spcAft>
        <a:defRPr sz="4400">
          <a:solidFill>
            <a:schemeClr val="tx1"/>
          </a:solidFill>
          <a:latin typeface="Times New Roman" pitchFamily="18" charset="0"/>
          <a:ea typeface="ＭＳ Ｐゴシック" pitchFamily="34" charset="-128"/>
        </a:defRPr>
      </a:lvl8pPr>
      <a:lvl9pPr marL="1828800" algn="ctr" rtl="0" eaLnBrk="0" fontAlgn="base" hangingPunct="0">
        <a:spcBef>
          <a:spcPct val="0"/>
        </a:spcBef>
        <a:spcAft>
          <a:spcPct val="0"/>
        </a:spcAft>
        <a:defRPr sz="4400">
          <a:solidFill>
            <a:schemeClr val="tx1"/>
          </a:solidFill>
          <a:latin typeface="Times New Roman" pitchFamily="18" charset="0"/>
          <a:ea typeface="ＭＳ Ｐゴシック" pitchFamily="34" charset="-128"/>
        </a:defRPr>
      </a:lvl9pPr>
    </p:titleStyle>
    <p:bodyStyle>
      <a:lvl1pPr marL="342900" indent="-342900" algn="l" rtl="0" eaLnBrk="0" fontAlgn="base" hangingPunct="0">
        <a:spcBef>
          <a:spcPct val="20000"/>
        </a:spcBef>
        <a:spcAft>
          <a:spcPct val="0"/>
        </a:spcAft>
        <a:buFont typeface="Arial" charset="0"/>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a:solidFill>
            <a:schemeClr val="tx1"/>
          </a:solidFill>
          <a:latin typeface="+mn-lt"/>
          <a:ea typeface="+mn-ea"/>
        </a:defRPr>
      </a:lvl2pPr>
      <a:lvl3pPr marL="1143000" indent="-228600" algn="l" rtl="0" eaLnBrk="0" fontAlgn="base" hangingPunct="0">
        <a:spcBef>
          <a:spcPct val="20000"/>
        </a:spcBef>
        <a:spcAft>
          <a:spcPct val="0"/>
        </a:spcAft>
        <a:buFont typeface="Arial" charset="0"/>
        <a:buChar char="•"/>
        <a:defRPr sz="2400">
          <a:solidFill>
            <a:schemeClr val="tx1"/>
          </a:solidFill>
          <a:latin typeface="+mn-lt"/>
          <a:ea typeface="+mn-ea"/>
        </a:defRPr>
      </a:lvl3pPr>
      <a:lvl4pPr marL="1600200" indent="-228600" algn="l" rtl="0" eaLnBrk="0" fontAlgn="base" hangingPunct="0">
        <a:spcBef>
          <a:spcPct val="20000"/>
        </a:spcBef>
        <a:spcAft>
          <a:spcPct val="0"/>
        </a:spcAft>
        <a:buFont typeface="Arial" charset="0"/>
        <a:buChar char="–"/>
        <a:defRPr sz="2000">
          <a:solidFill>
            <a:schemeClr val="tx1"/>
          </a:solidFill>
          <a:latin typeface="+mn-lt"/>
          <a:ea typeface="+mn-ea"/>
        </a:defRPr>
      </a:lvl4pPr>
      <a:lvl5pPr marL="2057400" indent="-228600" algn="l" rtl="0" eaLnBrk="0" fontAlgn="base" hangingPunct="0">
        <a:spcBef>
          <a:spcPct val="20000"/>
        </a:spcBef>
        <a:spcAft>
          <a:spcPct val="0"/>
        </a:spcAft>
        <a:buFont typeface="Arial" charset="0"/>
        <a:buChar char="»"/>
        <a:defRPr sz="2000">
          <a:solidFill>
            <a:schemeClr val="tx1"/>
          </a:solidFill>
          <a:latin typeface="+mn-lt"/>
          <a:ea typeface="+mn-ea"/>
        </a:defRPr>
      </a:lvl5pPr>
      <a:lvl6pPr marL="2514600" indent="-228600" algn="l" rtl="0" eaLnBrk="0" fontAlgn="base" hangingPunct="0">
        <a:spcBef>
          <a:spcPct val="20000"/>
        </a:spcBef>
        <a:spcAft>
          <a:spcPct val="0"/>
        </a:spcAft>
        <a:buFont typeface="Arial" charset="0"/>
        <a:buChar char="»"/>
        <a:defRPr sz="2000">
          <a:solidFill>
            <a:schemeClr val="tx1"/>
          </a:solidFill>
          <a:latin typeface="+mn-lt"/>
          <a:ea typeface="+mn-ea"/>
        </a:defRPr>
      </a:lvl6pPr>
      <a:lvl7pPr marL="2971800" indent="-228600" algn="l" rtl="0" eaLnBrk="0" fontAlgn="base" hangingPunct="0">
        <a:spcBef>
          <a:spcPct val="20000"/>
        </a:spcBef>
        <a:spcAft>
          <a:spcPct val="0"/>
        </a:spcAft>
        <a:buFont typeface="Arial" charset="0"/>
        <a:buChar char="»"/>
        <a:defRPr sz="2000">
          <a:solidFill>
            <a:schemeClr val="tx1"/>
          </a:solidFill>
          <a:latin typeface="+mn-lt"/>
          <a:ea typeface="+mn-ea"/>
        </a:defRPr>
      </a:lvl7pPr>
      <a:lvl8pPr marL="3429000" indent="-228600" algn="l" rtl="0" eaLnBrk="0" fontAlgn="base" hangingPunct="0">
        <a:spcBef>
          <a:spcPct val="20000"/>
        </a:spcBef>
        <a:spcAft>
          <a:spcPct val="0"/>
        </a:spcAft>
        <a:buFont typeface="Arial" charset="0"/>
        <a:buChar char="»"/>
        <a:defRPr sz="2000">
          <a:solidFill>
            <a:schemeClr val="tx1"/>
          </a:solidFill>
          <a:latin typeface="+mn-lt"/>
          <a:ea typeface="+mn-ea"/>
        </a:defRPr>
      </a:lvl8pPr>
      <a:lvl9pPr marL="3886200" indent="-228600" algn="l" rtl="0" eaLnBrk="0" fontAlgn="base" hangingPunct="0">
        <a:spcBef>
          <a:spcPct val="20000"/>
        </a:spcBef>
        <a:spcAft>
          <a:spcPct val="0"/>
        </a:spcAft>
        <a:buFont typeface="Arial" charset="0"/>
        <a:buChar char="»"/>
        <a:defRPr sz="2000">
          <a:solidFill>
            <a:schemeClr val="tx1"/>
          </a:solidFill>
          <a:latin typeface="+mn-lt"/>
          <a:ea typeface="+mn-ea"/>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050" name="Title Placeholder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2051" name="Text Placeholder 2"/>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a:defRPr/>
            </a:pPr>
            <a:fld id="{48AC2F23-DA1F-490E-B89F-716E3A9C71BD}" type="datetimeFigureOut">
              <a:rPr lang="en-US"/>
              <a:pPr>
                <a:defRPr/>
              </a:pPr>
              <a:t>12/16/2024</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a:defRPr/>
            </a:pPr>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a:defRPr/>
            </a:pPr>
            <a:fld id="{F465F597-4073-4F80-81F2-F1BA18806A36}"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4484" r:id="rId1"/>
    <p:sldLayoutId id="2147484485" r:id="rId2"/>
    <p:sldLayoutId id="2147484486" r:id="rId3"/>
    <p:sldLayoutId id="2147484487" r:id="rId4"/>
    <p:sldLayoutId id="2147484488" r:id="rId5"/>
    <p:sldLayoutId id="2147484489" r:id="rId6"/>
    <p:sldLayoutId id="2147484490" r:id="rId7"/>
    <p:sldLayoutId id="2147484491" r:id="rId8"/>
    <p:sldLayoutId id="2147484492" r:id="rId9"/>
    <p:sldLayoutId id="2147484493" r:id="rId10"/>
    <p:sldLayoutId id="2147484494" r:id="rId11"/>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3074" name="Title Placeholder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3075" name="Text Placeholder 2"/>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a:defRPr/>
            </a:pPr>
            <a:fld id="{A4EE7EC3-1DAC-4B8C-BBC4-4417CBD42DDB}" type="datetimeFigureOut">
              <a:rPr lang="en-US"/>
              <a:pPr>
                <a:defRPr/>
              </a:pPr>
              <a:t>12/16/2024</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a:defRPr/>
            </a:pPr>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a:defRPr/>
            </a:pPr>
            <a:fld id="{B3CEFFC1-DE4F-4407-9990-9DEEC7E8FBA0}"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4495" r:id="rId1"/>
    <p:sldLayoutId id="2147484496" r:id="rId2"/>
    <p:sldLayoutId id="2147484497" r:id="rId3"/>
    <p:sldLayoutId id="2147484498" r:id="rId4"/>
    <p:sldLayoutId id="2147484499" r:id="rId5"/>
    <p:sldLayoutId id="2147484500" r:id="rId6"/>
    <p:sldLayoutId id="2147484501" r:id="rId7"/>
    <p:sldLayoutId id="2147484502" r:id="rId8"/>
    <p:sldLayoutId id="2147484503" r:id="rId9"/>
    <p:sldLayoutId id="2147484504" r:id="rId10"/>
    <p:sldLayoutId id="2147484505" r:id="rId11"/>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1.xml"/><Relationship Id="rId5" Type="http://schemas.openxmlformats.org/officeDocument/2006/relationships/image" Target="../media/image4.png"/><Relationship Id="rId4" Type="http://schemas.openxmlformats.org/officeDocument/2006/relationships/image" Target="../media/image3.jpeg"/></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2.xml"/><Relationship Id="rId4" Type="http://schemas.openxmlformats.org/officeDocument/2006/relationships/image" Target="../media/image5.tiff"/></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2.xml"/><Relationship Id="rId4" Type="http://schemas.openxmlformats.org/officeDocument/2006/relationships/image" Target="../media/image6.tiff"/></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p:cNvSpPr/>
          <p:nvPr/>
        </p:nvSpPr>
        <p:spPr>
          <a:xfrm>
            <a:off x="609600" y="287338"/>
            <a:ext cx="7772400" cy="474662"/>
          </a:xfrm>
          <a:prstGeom prst="rect">
            <a:avLst/>
          </a:prstGeom>
          <a:solidFill>
            <a:schemeClr val="bg1"/>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1400" b="1" dirty="0">
                <a:solidFill>
                  <a:srgbClr val="FF0000"/>
                </a:solidFill>
                <a:latin typeface="Arial Narrow" panose="020B0606020202030204" pitchFamily="34" charset="0"/>
              </a:rPr>
              <a:t>Journal of Nuclear Cardiology   |   Official Journal of the American Society of Nuclear Cardiology</a:t>
            </a:r>
          </a:p>
        </p:txBody>
      </p:sp>
      <p:sp>
        <p:nvSpPr>
          <p:cNvPr id="4102" name="Title 1"/>
          <p:cNvSpPr>
            <a:spLocks noGrp="1"/>
          </p:cNvSpPr>
          <p:nvPr>
            <p:ph type="ctrTitle"/>
          </p:nvPr>
        </p:nvSpPr>
        <p:spPr>
          <a:xfrm>
            <a:off x="609600" y="1219201"/>
            <a:ext cx="7772400" cy="1143000"/>
          </a:xfrm>
          <a:ln>
            <a:solidFill>
              <a:schemeClr val="tx1"/>
            </a:solidFill>
            <a:miter lim="800000"/>
            <a:headEnd/>
            <a:tailEnd/>
          </a:ln>
        </p:spPr>
        <p:txBody>
          <a:bodyPr/>
          <a:lstStyle/>
          <a:p>
            <a:pPr marL="342900" indent="-342900"/>
            <a:r>
              <a:rPr lang="en-US" altLang="en-US" sz="2300" dirty="0"/>
              <a:t>Age- and Sex-Dependent Changes of Resting Amygdalar Activity in Individuals free Overt of Cardiovascular Disease </a:t>
            </a:r>
          </a:p>
        </p:txBody>
      </p:sp>
      <p:sp>
        <p:nvSpPr>
          <p:cNvPr id="4103" name="Subtitle 3"/>
          <p:cNvSpPr>
            <a:spLocks noGrp="1"/>
          </p:cNvSpPr>
          <p:nvPr>
            <p:ph type="subTitle" idx="1"/>
          </p:nvPr>
        </p:nvSpPr>
        <p:spPr>
          <a:xfrm>
            <a:off x="609600" y="2514600"/>
            <a:ext cx="7772400" cy="1371600"/>
          </a:xfrm>
          <a:ln>
            <a:solidFill>
              <a:schemeClr val="tx1"/>
            </a:solidFill>
            <a:miter lim="800000"/>
            <a:headEnd/>
            <a:tailEnd/>
          </a:ln>
        </p:spPr>
        <p:txBody>
          <a:bodyPr/>
          <a:lstStyle/>
          <a:p>
            <a:pPr marL="0" lvl="1" algn="just"/>
            <a:r>
              <a:rPr lang="en-US" altLang="en-US" sz="1200" dirty="0" smtClean="0"/>
              <a:t>Achi </a:t>
            </a:r>
            <a:r>
              <a:rPr lang="en-US" altLang="en-US" sz="1200" dirty="0"/>
              <a:t>Haider, PhD*, Susan Bengs, PhD*, Flavia Diggelmann, BSc, Gioia Epprecht, BSc, Dominik Etter, BSc, Anna Luisa Beeler, BSc, Winandus J. Wijnen, PhD, Valerie Treyer, PhD, Angela Portmann, MSc, Geoffrey I. Warnock, PhD, Muriel Grämer, PhD, Atanas Todorov, MD, PhD, Tobias A. Fuchs, MD, Aju P. Pazhenkottil, MD, Ronny R. Buechel, MD, Felix C. Tanner, MD, Philipp A. Kaufmann, MD, Catherine Gebhard, MD, PhD, Michael Fiechter, MD, PhD</a:t>
            </a:r>
          </a:p>
          <a:p>
            <a:pPr marL="0" lvl="1"/>
            <a:endParaRPr lang="en-US" altLang="en-US" sz="700" dirty="0"/>
          </a:p>
          <a:p>
            <a:pPr marL="0" lvl="1"/>
            <a:r>
              <a:rPr lang="en-US" altLang="en-US" sz="1200" b="1" dirty="0"/>
              <a:t>Department of Nuclear Medicine, University Hospital Zurich, 8091 Zurich, Switzerland</a:t>
            </a:r>
          </a:p>
          <a:p>
            <a:pPr marL="0" lvl="1"/>
            <a:endParaRPr lang="en-US" altLang="en-US" sz="1100" b="1" dirty="0"/>
          </a:p>
          <a:p>
            <a:pPr marL="0" lvl="1"/>
            <a:endParaRPr lang="en-US" altLang="en-US" sz="2400" dirty="0"/>
          </a:p>
          <a:p>
            <a:endParaRPr lang="en-US" altLang="en-US" sz="4000" dirty="0"/>
          </a:p>
        </p:txBody>
      </p:sp>
      <p:sp>
        <p:nvSpPr>
          <p:cNvPr id="3" name="TextBox 2"/>
          <p:cNvSpPr txBox="1"/>
          <p:nvPr/>
        </p:nvSpPr>
        <p:spPr>
          <a:xfrm>
            <a:off x="381000" y="6400800"/>
            <a:ext cx="2813591" cy="230832"/>
          </a:xfrm>
          <a:prstGeom prst="rect">
            <a:avLst/>
          </a:prstGeom>
          <a:noFill/>
        </p:spPr>
        <p:txBody>
          <a:bodyPr wrap="none" rtlCol="0">
            <a:spAutoFit/>
          </a:bodyPr>
          <a:lstStyle/>
          <a:p>
            <a:r>
              <a:rPr lang="en-GB" sz="900" dirty="0">
                <a:latin typeface="SsykbnAdvPTimes"/>
              </a:rPr>
              <a:t>Copyright  American Society of Nuclear Cardiology</a:t>
            </a:r>
            <a:endParaRPr lang="en-GB" sz="900" dirty="0"/>
          </a:p>
        </p:txBody>
      </p:sp>
      <p:pic>
        <p:nvPicPr>
          <p:cNvPr id="1026" name="Picture 2" descr="American Society of Nuclear Cardiology"/>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128657" y="6209876"/>
            <a:ext cx="1209675" cy="466726"/>
          </a:xfrm>
          <a:prstGeom prst="rect">
            <a:avLst/>
          </a:prstGeom>
          <a:noFill/>
          <a:extLst>
            <a:ext uri="{909E8E84-426E-40DD-AFC4-6F175D3DCCD1}">
              <a14:hiddenFill xmlns:a14="http://schemas.microsoft.com/office/drawing/2010/main">
                <a:solidFill>
                  <a:srgbClr val="FFFFFF"/>
                </a:solidFill>
              </a14:hiddenFill>
            </a:ext>
          </a:extLst>
        </p:spPr>
      </p:pic>
      <p:pic>
        <p:nvPicPr>
          <p:cNvPr id="1027" name="Picture 3" descr="C:\Users\bish01\AppData\Local\Temp\wz67be\Springer.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543800" y="6263738"/>
            <a:ext cx="1255672" cy="335252"/>
          </a:xfrm>
          <a:prstGeom prst="rect">
            <a:avLst/>
          </a:prstGeom>
          <a:noFill/>
          <a:extLst>
            <a:ext uri="{909E8E84-426E-40DD-AFC4-6F175D3DCCD1}">
              <a14:hiddenFill xmlns:a14="http://schemas.microsoft.com/office/drawing/2010/main">
                <a:solidFill>
                  <a:srgbClr val="FFFFFF"/>
                </a:solidFill>
              </a14:hiddenFill>
            </a:ext>
          </a:extLst>
        </p:spPr>
      </p:pic>
      <p:sp>
        <p:nvSpPr>
          <p:cNvPr id="6" name="Rechteck 5">
            <a:extLst>
              <a:ext uri="{FF2B5EF4-FFF2-40B4-BE49-F238E27FC236}">
                <a16:creationId xmlns:a16="http://schemas.microsoft.com/office/drawing/2014/main" id="{63A06D6F-2096-4F80-84D0-C0870F8F18DC}"/>
              </a:ext>
            </a:extLst>
          </p:cNvPr>
          <p:cNvSpPr/>
          <p:nvPr/>
        </p:nvSpPr>
        <p:spPr>
          <a:xfrm>
            <a:off x="762000" y="5791200"/>
            <a:ext cx="2011641" cy="276999"/>
          </a:xfrm>
          <a:prstGeom prst="rect">
            <a:avLst/>
          </a:prstGeom>
        </p:spPr>
        <p:txBody>
          <a:bodyPr wrap="none">
            <a:spAutoFit/>
          </a:bodyPr>
          <a:lstStyle/>
          <a:p>
            <a:r>
              <a:rPr lang="en-US" altLang="en-US" sz="1200" dirty="0"/>
              <a:t>Michael Fiechter, MD, PhD</a:t>
            </a:r>
            <a:endParaRPr lang="de-CH" sz="1200" dirty="0"/>
          </a:p>
        </p:txBody>
      </p:sp>
      <p:pic>
        <p:nvPicPr>
          <p:cNvPr id="7" name="Grafik 6">
            <a:extLst>
              <a:ext uri="{FF2B5EF4-FFF2-40B4-BE49-F238E27FC236}">
                <a16:creationId xmlns:a16="http://schemas.microsoft.com/office/drawing/2014/main" id="{811F1E83-D586-417D-B445-9182A81A8A5E}"/>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66800" y="4267200"/>
            <a:ext cx="1371600" cy="1430691"/>
          </a:xfrm>
          <a:prstGeom prst="rect">
            <a:avLst/>
          </a:prstGeom>
        </p:spPr>
      </p:pic>
      <p:pic>
        <p:nvPicPr>
          <p:cNvPr id="11" name="Grafik 10">
            <a:extLst>
              <a:ext uri="{FF2B5EF4-FFF2-40B4-BE49-F238E27FC236}">
                <a16:creationId xmlns:a16="http://schemas.microsoft.com/office/drawing/2014/main" id="{6A8D2578-9EC2-4E84-98F4-7DBE780D1291}"/>
              </a:ext>
            </a:extLst>
          </p:cNvPr>
          <p:cNvPicPr>
            <a:picLocks noChangeAspect="1"/>
          </p:cNvPicPr>
          <p:nvPr/>
        </p:nvPicPr>
        <p:blipFill>
          <a:blip r:embed="rId5"/>
          <a:stretch>
            <a:fillRect/>
          </a:stretch>
        </p:blipFill>
        <p:spPr>
          <a:xfrm>
            <a:off x="4953000" y="4800600"/>
            <a:ext cx="3200400" cy="610787"/>
          </a:xfrm>
          <a:prstGeom prst="rect">
            <a:avLst/>
          </a:prstGeo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57200" y="838200"/>
            <a:ext cx="8229600" cy="566737"/>
          </a:xfrm>
        </p:spPr>
        <p:txBody>
          <a:bodyPr/>
          <a:lstStyle/>
          <a:p>
            <a:pPr>
              <a:defRPr/>
            </a:pPr>
            <a:r>
              <a:rPr lang="en-US" sz="3600" b="1" dirty="0"/>
              <a:t>BACKGROUND</a:t>
            </a:r>
            <a:endParaRPr lang="en-US" sz="3600" dirty="0"/>
          </a:p>
        </p:txBody>
      </p:sp>
      <p:sp>
        <p:nvSpPr>
          <p:cNvPr id="6151" name="Content Placeholder 4"/>
          <p:cNvSpPr>
            <a:spLocks noGrp="1"/>
          </p:cNvSpPr>
          <p:nvPr>
            <p:ph idx="1"/>
          </p:nvPr>
        </p:nvSpPr>
        <p:spPr>
          <a:xfrm>
            <a:off x="76200" y="1524000"/>
            <a:ext cx="8991600" cy="4379913"/>
          </a:xfrm>
          <a:ln>
            <a:solidFill>
              <a:schemeClr val="accent1"/>
            </a:solidFill>
            <a:miter lim="800000"/>
            <a:headEnd/>
            <a:tailEnd/>
          </a:ln>
        </p:spPr>
        <p:txBody>
          <a:bodyPr/>
          <a:lstStyle/>
          <a:p>
            <a:pPr marL="0" indent="0">
              <a:buNone/>
              <a:tabLst>
                <a:tab pos="447675" algn="l"/>
              </a:tabLst>
            </a:pPr>
            <a:r>
              <a:rPr lang="en-US" altLang="en-US" sz="2800" dirty="0"/>
              <a:t>1- 	</a:t>
            </a:r>
            <a:r>
              <a:rPr lang="en-US" altLang="en-US" sz="1600" dirty="0"/>
              <a:t>Coronary artery disease (CAD) is a primary source of death in the western world</a:t>
            </a:r>
            <a:endParaRPr lang="en-US" altLang="en-US" sz="1800" dirty="0"/>
          </a:p>
          <a:p>
            <a:pPr marL="0" indent="0">
              <a:buNone/>
              <a:tabLst>
                <a:tab pos="447675" algn="l"/>
              </a:tabLst>
            </a:pPr>
            <a:r>
              <a:rPr lang="en-US" altLang="en-US" sz="2800" dirty="0"/>
              <a:t>2- 	</a:t>
            </a:r>
            <a:r>
              <a:rPr lang="en-US" altLang="en-US" sz="1600" dirty="0"/>
              <a:t>Amygdalar metabolic activity was shown to independently predict cardiovascular outcomes</a:t>
            </a:r>
          </a:p>
          <a:p>
            <a:pPr marL="0" indent="0">
              <a:buNone/>
              <a:tabLst>
                <a:tab pos="447675" algn="l"/>
              </a:tabLst>
            </a:pPr>
            <a:r>
              <a:rPr lang="en-US" altLang="en-US" sz="2800" dirty="0"/>
              <a:t>3- 	</a:t>
            </a:r>
            <a:r>
              <a:rPr lang="en-US" altLang="en-US" sz="1600" dirty="0"/>
              <a:t>For accurate risk assessment in CAD patients, however, it is crucial to understand inherent 	age- and sex-dependent changes in amygdalar metabolic activity</a:t>
            </a:r>
            <a:endParaRPr lang="en-US" altLang="en-US" sz="2800" dirty="0"/>
          </a:p>
          <a:p>
            <a:pPr marL="0" indent="0">
              <a:buNone/>
              <a:tabLst>
                <a:tab pos="447675" algn="l"/>
              </a:tabLst>
            </a:pPr>
            <a:r>
              <a:rPr lang="en-US" altLang="en-US" sz="2800" dirty="0"/>
              <a:t>4- 	</a:t>
            </a:r>
            <a:r>
              <a:rPr lang="en-US" altLang="en-US" sz="1600" dirty="0"/>
              <a:t>In the absence of overt cardiac disease, it is not clear how age and sex affect amygdalar     </a:t>
            </a:r>
          </a:p>
          <a:p>
            <a:pPr marL="0" indent="0">
              <a:buNone/>
              <a:tabLst>
                <a:tab pos="447675" algn="l"/>
              </a:tabLst>
            </a:pPr>
            <a:r>
              <a:rPr lang="en-US" altLang="en-US" sz="1600" dirty="0"/>
              <a:t>       	metabolic activity</a:t>
            </a:r>
          </a:p>
          <a:p>
            <a:pPr marL="514350" indent="-514350">
              <a:buFont typeface="Times New Roman" pitchFamily="18" charset="0"/>
              <a:buAutoNum type="alphaUcPeriod"/>
            </a:pPr>
            <a:endParaRPr lang="en-US" altLang="en-US" sz="2800" dirty="0"/>
          </a:p>
        </p:txBody>
      </p:sp>
      <p:sp>
        <p:nvSpPr>
          <p:cNvPr id="7" name="TextBox 6"/>
          <p:cNvSpPr txBox="1"/>
          <p:nvPr/>
        </p:nvSpPr>
        <p:spPr>
          <a:xfrm>
            <a:off x="381000" y="6400800"/>
            <a:ext cx="2813591" cy="230832"/>
          </a:xfrm>
          <a:prstGeom prst="rect">
            <a:avLst/>
          </a:prstGeom>
          <a:noFill/>
        </p:spPr>
        <p:txBody>
          <a:bodyPr wrap="none" rtlCol="0">
            <a:spAutoFit/>
          </a:bodyPr>
          <a:lstStyle/>
          <a:p>
            <a:r>
              <a:rPr lang="en-GB" sz="900" dirty="0">
                <a:latin typeface="SsykbnAdvPTimes"/>
              </a:rPr>
              <a:t>Copyright  American Society of Nuclear Cardiology</a:t>
            </a:r>
            <a:endParaRPr lang="en-GB" sz="900" dirty="0"/>
          </a:p>
        </p:txBody>
      </p:sp>
      <p:pic>
        <p:nvPicPr>
          <p:cNvPr id="8" name="Picture 2" descr="American Society of Nuclear Cardiology"/>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128657" y="6209876"/>
            <a:ext cx="1209675" cy="466726"/>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3" descr="C:\Users\bish01\AppData\Local\Temp\wz67be\Springer.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543800" y="6263738"/>
            <a:ext cx="1255672" cy="335252"/>
          </a:xfrm>
          <a:prstGeom prst="rect">
            <a:avLst/>
          </a:prstGeom>
          <a:noFill/>
          <a:extLst>
            <a:ext uri="{909E8E84-426E-40DD-AFC4-6F175D3DCCD1}">
              <a14:hiddenFill xmlns:a14="http://schemas.microsoft.com/office/drawing/2010/main">
                <a:solidFill>
                  <a:srgbClr val="FFFFFF"/>
                </a:solidFill>
              </a14:hiddenFill>
            </a:ext>
          </a:extLst>
        </p:spPr>
      </p:pic>
      <p:sp>
        <p:nvSpPr>
          <p:cNvPr id="11" name="Rectangle 10"/>
          <p:cNvSpPr/>
          <p:nvPr/>
        </p:nvSpPr>
        <p:spPr>
          <a:xfrm>
            <a:off x="609600" y="287338"/>
            <a:ext cx="7772400" cy="474662"/>
          </a:xfrm>
          <a:prstGeom prst="rect">
            <a:avLst/>
          </a:prstGeom>
          <a:solidFill>
            <a:schemeClr val="bg1"/>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1400" b="1" dirty="0">
                <a:solidFill>
                  <a:srgbClr val="FF0000"/>
                </a:solidFill>
                <a:latin typeface="Arial Narrow" panose="020B0606020202030204" pitchFamily="34" charset="0"/>
              </a:rPr>
              <a:t>Journal of Nuclear Cardiology   |   Official Journal of the American Society of Nuclear Cardiology</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57200" y="838200"/>
            <a:ext cx="8229600" cy="566737"/>
          </a:xfrm>
        </p:spPr>
        <p:txBody>
          <a:bodyPr/>
          <a:lstStyle/>
          <a:p>
            <a:pPr>
              <a:defRPr/>
            </a:pPr>
            <a:r>
              <a:rPr lang="en-US" sz="3600" b="1" dirty="0"/>
              <a:t>METHODS</a:t>
            </a:r>
            <a:endParaRPr lang="en-US" sz="3600" dirty="0"/>
          </a:p>
        </p:txBody>
      </p:sp>
      <p:sp>
        <p:nvSpPr>
          <p:cNvPr id="6151" name="Content Placeholder 4"/>
          <p:cNvSpPr>
            <a:spLocks noGrp="1"/>
          </p:cNvSpPr>
          <p:nvPr>
            <p:ph idx="1"/>
          </p:nvPr>
        </p:nvSpPr>
        <p:spPr>
          <a:xfrm>
            <a:off x="457200" y="1524000"/>
            <a:ext cx="8305800" cy="4379913"/>
          </a:xfrm>
          <a:ln>
            <a:solidFill>
              <a:schemeClr val="accent1"/>
            </a:solidFill>
            <a:miter lim="800000"/>
            <a:headEnd/>
            <a:tailEnd/>
          </a:ln>
        </p:spPr>
        <p:txBody>
          <a:bodyPr/>
          <a:lstStyle/>
          <a:p>
            <a:pPr marL="514350" indent="-514350">
              <a:buFont typeface="Times New Roman" pitchFamily="18" charset="0"/>
              <a:buAutoNum type="alphaUcPeriod"/>
            </a:pPr>
            <a:r>
              <a:rPr lang="en-US" altLang="en-US" sz="2800" dirty="0"/>
              <a:t>Study type:</a:t>
            </a:r>
            <a:endParaRPr lang="en-US" altLang="en-US" sz="2400" dirty="0"/>
          </a:p>
          <a:p>
            <a:pPr marL="914400" lvl="1" indent="-514350">
              <a:buFont typeface="Times New Roman" pitchFamily="18" charset="0"/>
              <a:buAutoNum type="alphaUcPeriod"/>
            </a:pPr>
            <a:r>
              <a:rPr lang="en-US" altLang="en-US" sz="2000" dirty="0"/>
              <a:t>Retrospective and observational cohort study</a:t>
            </a:r>
          </a:p>
          <a:p>
            <a:pPr marL="514350" indent="-514350">
              <a:buFont typeface="Times New Roman" pitchFamily="18" charset="0"/>
              <a:buAutoNum type="alphaUcPeriod"/>
            </a:pPr>
            <a:r>
              <a:rPr lang="en-US" altLang="en-US" sz="2800" dirty="0"/>
              <a:t>Study subjects: </a:t>
            </a:r>
          </a:p>
          <a:p>
            <a:pPr marL="914400" lvl="1" indent="-514350">
              <a:buFont typeface="Times New Roman" pitchFamily="18" charset="0"/>
              <a:buAutoNum type="alphaUcPeriod"/>
            </a:pPr>
            <a:r>
              <a:rPr lang="en-US" altLang="en-US" sz="2000" dirty="0"/>
              <a:t>269 individuals free of overt cardiac disease were included</a:t>
            </a:r>
          </a:p>
          <a:p>
            <a:pPr marL="514350" indent="-514350">
              <a:buFont typeface="Times New Roman" pitchFamily="18" charset="0"/>
              <a:buAutoNum type="alphaUcPeriod"/>
            </a:pPr>
            <a:r>
              <a:rPr lang="en-US" altLang="en-US" sz="2800" dirty="0"/>
              <a:t>Study endpoints:</a:t>
            </a:r>
          </a:p>
          <a:p>
            <a:pPr marL="914400" lvl="1" indent="-514350">
              <a:buFont typeface="Times New Roman" pitchFamily="18" charset="0"/>
              <a:buAutoNum type="alphaUcPeriod"/>
            </a:pPr>
            <a:r>
              <a:rPr lang="en-US" altLang="en-US" sz="2000" dirty="0"/>
              <a:t>Primary end point(s): Amygdalar metabolic activity assessed by </a:t>
            </a:r>
            <a:r>
              <a:rPr lang="en-US" altLang="en-US" sz="2000" baseline="30000" dirty="0"/>
              <a:t>18</a:t>
            </a:r>
            <a:r>
              <a:rPr lang="en-US" altLang="en-US" sz="2000" dirty="0"/>
              <a:t>F-FDG PET/CT</a:t>
            </a:r>
          </a:p>
          <a:p>
            <a:pPr marL="914400" lvl="1" indent="-514350">
              <a:buFont typeface="Times New Roman" pitchFamily="18" charset="0"/>
              <a:buAutoNum type="alphaUcPeriod"/>
            </a:pPr>
            <a:r>
              <a:rPr lang="en-US" altLang="en-US" sz="2000" dirty="0"/>
              <a:t>Secondary end point(s): not applicable</a:t>
            </a:r>
          </a:p>
          <a:p>
            <a:pPr marL="514350" indent="-514350">
              <a:buFont typeface="Times New Roman" pitchFamily="18" charset="0"/>
              <a:buAutoNum type="alphaUcPeriod"/>
            </a:pPr>
            <a:r>
              <a:rPr lang="en-US" altLang="en-US" sz="2800" dirty="0"/>
              <a:t>Study variables: </a:t>
            </a:r>
          </a:p>
          <a:p>
            <a:pPr marL="914400" lvl="1" indent="-514350">
              <a:buFont typeface="Times New Roman" pitchFamily="18" charset="0"/>
              <a:buAutoNum type="alphaUcPeriod"/>
            </a:pPr>
            <a:r>
              <a:rPr lang="en-US" altLang="en-US" sz="2000" dirty="0"/>
              <a:t>Age and sex</a:t>
            </a:r>
          </a:p>
        </p:txBody>
      </p:sp>
      <p:sp>
        <p:nvSpPr>
          <p:cNvPr id="7" name="TextBox 6"/>
          <p:cNvSpPr txBox="1"/>
          <p:nvPr/>
        </p:nvSpPr>
        <p:spPr>
          <a:xfrm>
            <a:off x="381000" y="6400800"/>
            <a:ext cx="2813591" cy="230832"/>
          </a:xfrm>
          <a:prstGeom prst="rect">
            <a:avLst/>
          </a:prstGeom>
          <a:noFill/>
        </p:spPr>
        <p:txBody>
          <a:bodyPr wrap="none" rtlCol="0">
            <a:spAutoFit/>
          </a:bodyPr>
          <a:lstStyle/>
          <a:p>
            <a:r>
              <a:rPr lang="en-GB" sz="900" dirty="0">
                <a:latin typeface="SsykbnAdvPTimes"/>
              </a:rPr>
              <a:t>Copyright  American Society of Nuclear Cardiology</a:t>
            </a:r>
            <a:endParaRPr lang="en-GB" sz="900" dirty="0"/>
          </a:p>
        </p:txBody>
      </p:sp>
      <p:pic>
        <p:nvPicPr>
          <p:cNvPr id="8" name="Picture 2" descr="American Society of Nuclear Cardiology"/>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128657" y="6209876"/>
            <a:ext cx="1209675" cy="466726"/>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3" descr="C:\Users\bish01\AppData\Local\Temp\wz67be\Springer.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543800" y="6263738"/>
            <a:ext cx="1255672" cy="335252"/>
          </a:xfrm>
          <a:prstGeom prst="rect">
            <a:avLst/>
          </a:prstGeom>
          <a:noFill/>
          <a:extLst>
            <a:ext uri="{909E8E84-426E-40DD-AFC4-6F175D3DCCD1}">
              <a14:hiddenFill xmlns:a14="http://schemas.microsoft.com/office/drawing/2010/main">
                <a:solidFill>
                  <a:srgbClr val="FFFFFF"/>
                </a:solidFill>
              </a14:hiddenFill>
            </a:ext>
          </a:extLst>
        </p:spPr>
      </p:pic>
      <p:sp>
        <p:nvSpPr>
          <p:cNvPr id="11" name="Rectangle 10"/>
          <p:cNvSpPr/>
          <p:nvPr/>
        </p:nvSpPr>
        <p:spPr>
          <a:xfrm>
            <a:off x="609600" y="287338"/>
            <a:ext cx="7772400" cy="474662"/>
          </a:xfrm>
          <a:prstGeom prst="rect">
            <a:avLst/>
          </a:prstGeom>
          <a:solidFill>
            <a:schemeClr val="bg1"/>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1400" b="1" dirty="0">
                <a:solidFill>
                  <a:srgbClr val="FF0000"/>
                </a:solidFill>
                <a:latin typeface="Arial Narrow" panose="020B0606020202030204" pitchFamily="34" charset="0"/>
              </a:rPr>
              <a:t>Journal of Nuclear Cardiology   |   Official Journal of the American Society of Nuclear Cardiology</a:t>
            </a:r>
          </a:p>
        </p:txBody>
      </p:sp>
    </p:spTree>
    <p:extLst>
      <p:ext uri="{BB962C8B-B14F-4D97-AF65-F5344CB8AC3E}">
        <p14:creationId xmlns:p14="http://schemas.microsoft.com/office/powerpoint/2010/main" val="378669648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57200" y="838200"/>
            <a:ext cx="8229600" cy="566737"/>
          </a:xfrm>
        </p:spPr>
        <p:txBody>
          <a:bodyPr/>
          <a:lstStyle/>
          <a:p>
            <a:pPr>
              <a:defRPr/>
            </a:pPr>
            <a:r>
              <a:rPr lang="en-US" sz="3600" b="1" dirty="0"/>
              <a:t>RESULTS</a:t>
            </a:r>
            <a:endParaRPr lang="en-US" sz="3600" dirty="0"/>
          </a:p>
        </p:txBody>
      </p:sp>
      <p:sp>
        <p:nvSpPr>
          <p:cNvPr id="6151" name="Content Placeholder 4"/>
          <p:cNvSpPr>
            <a:spLocks noGrp="1"/>
          </p:cNvSpPr>
          <p:nvPr>
            <p:ph idx="1"/>
          </p:nvPr>
        </p:nvSpPr>
        <p:spPr>
          <a:xfrm>
            <a:off x="457200" y="1524000"/>
            <a:ext cx="8305800" cy="4379913"/>
          </a:xfrm>
          <a:ln>
            <a:solidFill>
              <a:schemeClr val="accent1"/>
            </a:solidFill>
            <a:miter lim="800000"/>
            <a:headEnd/>
            <a:tailEnd/>
          </a:ln>
        </p:spPr>
        <p:txBody>
          <a:bodyPr/>
          <a:lstStyle/>
          <a:p>
            <a:pPr marL="0" indent="0" algn="ctr">
              <a:buNone/>
            </a:pPr>
            <a:endParaRPr lang="en-US" altLang="en-US" sz="2800" dirty="0">
              <a:solidFill>
                <a:srgbClr val="000000"/>
              </a:solidFill>
            </a:endParaRPr>
          </a:p>
          <a:p>
            <a:pPr marL="0" indent="0" algn="ctr">
              <a:buNone/>
            </a:pPr>
            <a:endParaRPr lang="en-US" altLang="en-US" sz="2800" dirty="0">
              <a:solidFill>
                <a:srgbClr val="000000"/>
              </a:solidFill>
            </a:endParaRPr>
          </a:p>
          <a:p>
            <a:pPr marL="0" indent="0" algn="ctr">
              <a:buNone/>
            </a:pPr>
            <a:r>
              <a:rPr lang="en-US" altLang="en-US" sz="2800" dirty="0">
                <a:solidFill>
                  <a:srgbClr val="000000"/>
                </a:solidFill>
              </a:rPr>
              <a:t>Insert a key table or a key figure</a:t>
            </a:r>
          </a:p>
          <a:p>
            <a:pPr marL="0" indent="0" algn="ctr">
              <a:buNone/>
            </a:pPr>
            <a:endParaRPr lang="en-US" altLang="en-US" sz="2800" dirty="0">
              <a:solidFill>
                <a:srgbClr val="000000"/>
              </a:solidFill>
            </a:endParaRPr>
          </a:p>
          <a:p>
            <a:pPr marL="0" indent="0" algn="ctr">
              <a:buNone/>
            </a:pPr>
            <a:r>
              <a:rPr lang="en-US" altLang="en-US" sz="2800" dirty="0">
                <a:solidFill>
                  <a:srgbClr val="000000"/>
                </a:solidFill>
              </a:rPr>
              <a:t>If figure, insert legend</a:t>
            </a:r>
          </a:p>
        </p:txBody>
      </p:sp>
      <p:sp>
        <p:nvSpPr>
          <p:cNvPr id="7" name="TextBox 6"/>
          <p:cNvSpPr txBox="1"/>
          <p:nvPr/>
        </p:nvSpPr>
        <p:spPr>
          <a:xfrm>
            <a:off x="381000" y="6400800"/>
            <a:ext cx="2813591" cy="230832"/>
          </a:xfrm>
          <a:prstGeom prst="rect">
            <a:avLst/>
          </a:prstGeom>
          <a:noFill/>
        </p:spPr>
        <p:txBody>
          <a:bodyPr wrap="none" rtlCol="0">
            <a:spAutoFit/>
          </a:bodyPr>
          <a:lstStyle/>
          <a:p>
            <a:r>
              <a:rPr lang="en-GB" sz="900" dirty="0">
                <a:latin typeface="SsykbnAdvPTimes"/>
              </a:rPr>
              <a:t>Copyright  American Society of Nuclear Cardiology</a:t>
            </a:r>
            <a:endParaRPr lang="en-GB" sz="900" dirty="0"/>
          </a:p>
        </p:txBody>
      </p:sp>
      <p:pic>
        <p:nvPicPr>
          <p:cNvPr id="8" name="Picture 2" descr="American Society of Nuclear Cardiology"/>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128657" y="6209876"/>
            <a:ext cx="1209675" cy="466726"/>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3" descr="C:\Users\bish01\AppData\Local\Temp\wz67be\Springer.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543800" y="6263738"/>
            <a:ext cx="1255672" cy="335252"/>
          </a:xfrm>
          <a:prstGeom prst="rect">
            <a:avLst/>
          </a:prstGeom>
          <a:noFill/>
          <a:extLst>
            <a:ext uri="{909E8E84-426E-40DD-AFC4-6F175D3DCCD1}">
              <a14:hiddenFill xmlns:a14="http://schemas.microsoft.com/office/drawing/2010/main">
                <a:solidFill>
                  <a:srgbClr val="FFFFFF"/>
                </a:solidFill>
              </a14:hiddenFill>
            </a:ext>
          </a:extLst>
        </p:spPr>
      </p:pic>
      <p:sp>
        <p:nvSpPr>
          <p:cNvPr id="11" name="Rectangle 10"/>
          <p:cNvSpPr/>
          <p:nvPr/>
        </p:nvSpPr>
        <p:spPr>
          <a:xfrm>
            <a:off x="609600" y="287338"/>
            <a:ext cx="7772400" cy="474662"/>
          </a:xfrm>
          <a:prstGeom prst="rect">
            <a:avLst/>
          </a:prstGeom>
          <a:solidFill>
            <a:schemeClr val="bg1"/>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1400" b="1" dirty="0">
                <a:solidFill>
                  <a:srgbClr val="FF0000"/>
                </a:solidFill>
                <a:latin typeface="Arial Narrow" panose="020B0606020202030204" pitchFamily="34" charset="0"/>
              </a:rPr>
              <a:t>Journal of Nuclear Cardiology   |   Official Journal of the American Society of Nuclear Cardiology</a:t>
            </a:r>
          </a:p>
        </p:txBody>
      </p:sp>
      <p:pic>
        <p:nvPicPr>
          <p:cNvPr id="3" name="Grafik 2">
            <a:extLst>
              <a:ext uri="{FF2B5EF4-FFF2-40B4-BE49-F238E27FC236}">
                <a16:creationId xmlns:a16="http://schemas.microsoft.com/office/drawing/2014/main" id="{E2DDFC44-6559-4B05-B361-4758BE91DFC0}"/>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11720" y="1735139"/>
            <a:ext cx="5103280" cy="3827461"/>
          </a:xfrm>
          <a:prstGeom prst="rect">
            <a:avLst/>
          </a:prstGeom>
        </p:spPr>
      </p:pic>
      <p:sp>
        <p:nvSpPr>
          <p:cNvPr id="5" name="Rechteck 4">
            <a:extLst>
              <a:ext uri="{FF2B5EF4-FFF2-40B4-BE49-F238E27FC236}">
                <a16:creationId xmlns:a16="http://schemas.microsoft.com/office/drawing/2014/main" id="{4B206180-E705-4ED0-A858-2B6365AEFA50}"/>
              </a:ext>
            </a:extLst>
          </p:cNvPr>
          <p:cNvSpPr/>
          <p:nvPr/>
        </p:nvSpPr>
        <p:spPr>
          <a:xfrm>
            <a:off x="5679751" y="1678139"/>
            <a:ext cx="3048000" cy="3884461"/>
          </a:xfrm>
          <a:prstGeom prst="rect">
            <a:avLst/>
          </a:prstGeom>
          <a:solidFill>
            <a:schemeClr val="bg1"/>
          </a:solidFill>
        </p:spPr>
        <p:txBody>
          <a:bodyPr wrap="square">
            <a:spAutoFit/>
          </a:bodyPr>
          <a:lstStyle/>
          <a:p>
            <a:pPr algn="just">
              <a:lnSpc>
                <a:spcPct val="200000"/>
              </a:lnSpc>
              <a:spcAft>
                <a:spcPts val="0"/>
              </a:spcAft>
            </a:pPr>
            <a:r>
              <a:rPr lang="en-US" sz="1250" b="1" dirty="0">
                <a:latin typeface="Arial" panose="020B0604020202020204" pitchFamily="34" charset="0"/>
                <a:ea typeface="Calibri" panose="020F0502020204030204" pitchFamily="34" charset="0"/>
                <a:cs typeface="Times New Roman" panose="02020603050405020304" pitchFamily="18" charset="0"/>
              </a:rPr>
              <a:t>Correlation of amygdalar activity with age.</a:t>
            </a:r>
            <a:r>
              <a:rPr lang="en-US" sz="1250" dirty="0">
                <a:latin typeface="Arial" panose="020B0604020202020204" pitchFamily="34" charset="0"/>
                <a:ea typeface="Calibri" panose="020F0502020204030204" pitchFamily="34" charset="0"/>
                <a:cs typeface="Times New Roman" panose="02020603050405020304" pitchFamily="18" charset="0"/>
              </a:rPr>
              <a:t> </a:t>
            </a:r>
            <a:r>
              <a:rPr lang="en-US" sz="1250" b="1" dirty="0">
                <a:latin typeface="Arial" panose="020B0604020202020204" pitchFamily="34" charset="0"/>
                <a:ea typeface="Calibri" panose="020F0502020204030204" pitchFamily="34" charset="0"/>
                <a:cs typeface="Times New Roman" panose="02020603050405020304" pitchFamily="18" charset="0"/>
              </a:rPr>
              <a:t>A</a:t>
            </a:r>
            <a:r>
              <a:rPr lang="en-US" sz="1250" dirty="0">
                <a:latin typeface="Arial" panose="020B0604020202020204" pitchFamily="34" charset="0"/>
                <a:ea typeface="Calibri" panose="020F0502020204030204" pitchFamily="34" charset="0"/>
                <a:cs typeface="Times New Roman" panose="02020603050405020304" pitchFamily="18" charset="0"/>
              </a:rPr>
              <a:t>. Pearson product-moment correlation reveals a gradual decline of amygdala metabolism during the aging process (p=0.030) in the whole study population. </a:t>
            </a:r>
            <a:r>
              <a:rPr lang="en-US" sz="1250" b="1" dirty="0">
                <a:latin typeface="Arial" panose="020B0604020202020204" pitchFamily="34" charset="0"/>
                <a:ea typeface="Calibri" panose="020F0502020204030204" pitchFamily="34" charset="0"/>
                <a:cs typeface="Times New Roman" panose="02020603050405020304" pitchFamily="18" charset="0"/>
              </a:rPr>
              <a:t>B</a:t>
            </a:r>
            <a:r>
              <a:rPr lang="en-US" sz="1250" dirty="0">
                <a:latin typeface="Arial" panose="020B0604020202020204" pitchFamily="34" charset="0"/>
                <a:ea typeface="Calibri" panose="020F0502020204030204" pitchFamily="34" charset="0"/>
                <a:cs typeface="Times New Roman" panose="02020603050405020304" pitchFamily="18" charset="0"/>
              </a:rPr>
              <a:t>. When stratified by sex, this correlation was significant in men (p=0.001). </a:t>
            </a:r>
            <a:r>
              <a:rPr lang="en-US" sz="1250" b="1" dirty="0">
                <a:latin typeface="Arial" panose="020B0604020202020204" pitchFamily="34" charset="0"/>
                <a:ea typeface="Calibri" panose="020F0502020204030204" pitchFamily="34" charset="0"/>
                <a:cs typeface="Times New Roman" panose="02020603050405020304" pitchFamily="18" charset="0"/>
              </a:rPr>
              <a:t>C</a:t>
            </a:r>
            <a:r>
              <a:rPr lang="en-US" sz="1250" dirty="0">
                <a:latin typeface="Arial" panose="020B0604020202020204" pitchFamily="34" charset="0"/>
                <a:ea typeface="Calibri" panose="020F0502020204030204" pitchFamily="34" charset="0"/>
                <a:cs typeface="Times New Roman" panose="02020603050405020304" pitchFamily="18" charset="0"/>
              </a:rPr>
              <a:t> No correlation of amygdalar activity with age was observed in women (p=0.983).</a:t>
            </a:r>
            <a:endParaRPr lang="de-CH" sz="125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1864516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57200" y="838200"/>
            <a:ext cx="8229600" cy="566737"/>
          </a:xfrm>
        </p:spPr>
        <p:txBody>
          <a:bodyPr/>
          <a:lstStyle/>
          <a:p>
            <a:pPr>
              <a:defRPr/>
            </a:pPr>
            <a:r>
              <a:rPr lang="en-US" sz="3600" b="1" dirty="0"/>
              <a:t>RESULTS</a:t>
            </a:r>
            <a:endParaRPr lang="en-US" sz="3600" dirty="0"/>
          </a:p>
        </p:txBody>
      </p:sp>
      <p:sp>
        <p:nvSpPr>
          <p:cNvPr id="6151" name="Content Placeholder 4"/>
          <p:cNvSpPr>
            <a:spLocks noGrp="1"/>
          </p:cNvSpPr>
          <p:nvPr>
            <p:ph idx="1"/>
          </p:nvPr>
        </p:nvSpPr>
        <p:spPr>
          <a:xfrm>
            <a:off x="419100" y="1569053"/>
            <a:ext cx="8305800" cy="4572000"/>
          </a:xfrm>
          <a:solidFill>
            <a:schemeClr val="bg1"/>
          </a:solidFill>
          <a:ln>
            <a:solidFill>
              <a:schemeClr val="accent1"/>
            </a:solidFill>
            <a:miter lim="800000"/>
            <a:headEnd/>
            <a:tailEnd/>
          </a:ln>
        </p:spPr>
        <p:txBody>
          <a:bodyPr/>
          <a:lstStyle/>
          <a:p>
            <a:pPr marL="0" indent="0" algn="ctr">
              <a:buNone/>
            </a:pPr>
            <a:r>
              <a:rPr lang="en-US" altLang="en-US" sz="2800" b="1" i="1" dirty="0">
                <a:solidFill>
                  <a:schemeClr val="bg1"/>
                </a:solidFill>
              </a:rPr>
              <a:t>gggggggg</a:t>
            </a:r>
          </a:p>
        </p:txBody>
      </p:sp>
      <p:sp>
        <p:nvSpPr>
          <p:cNvPr id="7" name="TextBox 6"/>
          <p:cNvSpPr txBox="1"/>
          <p:nvPr/>
        </p:nvSpPr>
        <p:spPr>
          <a:xfrm>
            <a:off x="381000" y="6400800"/>
            <a:ext cx="2813591" cy="230832"/>
          </a:xfrm>
          <a:prstGeom prst="rect">
            <a:avLst/>
          </a:prstGeom>
          <a:noFill/>
        </p:spPr>
        <p:txBody>
          <a:bodyPr wrap="none" rtlCol="0">
            <a:spAutoFit/>
          </a:bodyPr>
          <a:lstStyle/>
          <a:p>
            <a:r>
              <a:rPr lang="en-GB" sz="900" dirty="0">
                <a:latin typeface="SsykbnAdvPTimes"/>
              </a:rPr>
              <a:t>Copyright  American Society of Nuclear Cardiology</a:t>
            </a:r>
            <a:endParaRPr lang="en-GB" sz="900" dirty="0"/>
          </a:p>
        </p:txBody>
      </p:sp>
      <p:pic>
        <p:nvPicPr>
          <p:cNvPr id="8" name="Picture 2" descr="American Society of Nuclear Cardiology"/>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128657" y="6209876"/>
            <a:ext cx="1209675" cy="466726"/>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3" descr="C:\Users\bish01\AppData\Local\Temp\wz67be\Springer.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543800" y="6263738"/>
            <a:ext cx="1255672" cy="335252"/>
          </a:xfrm>
          <a:prstGeom prst="rect">
            <a:avLst/>
          </a:prstGeom>
          <a:noFill/>
          <a:extLst>
            <a:ext uri="{909E8E84-426E-40DD-AFC4-6F175D3DCCD1}">
              <a14:hiddenFill xmlns:a14="http://schemas.microsoft.com/office/drawing/2010/main">
                <a:solidFill>
                  <a:srgbClr val="FFFFFF"/>
                </a:solidFill>
              </a14:hiddenFill>
            </a:ext>
          </a:extLst>
        </p:spPr>
      </p:pic>
      <p:sp>
        <p:nvSpPr>
          <p:cNvPr id="11" name="Rectangle 10"/>
          <p:cNvSpPr/>
          <p:nvPr/>
        </p:nvSpPr>
        <p:spPr>
          <a:xfrm>
            <a:off x="609600" y="287338"/>
            <a:ext cx="7772400" cy="474662"/>
          </a:xfrm>
          <a:prstGeom prst="rect">
            <a:avLst/>
          </a:prstGeom>
          <a:solidFill>
            <a:schemeClr val="bg1"/>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1400" b="1" dirty="0">
                <a:solidFill>
                  <a:srgbClr val="FF0000"/>
                </a:solidFill>
                <a:latin typeface="Arial Narrow" panose="020B0606020202030204" pitchFamily="34" charset="0"/>
              </a:rPr>
              <a:t>Journal of Nuclear Cardiology   |   Official Journal of the American Society of Nuclear Cardiology</a:t>
            </a:r>
          </a:p>
        </p:txBody>
      </p:sp>
      <p:pic>
        <p:nvPicPr>
          <p:cNvPr id="6" name="Grafik 5">
            <a:extLst>
              <a:ext uri="{FF2B5EF4-FFF2-40B4-BE49-F238E27FC236}">
                <a16:creationId xmlns:a16="http://schemas.microsoft.com/office/drawing/2014/main" id="{6914CFA6-8776-406F-B2CF-F9A67630FFF0}"/>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93682" y="1690307"/>
            <a:ext cx="3006818" cy="4329493"/>
          </a:xfrm>
          <a:prstGeom prst="rect">
            <a:avLst/>
          </a:prstGeom>
        </p:spPr>
      </p:pic>
      <p:sp>
        <p:nvSpPr>
          <p:cNvPr id="9" name="Rechteck 8">
            <a:extLst>
              <a:ext uri="{FF2B5EF4-FFF2-40B4-BE49-F238E27FC236}">
                <a16:creationId xmlns:a16="http://schemas.microsoft.com/office/drawing/2014/main" id="{AF704F6B-7ED0-4C80-A75D-D7ABBC2C25B8}"/>
              </a:ext>
            </a:extLst>
          </p:cNvPr>
          <p:cNvSpPr/>
          <p:nvPr/>
        </p:nvSpPr>
        <p:spPr>
          <a:xfrm>
            <a:off x="4394766" y="1905000"/>
            <a:ext cx="3810000" cy="3477683"/>
          </a:xfrm>
          <a:prstGeom prst="rect">
            <a:avLst/>
          </a:prstGeom>
          <a:solidFill>
            <a:schemeClr val="bg1"/>
          </a:solidFill>
        </p:spPr>
        <p:txBody>
          <a:bodyPr wrap="square">
            <a:spAutoFit/>
          </a:bodyPr>
          <a:lstStyle/>
          <a:p>
            <a:pPr algn="just">
              <a:lnSpc>
                <a:spcPct val="200000"/>
              </a:lnSpc>
              <a:spcAft>
                <a:spcPts val="0"/>
              </a:spcAft>
            </a:pPr>
            <a:r>
              <a:rPr lang="en-US" sz="1400" b="1">
                <a:latin typeface="Arial" panose="020B0604020202020204" pitchFamily="34" charset="0"/>
                <a:ea typeface="Calibri" panose="020F0502020204030204" pitchFamily="34" charset="0"/>
                <a:cs typeface="Times New Roman" panose="02020603050405020304" pitchFamily="18" charset="0"/>
              </a:rPr>
              <a:t>Age-dependent </a:t>
            </a:r>
            <a:r>
              <a:rPr lang="en-US" sz="1400" b="1" dirty="0">
                <a:latin typeface="Arial" panose="020B0604020202020204" pitchFamily="34" charset="0"/>
                <a:ea typeface="Calibri" panose="020F0502020204030204" pitchFamily="34" charset="0"/>
                <a:cs typeface="Times New Roman" panose="02020603050405020304" pitchFamily="18" charset="0"/>
              </a:rPr>
              <a:t>dichotomous assessment of resting amygdalar activity in men and women.</a:t>
            </a:r>
            <a:r>
              <a:rPr lang="en-US" sz="1400" dirty="0">
                <a:latin typeface="Arial" panose="020B0604020202020204" pitchFamily="34" charset="0"/>
                <a:ea typeface="Calibri" panose="020F0502020204030204" pitchFamily="34" charset="0"/>
                <a:cs typeface="Times New Roman" panose="02020603050405020304" pitchFamily="18" charset="0"/>
              </a:rPr>
              <a:t> </a:t>
            </a:r>
            <a:r>
              <a:rPr lang="en-US" sz="1400" b="1" dirty="0">
                <a:latin typeface="Arial" panose="020B0604020202020204" pitchFamily="34" charset="0"/>
                <a:ea typeface="Calibri" panose="020F0502020204030204" pitchFamily="34" charset="0"/>
                <a:cs typeface="Times New Roman" panose="02020603050405020304" pitchFamily="18" charset="0"/>
              </a:rPr>
              <a:t>A.</a:t>
            </a:r>
            <a:r>
              <a:rPr lang="en-US" sz="1400" dirty="0">
                <a:latin typeface="Arial" panose="020B0604020202020204" pitchFamily="34" charset="0"/>
                <a:ea typeface="Calibri" panose="020F0502020204030204" pitchFamily="34" charset="0"/>
                <a:cs typeface="Times New Roman" panose="02020603050405020304" pitchFamily="18" charset="0"/>
              </a:rPr>
              <a:t> Amygdalar activity is significantly lower in men ≥50 years of age (p=0.007). </a:t>
            </a:r>
            <a:r>
              <a:rPr lang="en-US" sz="1400" b="1" dirty="0">
                <a:latin typeface="Arial" panose="020B0604020202020204" pitchFamily="34" charset="0"/>
                <a:ea typeface="Calibri" panose="020F0502020204030204" pitchFamily="34" charset="0"/>
                <a:cs typeface="Times New Roman" panose="02020603050405020304" pitchFamily="18" charset="0"/>
              </a:rPr>
              <a:t>B</a:t>
            </a:r>
            <a:r>
              <a:rPr lang="en-US" sz="1400" dirty="0">
                <a:latin typeface="Arial" panose="020B0604020202020204" pitchFamily="34" charset="0"/>
                <a:ea typeface="Calibri" panose="020F0502020204030204" pitchFamily="34" charset="0"/>
                <a:cs typeface="Times New Roman" panose="02020603050405020304" pitchFamily="18" charset="0"/>
              </a:rPr>
              <a:t>. No age-dependent changes in amygdalar activity are observed in women (p=0.549). Error bars indicate standard error, SE. P-values are depicted. </a:t>
            </a:r>
            <a:endParaRPr lang="de-CH" sz="12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17696074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57200" y="838200"/>
            <a:ext cx="8229600" cy="566737"/>
          </a:xfrm>
        </p:spPr>
        <p:txBody>
          <a:bodyPr/>
          <a:lstStyle/>
          <a:p>
            <a:pPr>
              <a:defRPr/>
            </a:pPr>
            <a:r>
              <a:rPr lang="en-US" sz="3600" b="1" dirty="0"/>
              <a:t>CONCLUSIONS</a:t>
            </a:r>
            <a:endParaRPr lang="en-US" sz="3600" dirty="0"/>
          </a:p>
        </p:txBody>
      </p:sp>
      <p:sp>
        <p:nvSpPr>
          <p:cNvPr id="6151" name="Content Placeholder 4"/>
          <p:cNvSpPr>
            <a:spLocks noGrp="1"/>
          </p:cNvSpPr>
          <p:nvPr>
            <p:ph idx="1"/>
          </p:nvPr>
        </p:nvSpPr>
        <p:spPr>
          <a:xfrm>
            <a:off x="457200" y="1524000"/>
            <a:ext cx="8305800" cy="4379913"/>
          </a:xfrm>
          <a:ln>
            <a:solidFill>
              <a:schemeClr val="accent1"/>
            </a:solidFill>
            <a:miter lim="800000"/>
            <a:headEnd/>
            <a:tailEnd/>
          </a:ln>
        </p:spPr>
        <p:txBody>
          <a:bodyPr/>
          <a:lstStyle/>
          <a:p>
            <a:pPr marL="0" indent="0">
              <a:buNone/>
              <a:tabLst>
                <a:tab pos="447675" algn="l"/>
              </a:tabLst>
            </a:pPr>
            <a:r>
              <a:rPr lang="en-US" altLang="en-US" sz="2800" dirty="0"/>
              <a:t>1- 	</a:t>
            </a:r>
            <a:r>
              <a:rPr lang="en-US" altLang="en-US" sz="1800" dirty="0"/>
              <a:t>Amygdalar metabolic activity </a:t>
            </a:r>
            <a:r>
              <a:rPr lang="en-US" altLang="en-US" sz="1800" u="sng" dirty="0"/>
              <a:t>decreases</a:t>
            </a:r>
            <a:r>
              <a:rPr lang="en-US" altLang="en-US" sz="1800" dirty="0"/>
              <a:t> with age </a:t>
            </a:r>
            <a:r>
              <a:rPr lang="en-US" altLang="en-US" sz="1800" u="sng" dirty="0"/>
              <a:t>in men</a:t>
            </a:r>
            <a:r>
              <a:rPr lang="en-US" altLang="en-US" sz="1800" dirty="0"/>
              <a:t>.</a:t>
            </a:r>
          </a:p>
          <a:p>
            <a:pPr marL="0" indent="0">
              <a:buNone/>
              <a:tabLst>
                <a:tab pos="447675" algn="l"/>
              </a:tabLst>
            </a:pPr>
            <a:r>
              <a:rPr lang="en-US" altLang="en-US" sz="2800" dirty="0"/>
              <a:t>2- 	</a:t>
            </a:r>
            <a:r>
              <a:rPr lang="en-US" altLang="en-US" sz="1800" dirty="0"/>
              <a:t>Amygdalar metabolic activity is </a:t>
            </a:r>
            <a:r>
              <a:rPr lang="en-US" altLang="en-US" sz="1800" u="sng" dirty="0"/>
              <a:t>not affected</a:t>
            </a:r>
            <a:r>
              <a:rPr lang="en-US" altLang="en-US" sz="1800" dirty="0"/>
              <a:t> by age </a:t>
            </a:r>
            <a:r>
              <a:rPr lang="en-US" altLang="en-US" sz="1800" u="sng" dirty="0"/>
              <a:t>in women</a:t>
            </a:r>
            <a:r>
              <a:rPr lang="en-US" altLang="en-US" sz="1800" dirty="0"/>
              <a:t>.</a:t>
            </a:r>
          </a:p>
          <a:p>
            <a:pPr marL="0" indent="0">
              <a:buNone/>
              <a:tabLst>
                <a:tab pos="357188" algn="l"/>
                <a:tab pos="447675" algn="l"/>
              </a:tabLst>
            </a:pPr>
            <a:r>
              <a:rPr lang="en-US" altLang="en-US" sz="2800" dirty="0"/>
              <a:t>3- 	</a:t>
            </a:r>
            <a:r>
              <a:rPr lang="en-US" altLang="en-US" sz="1800" dirty="0"/>
              <a:t>The use of amygdalar activity for cardiovascular risk stratification merits 		consideration of inherent age- and sex-dependent variability.</a:t>
            </a:r>
            <a:endParaRPr lang="en-US" altLang="en-US" sz="2800" dirty="0"/>
          </a:p>
          <a:p>
            <a:pPr marL="514350" indent="-514350">
              <a:buFont typeface="Times New Roman" pitchFamily="18" charset="0"/>
              <a:buAutoNum type="alphaUcPeriod"/>
            </a:pPr>
            <a:endParaRPr lang="en-US" altLang="en-US" sz="2800" dirty="0"/>
          </a:p>
        </p:txBody>
      </p:sp>
      <p:sp>
        <p:nvSpPr>
          <p:cNvPr id="7" name="TextBox 6"/>
          <p:cNvSpPr txBox="1"/>
          <p:nvPr/>
        </p:nvSpPr>
        <p:spPr>
          <a:xfrm>
            <a:off x="381000" y="6400800"/>
            <a:ext cx="2813591" cy="230832"/>
          </a:xfrm>
          <a:prstGeom prst="rect">
            <a:avLst/>
          </a:prstGeom>
          <a:noFill/>
        </p:spPr>
        <p:txBody>
          <a:bodyPr wrap="none" rtlCol="0">
            <a:spAutoFit/>
          </a:bodyPr>
          <a:lstStyle/>
          <a:p>
            <a:r>
              <a:rPr lang="en-GB" sz="900" dirty="0">
                <a:latin typeface="SsykbnAdvPTimes"/>
              </a:rPr>
              <a:t>Copyright  American Society of Nuclear Cardiology</a:t>
            </a:r>
            <a:endParaRPr lang="en-GB" sz="900" dirty="0"/>
          </a:p>
        </p:txBody>
      </p:sp>
      <p:pic>
        <p:nvPicPr>
          <p:cNvPr id="8" name="Picture 2" descr="American Society of Nuclear Cardiology"/>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128657" y="6209876"/>
            <a:ext cx="1209675" cy="466726"/>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3" descr="C:\Users\bish01\AppData\Local\Temp\wz67be\Springer.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543800" y="6263738"/>
            <a:ext cx="1255672" cy="335252"/>
          </a:xfrm>
          <a:prstGeom prst="rect">
            <a:avLst/>
          </a:prstGeom>
          <a:noFill/>
          <a:extLst>
            <a:ext uri="{909E8E84-426E-40DD-AFC4-6F175D3DCCD1}">
              <a14:hiddenFill xmlns:a14="http://schemas.microsoft.com/office/drawing/2010/main">
                <a:solidFill>
                  <a:srgbClr val="FFFFFF"/>
                </a:solidFill>
              </a14:hiddenFill>
            </a:ext>
          </a:extLst>
        </p:spPr>
      </p:pic>
      <p:sp>
        <p:nvSpPr>
          <p:cNvPr id="11" name="Rectangle 10"/>
          <p:cNvSpPr/>
          <p:nvPr/>
        </p:nvSpPr>
        <p:spPr>
          <a:xfrm>
            <a:off x="609600" y="287338"/>
            <a:ext cx="7772400" cy="474662"/>
          </a:xfrm>
          <a:prstGeom prst="rect">
            <a:avLst/>
          </a:prstGeom>
          <a:solidFill>
            <a:schemeClr val="bg1"/>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1400" b="1" dirty="0">
                <a:solidFill>
                  <a:srgbClr val="FF0000"/>
                </a:solidFill>
                <a:latin typeface="Arial Narrow" panose="020B0606020202030204" pitchFamily="34" charset="0"/>
              </a:rPr>
              <a:t>Journal of Nuclear Cardiology   |   Official Journal of the American Society of Nuclear Cardiology</a:t>
            </a:r>
          </a:p>
        </p:txBody>
      </p:sp>
    </p:spTree>
    <p:extLst>
      <p:ext uri="{BB962C8B-B14F-4D97-AF65-F5344CB8AC3E}">
        <p14:creationId xmlns:p14="http://schemas.microsoft.com/office/powerpoint/2010/main" val="2545659868"/>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AS_NET" val="4.0.30319.2045"/>
  <p:tag name="AS_OS" val="Microsoft Windows NT 6.1.7601 Service Pack 1"/>
  <p:tag name="AS_RELEASE_DATE" val="2011.04.04"/>
  <p:tag name="AS_VERSION" val="5.1.0.0"/>
  <p:tag name="AS_TITLE" val="Aspose.Slides for .NET"/>
</p:tagLst>
</file>

<file path=ppt/theme/theme1.xml><?xml version="1.0" encoding="utf-8"?>
<a:theme xmlns:a="http://schemas.openxmlformats.org/drawingml/2006/main" name="2_Office Theme">
  <a:themeElements>
    <a:clrScheme name="2_Office Theme 1">
      <a:dk1>
        <a:srgbClr val="000000"/>
      </a:dk1>
      <a:lt1>
        <a:srgbClr val="FFFFFF"/>
      </a:lt1>
      <a:dk2>
        <a:srgbClr val="1F497D"/>
      </a:dk2>
      <a:lt2>
        <a:srgbClr val="EEECE1"/>
      </a:lt2>
      <a:accent1>
        <a:srgbClr val="4F81BD"/>
      </a:accent1>
      <a:accent2>
        <a:srgbClr val="C0504D"/>
      </a:accent2>
      <a:accent3>
        <a:srgbClr val="FFFFFF"/>
      </a:accent3>
      <a:accent4>
        <a:srgbClr val="000000"/>
      </a:accent4>
      <a:accent5>
        <a:srgbClr val="B2C1DB"/>
      </a:accent5>
      <a:accent6>
        <a:srgbClr val="AE4845"/>
      </a:accent6>
      <a:hlink>
        <a:srgbClr val="0000FF"/>
      </a:hlink>
      <a:folHlink>
        <a:srgbClr val="800080"/>
      </a:folHlink>
    </a:clrScheme>
    <a:fontScheme name="2_Office Theme">
      <a:majorFont>
        <a:latin typeface="Times New Roman"/>
        <a:ea typeface="ＭＳ Ｐゴシック"/>
        <a:cs typeface=""/>
      </a:majorFont>
      <a:minorFont>
        <a:latin typeface="Arial"/>
        <a:ea typeface="ＭＳ Ｐゴシック"/>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2_Office Theme 1">
        <a:dk1>
          <a:srgbClr val="000000"/>
        </a:dk1>
        <a:lt1>
          <a:srgbClr val="FFFFFF"/>
        </a:lt1>
        <a:dk2>
          <a:srgbClr val="1F497D"/>
        </a:dk2>
        <a:lt2>
          <a:srgbClr val="EEECE1"/>
        </a:lt2>
        <a:accent1>
          <a:srgbClr val="4F81BD"/>
        </a:accent1>
        <a:accent2>
          <a:srgbClr val="C0504D"/>
        </a:accent2>
        <a:accent3>
          <a:srgbClr val="FFFFFF"/>
        </a:accent3>
        <a:accent4>
          <a:srgbClr val="000000"/>
        </a:accent4>
        <a:accent5>
          <a:srgbClr val="B2C1DB"/>
        </a:accent5>
        <a:accent6>
          <a:srgbClr val="AE4845"/>
        </a:accent6>
        <a:hlink>
          <a:srgbClr val="0000FF"/>
        </a:hlink>
        <a:folHlink>
          <a:srgbClr val="800080"/>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1_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
      <a:dk1>
        <a:srgbClr val="000000"/>
      </a:dk1>
      <a:lt1>
        <a:srgbClr val="FFFFFF"/>
      </a:lt1>
      <a:dk2>
        <a:srgbClr val="1F497D"/>
      </a:dk2>
      <a:lt2>
        <a:srgbClr val="EEECE1"/>
      </a:lt2>
      <a:accent1>
        <a:srgbClr val="4F81BD"/>
      </a:accent1>
      <a:accent2>
        <a:srgbClr val="C0504D"/>
      </a:accent2>
      <a:accent3>
        <a:srgbClr val="FFFFFF"/>
      </a:accent3>
      <a:accent4>
        <a:srgbClr val="000000"/>
      </a:accent4>
      <a:accent5>
        <a:srgbClr val="B2C1DB"/>
      </a:accent5>
      <a:accent6>
        <a:srgbClr val="AE4845"/>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0</TotalTime>
  <Words>580</Words>
  <Application>Microsoft Office PowerPoint</Application>
  <PresentationFormat>On-screen Show (4:3)</PresentationFormat>
  <Paragraphs>48</Paragraphs>
  <Slides>6</Slides>
  <Notes>0</Notes>
  <HiddenSlides>0</HiddenSlides>
  <MMClips>0</MMClips>
  <ScaleCrop>false</ScaleCrop>
  <HeadingPairs>
    <vt:vector size="6" baseType="variant">
      <vt:variant>
        <vt:lpstr>Fonts Used</vt:lpstr>
      </vt:variant>
      <vt:variant>
        <vt:i4>6</vt:i4>
      </vt:variant>
      <vt:variant>
        <vt:lpstr>Theme</vt:lpstr>
      </vt:variant>
      <vt:variant>
        <vt:i4>3</vt:i4>
      </vt:variant>
      <vt:variant>
        <vt:lpstr>Slide Titles</vt:lpstr>
      </vt:variant>
      <vt:variant>
        <vt:i4>6</vt:i4>
      </vt:variant>
    </vt:vector>
  </HeadingPairs>
  <TitlesOfParts>
    <vt:vector size="15" baseType="lpstr">
      <vt:lpstr>ＭＳ Ｐゴシック</vt:lpstr>
      <vt:lpstr>Arial</vt:lpstr>
      <vt:lpstr>Arial Narrow</vt:lpstr>
      <vt:lpstr>Calibri</vt:lpstr>
      <vt:lpstr>SsykbnAdvPTimes</vt:lpstr>
      <vt:lpstr>Times New Roman</vt:lpstr>
      <vt:lpstr>2_Office Theme</vt:lpstr>
      <vt:lpstr>Custom Design</vt:lpstr>
      <vt:lpstr>1_Custom Design</vt:lpstr>
      <vt:lpstr>Age- and Sex-Dependent Changes of Resting Amygdalar Activity in Individuals free Overt of Cardiovascular Disease </vt:lpstr>
      <vt:lpstr>BACKGROUND</vt:lpstr>
      <vt:lpstr>METHODS</vt:lpstr>
      <vt:lpstr>RESULTS</vt:lpstr>
      <vt:lpstr>RESULTS</vt:lpstr>
      <vt:lpstr>CONCLUSIONS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Holly Auten</dc:creator>
  <cp:lastModifiedBy>Haider, Achi {PNK~BASEL}</cp:lastModifiedBy>
  <cp:revision>110</cp:revision>
  <dcterms:created xsi:type="dcterms:W3CDTF">2011-04-18T21:44:13Z</dcterms:created>
  <dcterms:modified xsi:type="dcterms:W3CDTF">2024-12-16T13:26:46Z</dcterms:modified>
</cp:coreProperties>
</file>