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9"/>
  </p:handoutMasterIdLst>
  <p:sldIdLst>
    <p:sldId id="258" r:id="rId4"/>
    <p:sldId id="264" r:id="rId5"/>
    <p:sldId id="266" r:id="rId6"/>
    <p:sldId id="267" r:id="rId7"/>
    <p:sldId id="265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51"/>
    <p:restoredTop sz="86411"/>
  </p:normalViewPr>
  <p:slideViewPr>
    <p:cSldViewPr>
      <p:cViewPr varScale="1">
        <p:scale>
          <a:sx n="126" d="100"/>
          <a:sy n="126" d="100"/>
        </p:scale>
        <p:origin x="208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5/30/21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5/30/21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3521" y="3879706"/>
            <a:ext cx="1432560" cy="22531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Head shot of author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required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1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2000" b="1" dirty="0"/>
              <a:t>Quantitative Myocardial Perfusion SPECT/CT for the Assessment of Myocardial Tracer Uptake in Patients with Three-Vessel Coronary Artery Disease – Initial Experiences and Results</a:t>
            </a:r>
            <a:endParaRPr lang="de-DE" sz="2000" dirty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1219200" y="2514600"/>
            <a:ext cx="64008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de-DE" sz="1200" dirty="0"/>
              <a:t>Sebastian Lehner; Isabel Nowak; Mathias </a:t>
            </a:r>
            <a:r>
              <a:rPr lang="de-DE" sz="1200" dirty="0" err="1"/>
              <a:t>Zacherl</a:t>
            </a:r>
            <a:r>
              <a:rPr lang="de-DE" sz="1200" dirty="0"/>
              <a:t>, Julia Brosch-Lenz, Maximilian Fischer, Harun Ilhan; Rübenthaler Johannes; Astrid </a:t>
            </a:r>
            <a:r>
              <a:rPr lang="de-DE" sz="1200" dirty="0" err="1"/>
              <a:t>Gosewisch</a:t>
            </a:r>
            <a:r>
              <a:rPr lang="de-DE" sz="1200" dirty="0"/>
              <a:t>; Peter Bartenstein; Andrei </a:t>
            </a:r>
            <a:r>
              <a:rPr lang="de-DE" sz="1200" dirty="0" err="1"/>
              <a:t>Todica</a:t>
            </a:r>
            <a:endParaRPr lang="de-DE" sz="1200" dirty="0"/>
          </a:p>
          <a:p>
            <a:endParaRPr lang="de-DE" sz="1200" dirty="0"/>
          </a:p>
          <a:p>
            <a:pPr marL="0" lvl="1"/>
            <a:r>
              <a:rPr lang="en-US" altLang="en-US" sz="1000" dirty="0"/>
              <a:t>Departments of Nuclear Medicine, Cardiology and Radiology, University Hospital Munich, Munich, Germany and Ambulatory Healthcare Center Dr. </a:t>
            </a:r>
            <a:r>
              <a:rPr lang="en-US" altLang="en-US" sz="1000" dirty="0" err="1"/>
              <a:t>Neumaier</a:t>
            </a:r>
            <a:r>
              <a:rPr lang="en-US" altLang="en-US" sz="1000" dirty="0"/>
              <a:t> &amp; Colleagues, Radiology, Nuclear Medicine, Radiation Therapy, Regensburg, Germany</a:t>
            </a:r>
          </a:p>
          <a:p>
            <a:endParaRPr lang="en-US" alt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k 14" descr="Ein Bild, das Person, Wand, Mann, drinnen enthält.&#10;&#10;Automatisch generierte Beschreibung">
            <a:extLst>
              <a:ext uri="{FF2B5EF4-FFF2-40B4-BE49-F238E27FC236}">
                <a16:creationId xmlns:a16="http://schemas.microsoft.com/office/drawing/2014/main" id="{EFC23C03-95CE-004D-9E5D-178181BD7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45890"/>
            <a:ext cx="1362775" cy="21361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Myocardial perfusion scintigraphy (MPS) is traditionally </a:t>
            </a:r>
            <a:r>
              <a:rPr lang="en-US" altLang="en-US" sz="2800" dirty="0" err="1"/>
              <a:t>semiquantative</a:t>
            </a:r>
            <a:r>
              <a:rPr lang="en-US" alt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Life-threatening balanced ischemia might thus be overlooked.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Quantitative MPS (SUV SPECT) might be able to improve this situation.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First evaluation of quantitative MPS datasets for routine clinical imaging and the detection of reduced myocardial blood flow.</a:t>
            </a:r>
          </a:p>
          <a:p>
            <a:pPr marL="514350" indent="-514350">
              <a:buFont typeface="Times New Roman" pitchFamily="18" charset="0"/>
              <a:buAutoNum type="alphaUcPeriod"/>
            </a:pPr>
            <a:endParaRPr lang="en-US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type: retrospective</a:t>
            </a:r>
            <a:endParaRPr lang="en-US" altLang="en-US" sz="24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subjects: patients that presented for viability imaging to our institution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Primary end point(s): SUV SPECT to detect patients with reduced myocardial uptake in three-vessel CAD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Secondary end point(s): Use of quantitative MPS datasets for routine clinical imaging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variables TPD, </a:t>
            </a:r>
            <a:r>
              <a:rPr lang="en-US" altLang="en-US" sz="2800" dirty="0" err="1"/>
              <a:t>SUV</a:t>
            </a:r>
            <a:r>
              <a:rPr lang="en-US" altLang="en-US" sz="2800" baseline="-25000" dirty="0" err="1"/>
              <a:t>max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SUV</a:t>
            </a:r>
            <a:r>
              <a:rPr lang="en-US" altLang="en-US" sz="2800" baseline="-25000" dirty="0" err="1"/>
              <a:t>peak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SUV</a:t>
            </a:r>
            <a:r>
              <a:rPr lang="en-US" altLang="en-US" sz="2800" baseline="-25000" dirty="0" err="1"/>
              <a:t>mean</a:t>
            </a:r>
            <a:endParaRPr lang="en-US" altLang="en-US" sz="2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7B8C4E0-EE10-484C-B932-21289CEB7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33" y="1752600"/>
            <a:ext cx="3920607" cy="253047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97FB27E-7FBD-EA48-9E52-85FC7D582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073" y="1756550"/>
            <a:ext cx="3958450" cy="395845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17FA9D6-6AB7-1641-9F57-EE78F1E981DF}"/>
              </a:ext>
            </a:extLst>
          </p:cNvPr>
          <p:cNvSpPr txBox="1"/>
          <p:nvPr/>
        </p:nvSpPr>
        <p:spPr>
          <a:xfrm>
            <a:off x="609600" y="4297740"/>
            <a:ext cx="3958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Above </a:t>
            </a:r>
            <a:r>
              <a:rPr lang="en-US" sz="1200" dirty="0"/>
              <a:t>Patients with TVCAD showed significantly reduced </a:t>
            </a:r>
            <a:r>
              <a:rPr lang="en-US" sz="1200" dirty="0" err="1"/>
              <a:t>SUV</a:t>
            </a:r>
            <a:r>
              <a:rPr lang="en-US" sz="1200" baseline="-25000" dirty="0" err="1"/>
              <a:t>max</a:t>
            </a:r>
            <a:r>
              <a:rPr lang="en-US" sz="1200" dirty="0"/>
              <a:t> and </a:t>
            </a:r>
            <a:r>
              <a:rPr lang="en-US" sz="1200" dirty="0" err="1"/>
              <a:t>SUV</a:t>
            </a:r>
            <a:r>
              <a:rPr lang="en-US" sz="1200" baseline="-25000" dirty="0" err="1"/>
              <a:t>peak</a:t>
            </a:r>
            <a:r>
              <a:rPr lang="en-US" sz="1200" dirty="0"/>
              <a:t>.</a:t>
            </a:r>
          </a:p>
          <a:p>
            <a:endParaRPr lang="en-US" sz="1200" b="1" dirty="0"/>
          </a:p>
          <a:p>
            <a:r>
              <a:rPr lang="en-US" sz="1200" b="1" dirty="0"/>
              <a:t>Right </a:t>
            </a:r>
            <a:r>
              <a:rPr lang="en-US" sz="1200" dirty="0"/>
              <a:t>ROC analysis for </a:t>
            </a:r>
            <a:r>
              <a:rPr lang="en-US" sz="1200" dirty="0" err="1"/>
              <a:t>SUV</a:t>
            </a:r>
            <a:r>
              <a:rPr lang="en-US" sz="1200" baseline="-25000" dirty="0" err="1"/>
              <a:t>peak</a:t>
            </a:r>
            <a:r>
              <a:rPr lang="en-US" sz="1200" dirty="0"/>
              <a:t> and </a:t>
            </a:r>
            <a:r>
              <a:rPr lang="en-US" sz="1200" dirty="0" err="1"/>
              <a:t>SUV</a:t>
            </a:r>
            <a:r>
              <a:rPr lang="en-US" sz="1200" baseline="-25000" dirty="0" err="1"/>
              <a:t>max</a:t>
            </a:r>
            <a:r>
              <a:rPr lang="en-US" sz="1200" dirty="0"/>
              <a:t> to differentiate between patients with and without TVCAD, AUC=0.75 for </a:t>
            </a:r>
            <a:r>
              <a:rPr lang="en-US" sz="1200" dirty="0" err="1"/>
              <a:t>SUV</a:t>
            </a:r>
            <a:r>
              <a:rPr lang="en-US" sz="1200" baseline="-25000" dirty="0" err="1"/>
              <a:t>peak</a:t>
            </a:r>
            <a:r>
              <a:rPr lang="en-US" sz="1200" dirty="0"/>
              <a:t> and AUC=0.73 for </a:t>
            </a:r>
            <a:r>
              <a:rPr lang="en-US" sz="1200" dirty="0" err="1"/>
              <a:t>SUV</a:t>
            </a:r>
            <a:r>
              <a:rPr lang="en-US" sz="1200" baseline="-25000" dirty="0" err="1"/>
              <a:t>max</a:t>
            </a:r>
            <a:r>
              <a:rPr lang="en-US" sz="1200" dirty="0"/>
              <a:t>. Cut-off values optimized for sensitivity and specificity are 4.62 for </a:t>
            </a:r>
            <a:r>
              <a:rPr lang="en-US" sz="1200" dirty="0" err="1"/>
              <a:t>SUV</a:t>
            </a:r>
            <a:r>
              <a:rPr lang="en-US" sz="1200" baseline="-25000" dirty="0" err="1"/>
              <a:t>peak</a:t>
            </a:r>
            <a:r>
              <a:rPr lang="en-US" sz="1200" dirty="0"/>
              <a:t> and 5.04 for </a:t>
            </a:r>
            <a:r>
              <a:rPr lang="en-US" sz="1200" dirty="0" err="1"/>
              <a:t>SUV</a:t>
            </a:r>
            <a:r>
              <a:rPr lang="en-US" sz="1200" baseline="-25000" dirty="0" err="1"/>
              <a:t>max</a:t>
            </a:r>
            <a:r>
              <a:rPr lang="en-US" sz="1200" dirty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Absolute quantification of myocardial tracer uptake in MPS </a:t>
            </a:r>
            <a:r>
              <a:rPr lang="en-US" altLang="en-US" sz="2800"/>
              <a:t>is feasible.</a:t>
            </a:r>
            <a:endParaRPr lang="en-US" alt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Routine clinical reporting from quantitative datasets is possible, caution should be </a:t>
            </a:r>
            <a:r>
              <a:rPr lang="en-US" altLang="en-US" sz="2800" dirty="0" err="1"/>
              <a:t>exterted</a:t>
            </a:r>
            <a:r>
              <a:rPr lang="en-US" altLang="en-US" sz="2800" dirty="0"/>
              <a:t> for therapy monitoring (adhere to one method!).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Quantitative MPS is able to detect reduced myocardial tracer uptake in patients with three-vessel CAD in resting conditions as an indicator of chronically reduced myocardial blood flow.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 American Society of Nuclear 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427</Words>
  <Application>Microsoft Macintosh PowerPoint</Application>
  <PresentationFormat>Bildschirmpräsentation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Quantitative Myocardial Perfusion SPECT/CT for the Assessment of Myocardial Tracer Uptake in Patients with Three-Vessel Coronary Artery Disease – Initial Experiences and Results</vt:lpstr>
      <vt:lpstr>BACKGROUND</vt:lpstr>
      <vt:lpstr>METHODS</vt:lpstr>
      <vt:lpstr>RESULTS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Ein Microsoft Office-Anwender</cp:lastModifiedBy>
  <cp:revision>120</cp:revision>
  <dcterms:created xsi:type="dcterms:W3CDTF">2011-04-18T21:44:13Z</dcterms:created>
  <dcterms:modified xsi:type="dcterms:W3CDTF">2021-05-30T20:52:41Z</dcterms:modified>
</cp:coreProperties>
</file>