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5"/>
  </p:handoutMasterIdLst>
  <p:sldIdLst>
    <p:sldId id="271" r:id="rId4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pos="20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50509"/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1" autoAdjust="0"/>
    <p:restoredTop sz="94660"/>
  </p:normalViewPr>
  <p:slideViewPr>
    <p:cSldViewPr>
      <p:cViewPr varScale="1">
        <p:scale>
          <a:sx n="112" d="100"/>
          <a:sy n="112" d="100"/>
        </p:scale>
        <p:origin x="1014" y="114"/>
      </p:cViewPr>
      <p:guideLst>
        <p:guide orient="horz" pos="624"/>
        <p:guide pos="2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43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8600" y="304800"/>
            <a:ext cx="8686800" cy="69495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cs typeface="Arial"/>
              </a:rPr>
              <a:t>Fully Automated Deep Learning Powered Calcium Scoring </a:t>
            </a:r>
            <a:r>
              <a:rPr lang="en-US" dirty="0" smtClean="0">
                <a:solidFill>
                  <a:srgbClr val="FF0000"/>
                </a:solidFill>
                <a:cs typeface="Arial"/>
              </a:rPr>
              <a:t/>
            </a:r>
            <a:br>
              <a:rPr lang="en-US" dirty="0" smtClean="0">
                <a:solidFill>
                  <a:srgbClr val="FF0000"/>
                </a:solidFill>
                <a:cs typeface="Arial"/>
              </a:rPr>
            </a:br>
            <a:r>
              <a:rPr lang="en-US" dirty="0" smtClean="0">
                <a:solidFill>
                  <a:srgbClr val="FF0000"/>
                </a:solidFill>
                <a:cs typeface="Arial"/>
              </a:rPr>
              <a:t>in </a:t>
            </a:r>
            <a:r>
              <a:rPr lang="en-US" dirty="0">
                <a:solidFill>
                  <a:srgbClr val="FF0000"/>
                </a:solidFill>
                <a:cs typeface="Arial"/>
              </a:rPr>
              <a:t>Patients undergoing Myocardial Perfusion </a:t>
            </a:r>
            <a:r>
              <a:rPr lang="en-US" dirty="0" smtClean="0">
                <a:solidFill>
                  <a:srgbClr val="FF0000"/>
                </a:solidFill>
                <a:cs typeface="Arial"/>
              </a:rPr>
              <a:t>Imaging 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0" y="5369033"/>
            <a:ext cx="9144000" cy="0"/>
          </a:xfrm>
          <a:prstGeom prst="line">
            <a:avLst/>
          </a:prstGeom>
          <a:ln>
            <a:solidFill>
              <a:srgbClr val="F505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arrotondato 11"/>
          <p:cNvSpPr/>
          <p:nvPr/>
        </p:nvSpPr>
        <p:spPr>
          <a:xfrm>
            <a:off x="4038600" y="4852007"/>
            <a:ext cx="4953000" cy="881653"/>
          </a:xfrm>
          <a:prstGeom prst="roundRect">
            <a:avLst/>
          </a:prstGeom>
          <a:solidFill>
            <a:srgbClr val="F505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9" name="Gruppo 18"/>
          <p:cNvGrpSpPr/>
          <p:nvPr/>
        </p:nvGrpSpPr>
        <p:grpSpPr>
          <a:xfrm>
            <a:off x="4584402" y="2438400"/>
            <a:ext cx="4330998" cy="2091687"/>
            <a:chOff x="4324370" y="1066800"/>
            <a:chExt cx="4438630" cy="3886201"/>
          </a:xfrm>
        </p:grpSpPr>
        <p:pic>
          <p:nvPicPr>
            <p:cNvPr id="2" name="Immagine 1" descr="Figure_3_500dpi.png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713"/>
            <a:stretch/>
          </p:blipFill>
          <p:spPr>
            <a:xfrm>
              <a:off x="4324370" y="1219201"/>
              <a:ext cx="4331053" cy="3733800"/>
            </a:xfrm>
            <a:prstGeom prst="rect">
              <a:avLst/>
            </a:prstGeom>
          </p:spPr>
        </p:pic>
        <p:sp>
          <p:nvSpPr>
            <p:cNvPr id="9" name="Rettangolo arrotondato 8"/>
            <p:cNvSpPr/>
            <p:nvPr/>
          </p:nvSpPr>
          <p:spPr>
            <a:xfrm>
              <a:off x="4388223" y="1066800"/>
              <a:ext cx="4374777" cy="3854823"/>
            </a:xfrm>
            <a:prstGeom prst="roundRect">
              <a:avLst>
                <a:gd name="adj" fmla="val 5463"/>
              </a:avLst>
            </a:prstGeom>
            <a:noFill/>
            <a:ln w="12700">
              <a:solidFill>
                <a:srgbClr val="F5050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" name="CasellaDiTesto 2"/>
          <p:cNvSpPr txBox="1"/>
          <p:nvPr/>
        </p:nvSpPr>
        <p:spPr>
          <a:xfrm>
            <a:off x="4038600" y="4882049"/>
            <a:ext cx="4953000" cy="83099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A DL </a:t>
            </a:r>
            <a:r>
              <a:rPr lang="en-US" sz="1600" dirty="0">
                <a:solidFill>
                  <a:schemeClr val="bg1"/>
                </a:solidFill>
              </a:rPr>
              <a:t>tool enables </a:t>
            </a:r>
            <a:r>
              <a:rPr lang="en-US" sz="1600" dirty="0" smtClean="0">
                <a:solidFill>
                  <a:schemeClr val="bg1"/>
                </a:solidFill>
              </a:rPr>
              <a:t>fully </a:t>
            </a:r>
            <a:r>
              <a:rPr lang="en-US" sz="1600" dirty="0">
                <a:solidFill>
                  <a:schemeClr val="bg1"/>
                </a:solidFill>
              </a:rPr>
              <a:t>automated and accurate estimation of CAC scores </a:t>
            </a:r>
            <a:r>
              <a:rPr lang="en-US" sz="1600" dirty="0" smtClean="0">
                <a:solidFill>
                  <a:schemeClr val="bg1"/>
                </a:solidFill>
              </a:rPr>
              <a:t>in </a:t>
            </a:r>
            <a:r>
              <a:rPr lang="en-US" sz="1600" dirty="0">
                <a:solidFill>
                  <a:schemeClr val="bg1"/>
                </a:solidFill>
              </a:rPr>
              <a:t>patients </a:t>
            </a:r>
            <a:endParaRPr lang="en-US" sz="1600" dirty="0" smtClean="0">
              <a:solidFill>
                <a:schemeClr val="bg1"/>
              </a:solidFill>
            </a:endParaRP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undergoing </a:t>
            </a:r>
            <a:r>
              <a:rPr lang="en-US" sz="1600" dirty="0">
                <a:solidFill>
                  <a:schemeClr val="bg1"/>
                </a:solidFill>
              </a:rPr>
              <a:t>SPECT-MPI.</a:t>
            </a:r>
            <a:endParaRPr lang="en-US" sz="1600" dirty="0" smtClean="0">
              <a:solidFill>
                <a:schemeClr val="bg1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0" y="1058443"/>
            <a:ext cx="9144000" cy="91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338196" y="1770889"/>
            <a:ext cx="8066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56 </a:t>
            </a:r>
            <a:r>
              <a:rPr lang="it-IT" sz="1000" dirty="0" err="1" smtClean="0"/>
              <a:t>patients</a:t>
            </a:r>
            <a:endParaRPr lang="it-IT" sz="1000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7447942" y="1768198"/>
            <a:ext cx="15199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err="1" smtClean="0"/>
              <a:t>myocardial</a:t>
            </a:r>
            <a:r>
              <a:rPr lang="it-IT" sz="1000" dirty="0" smtClean="0"/>
              <a:t> </a:t>
            </a:r>
            <a:r>
              <a:rPr lang="it-IT" sz="1000" dirty="0" err="1" smtClean="0"/>
              <a:t>scintigraphy</a:t>
            </a:r>
            <a:endParaRPr lang="it-IT" sz="1000" dirty="0"/>
          </a:p>
        </p:txBody>
      </p:sp>
      <p:cxnSp>
        <p:nvCxnSpPr>
          <p:cNvPr id="29" name="Connettore 2 28"/>
          <p:cNvCxnSpPr/>
          <p:nvPr/>
        </p:nvCxnSpPr>
        <p:spPr>
          <a:xfrm>
            <a:off x="1392870" y="1499207"/>
            <a:ext cx="107057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6553200" y="1499207"/>
            <a:ext cx="76577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 rot="20700000">
            <a:off x="3949943" y="1375290"/>
            <a:ext cx="73121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 rot="900000">
            <a:off x="3952957" y="1640744"/>
            <a:ext cx="73121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4685202" y="1165117"/>
            <a:ext cx="20217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 smtClean="0"/>
              <a:t>CT </a:t>
            </a:r>
            <a:r>
              <a:rPr lang="it-IT" sz="1000" b="1" dirty="0" err="1" smtClean="0"/>
              <a:t>before</a:t>
            </a:r>
            <a:r>
              <a:rPr lang="it-IT" sz="1000" b="1" dirty="0" smtClean="0"/>
              <a:t> </a:t>
            </a:r>
            <a:r>
              <a:rPr lang="it-IT" sz="1000" b="1" dirty="0" err="1" smtClean="0"/>
              <a:t>betablocker</a:t>
            </a:r>
            <a:r>
              <a:rPr lang="it-IT" sz="1000" b="1" dirty="0" smtClean="0"/>
              <a:t> (</a:t>
            </a:r>
            <a:r>
              <a:rPr lang="it-IT" sz="1000" b="1" i="1" dirty="0" smtClean="0"/>
              <a:t>n </a:t>
            </a:r>
            <a:r>
              <a:rPr lang="it-IT" sz="1000" b="1" dirty="0" smtClean="0"/>
              <a:t>= 56)</a:t>
            </a:r>
            <a:endParaRPr lang="it-IT" sz="1000" b="1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4683707" y="1635618"/>
            <a:ext cx="1907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 smtClean="0"/>
              <a:t>CT </a:t>
            </a:r>
            <a:r>
              <a:rPr lang="it-IT" sz="1000" b="1" dirty="0" err="1" smtClean="0"/>
              <a:t>after</a:t>
            </a:r>
            <a:r>
              <a:rPr lang="it-IT" sz="1000" b="1" dirty="0" smtClean="0"/>
              <a:t> </a:t>
            </a:r>
            <a:r>
              <a:rPr lang="it-IT" sz="1000" b="1" dirty="0" err="1" smtClean="0"/>
              <a:t>betablocker</a:t>
            </a:r>
            <a:r>
              <a:rPr lang="it-IT" sz="1000" b="1" dirty="0" smtClean="0"/>
              <a:t> (</a:t>
            </a:r>
            <a:r>
              <a:rPr lang="it-IT" sz="1000" b="1" i="1" dirty="0" smtClean="0"/>
              <a:t>n </a:t>
            </a:r>
            <a:r>
              <a:rPr lang="it-IT" sz="1000" b="1" dirty="0" smtClean="0"/>
              <a:t>= 56)</a:t>
            </a:r>
            <a:endParaRPr lang="it-IT" sz="1000" b="1" dirty="0"/>
          </a:p>
        </p:txBody>
      </p:sp>
      <p:sp>
        <p:nvSpPr>
          <p:cNvPr id="46" name="Rettangolo arrotondato 45"/>
          <p:cNvSpPr/>
          <p:nvPr/>
        </p:nvSpPr>
        <p:spPr>
          <a:xfrm>
            <a:off x="218490" y="2171681"/>
            <a:ext cx="2400993" cy="2359090"/>
          </a:xfrm>
          <a:prstGeom prst="roundRect">
            <a:avLst>
              <a:gd name="adj" fmla="val 5463"/>
            </a:avLst>
          </a:prstGeom>
          <a:gradFill flip="none" rotWithShape="1">
            <a:gsLst>
              <a:gs pos="0">
                <a:srgbClr val="F50509"/>
              </a:gs>
              <a:gs pos="49000">
                <a:srgbClr val="FFFFFF">
                  <a:alpha val="0"/>
                </a:srgbClr>
              </a:gs>
            </a:gsLst>
            <a:lin ang="5400000" scaled="0"/>
            <a:tileRect/>
          </a:gradFill>
          <a:ln w="12700">
            <a:gradFill flip="none" rotWithShape="1">
              <a:gsLst>
                <a:gs pos="0">
                  <a:srgbClr val="F50509"/>
                </a:gs>
                <a:gs pos="45000">
                  <a:srgbClr val="FFFFFF">
                    <a:alpha val="0"/>
                  </a:srgbClr>
                </a:gs>
              </a:gsLst>
              <a:lin ang="5400000" scaled="0"/>
              <a:tileRect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0" name="Immagine 29" descr="Schermata 2021-12-08 alle 14.20.08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1" t="24790" r="14052" b="22287"/>
          <a:stretch/>
        </p:blipFill>
        <p:spPr>
          <a:xfrm>
            <a:off x="7685040" y="1109788"/>
            <a:ext cx="896471" cy="694868"/>
          </a:xfrm>
          <a:prstGeom prst="rect">
            <a:avLst/>
          </a:prstGeom>
        </p:spPr>
      </p:pic>
      <p:sp>
        <p:nvSpPr>
          <p:cNvPr id="44" name="Rettangolo arrotondato 43"/>
          <p:cNvSpPr/>
          <p:nvPr/>
        </p:nvSpPr>
        <p:spPr>
          <a:xfrm>
            <a:off x="224520" y="2569117"/>
            <a:ext cx="2386052" cy="2359090"/>
          </a:xfrm>
          <a:prstGeom prst="roundRect">
            <a:avLst>
              <a:gd name="adj" fmla="val 5463"/>
            </a:avLst>
          </a:prstGeom>
          <a:noFill/>
          <a:ln w="12700">
            <a:gradFill flip="none" rotWithShape="1">
              <a:gsLst>
                <a:gs pos="0">
                  <a:srgbClr val="F50509"/>
                </a:gs>
                <a:gs pos="100000">
                  <a:srgbClr val="FFFFFF">
                    <a:alpha val="0"/>
                  </a:srgbClr>
                </a:gs>
              </a:gsLst>
              <a:lin ang="16200000" scaled="0"/>
              <a:tileRect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5" name="Connettore 2 44"/>
          <p:cNvCxnSpPr/>
          <p:nvPr/>
        </p:nvCxnSpPr>
        <p:spPr>
          <a:xfrm>
            <a:off x="2771309" y="3558102"/>
            <a:ext cx="164829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/>
          <p:cNvSpPr txBox="1"/>
          <p:nvPr/>
        </p:nvSpPr>
        <p:spPr>
          <a:xfrm>
            <a:off x="294690" y="2193175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Fully automated DL-based CACS assessment of all scans (</a:t>
            </a:r>
            <a:r>
              <a:rPr lang="en-US" sz="900" i="1" dirty="0" smtClean="0">
                <a:solidFill>
                  <a:schemeClr val="bg1"/>
                </a:solidFill>
              </a:rPr>
              <a:t>n </a:t>
            </a:r>
            <a:r>
              <a:rPr lang="en-US" sz="900" dirty="0" smtClean="0">
                <a:solidFill>
                  <a:schemeClr val="bg1"/>
                </a:solidFill>
              </a:rPr>
              <a:t>= 112)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8" name="Freeform 12"/>
          <p:cNvSpPr>
            <a:spLocks noChangeAspect="1"/>
          </p:cNvSpPr>
          <p:nvPr/>
        </p:nvSpPr>
        <p:spPr bwMode="auto">
          <a:xfrm>
            <a:off x="133444" y="1089392"/>
            <a:ext cx="361862" cy="696540"/>
          </a:xfrm>
          <a:custGeom>
            <a:avLst/>
            <a:gdLst>
              <a:gd name="T0" fmla="*/ 294 w 363"/>
              <a:gd name="T1" fmla="*/ 543 h 698"/>
              <a:gd name="T2" fmla="*/ 272 w 363"/>
              <a:gd name="T3" fmla="*/ 433 h 698"/>
              <a:gd name="T4" fmla="*/ 294 w 363"/>
              <a:gd name="T5" fmla="*/ 423 h 698"/>
              <a:gd name="T6" fmla="*/ 325 w 363"/>
              <a:gd name="T7" fmla="*/ 560 h 698"/>
              <a:gd name="T8" fmla="*/ 319 w 363"/>
              <a:gd name="T9" fmla="*/ 652 h 698"/>
              <a:gd name="T10" fmla="*/ 332 w 363"/>
              <a:gd name="T11" fmla="*/ 646 h 698"/>
              <a:gd name="T12" fmla="*/ 316 w 363"/>
              <a:gd name="T13" fmla="*/ 674 h 698"/>
              <a:gd name="T14" fmla="*/ 345 w 363"/>
              <a:gd name="T15" fmla="*/ 663 h 698"/>
              <a:gd name="T16" fmla="*/ 359 w 363"/>
              <a:gd name="T17" fmla="*/ 581 h 698"/>
              <a:gd name="T18" fmla="*/ 339 w 363"/>
              <a:gd name="T19" fmla="*/ 397 h 698"/>
              <a:gd name="T20" fmla="*/ 331 w 363"/>
              <a:gd name="T21" fmla="*/ 313 h 698"/>
              <a:gd name="T22" fmla="*/ 242 w 363"/>
              <a:gd name="T23" fmla="*/ 176 h 698"/>
              <a:gd name="T24" fmla="*/ 186 w 363"/>
              <a:gd name="T25" fmla="*/ 1 h 698"/>
              <a:gd name="T26" fmla="*/ 102 w 363"/>
              <a:gd name="T27" fmla="*/ 103 h 698"/>
              <a:gd name="T28" fmla="*/ 119 w 363"/>
              <a:gd name="T29" fmla="*/ 120 h 698"/>
              <a:gd name="T30" fmla="*/ 119 w 363"/>
              <a:gd name="T31" fmla="*/ 148 h 698"/>
              <a:gd name="T32" fmla="*/ 137 w 363"/>
              <a:gd name="T33" fmla="*/ 176 h 698"/>
              <a:gd name="T34" fmla="*/ 33 w 363"/>
              <a:gd name="T35" fmla="*/ 313 h 698"/>
              <a:gd name="T36" fmla="*/ 25 w 363"/>
              <a:gd name="T37" fmla="*/ 397 h 698"/>
              <a:gd name="T38" fmla="*/ 4 w 363"/>
              <a:gd name="T39" fmla="*/ 581 h 698"/>
              <a:gd name="T40" fmla="*/ 18 w 363"/>
              <a:gd name="T41" fmla="*/ 663 h 698"/>
              <a:gd name="T42" fmla="*/ 47 w 363"/>
              <a:gd name="T43" fmla="*/ 674 h 698"/>
              <a:gd name="T44" fmla="*/ 31 w 363"/>
              <a:gd name="T45" fmla="*/ 646 h 698"/>
              <a:gd name="T46" fmla="*/ 46 w 363"/>
              <a:gd name="T47" fmla="*/ 652 h 698"/>
              <a:gd name="T48" fmla="*/ 39 w 363"/>
              <a:gd name="T49" fmla="*/ 560 h 698"/>
              <a:gd name="T50" fmla="*/ 71 w 363"/>
              <a:gd name="T51" fmla="*/ 423 h 698"/>
              <a:gd name="T52" fmla="*/ 92 w 363"/>
              <a:gd name="T53" fmla="*/ 434 h 698"/>
              <a:gd name="T54" fmla="*/ 70 w 363"/>
              <a:gd name="T55" fmla="*/ 543 h 698"/>
              <a:gd name="T56" fmla="*/ 82 w 363"/>
              <a:gd name="T57" fmla="*/ 698 h 698"/>
              <a:gd name="T58" fmla="*/ 175 w 363"/>
              <a:gd name="T59" fmla="*/ 626 h 698"/>
              <a:gd name="T60" fmla="*/ 189 w 363"/>
              <a:gd name="T61" fmla="*/ 698 h 698"/>
              <a:gd name="T62" fmla="*/ 288 w 363"/>
              <a:gd name="T63" fmla="*/ 671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3" h="698">
                <a:moveTo>
                  <a:pt x="288" y="671"/>
                </a:moveTo>
                <a:cubicBezTo>
                  <a:pt x="297" y="627"/>
                  <a:pt x="298" y="594"/>
                  <a:pt x="294" y="543"/>
                </a:cubicBezTo>
                <a:cubicBezTo>
                  <a:pt x="292" y="509"/>
                  <a:pt x="283" y="497"/>
                  <a:pt x="281" y="484"/>
                </a:cubicBezTo>
                <a:cubicBezTo>
                  <a:pt x="278" y="452"/>
                  <a:pt x="274" y="448"/>
                  <a:pt x="272" y="433"/>
                </a:cubicBezTo>
                <a:cubicBezTo>
                  <a:pt x="269" y="412"/>
                  <a:pt x="277" y="375"/>
                  <a:pt x="278" y="367"/>
                </a:cubicBezTo>
                <a:cubicBezTo>
                  <a:pt x="281" y="382"/>
                  <a:pt x="288" y="402"/>
                  <a:pt x="294" y="423"/>
                </a:cubicBezTo>
                <a:cubicBezTo>
                  <a:pt x="295" y="447"/>
                  <a:pt x="298" y="457"/>
                  <a:pt x="301" y="471"/>
                </a:cubicBezTo>
                <a:cubicBezTo>
                  <a:pt x="307" y="504"/>
                  <a:pt x="323" y="531"/>
                  <a:pt x="325" y="560"/>
                </a:cubicBezTo>
                <a:cubicBezTo>
                  <a:pt x="326" y="573"/>
                  <a:pt x="319" y="584"/>
                  <a:pt x="316" y="596"/>
                </a:cubicBezTo>
                <a:cubicBezTo>
                  <a:pt x="314" y="618"/>
                  <a:pt x="315" y="645"/>
                  <a:pt x="319" y="652"/>
                </a:cubicBezTo>
                <a:cubicBezTo>
                  <a:pt x="326" y="657"/>
                  <a:pt x="326" y="637"/>
                  <a:pt x="332" y="622"/>
                </a:cubicBezTo>
                <a:cubicBezTo>
                  <a:pt x="333" y="627"/>
                  <a:pt x="335" y="635"/>
                  <a:pt x="332" y="646"/>
                </a:cubicBezTo>
                <a:cubicBezTo>
                  <a:pt x="330" y="654"/>
                  <a:pt x="315" y="664"/>
                  <a:pt x="324" y="664"/>
                </a:cubicBezTo>
                <a:cubicBezTo>
                  <a:pt x="320" y="670"/>
                  <a:pt x="319" y="672"/>
                  <a:pt x="316" y="674"/>
                </a:cubicBezTo>
                <a:cubicBezTo>
                  <a:pt x="315" y="677"/>
                  <a:pt x="319" y="680"/>
                  <a:pt x="322" y="677"/>
                </a:cubicBezTo>
                <a:cubicBezTo>
                  <a:pt x="317" y="684"/>
                  <a:pt x="331" y="679"/>
                  <a:pt x="345" y="663"/>
                </a:cubicBezTo>
                <a:cubicBezTo>
                  <a:pt x="351" y="658"/>
                  <a:pt x="348" y="652"/>
                  <a:pt x="352" y="648"/>
                </a:cubicBezTo>
                <a:cubicBezTo>
                  <a:pt x="363" y="634"/>
                  <a:pt x="359" y="612"/>
                  <a:pt x="359" y="581"/>
                </a:cubicBezTo>
                <a:cubicBezTo>
                  <a:pt x="359" y="496"/>
                  <a:pt x="356" y="477"/>
                  <a:pt x="350" y="445"/>
                </a:cubicBezTo>
                <a:cubicBezTo>
                  <a:pt x="347" y="433"/>
                  <a:pt x="341" y="419"/>
                  <a:pt x="339" y="397"/>
                </a:cubicBezTo>
                <a:cubicBezTo>
                  <a:pt x="337" y="383"/>
                  <a:pt x="338" y="363"/>
                  <a:pt x="337" y="353"/>
                </a:cubicBezTo>
                <a:cubicBezTo>
                  <a:pt x="336" y="339"/>
                  <a:pt x="333" y="329"/>
                  <a:pt x="331" y="313"/>
                </a:cubicBezTo>
                <a:cubicBezTo>
                  <a:pt x="329" y="298"/>
                  <a:pt x="339" y="233"/>
                  <a:pt x="314" y="214"/>
                </a:cubicBezTo>
                <a:cubicBezTo>
                  <a:pt x="308" y="209"/>
                  <a:pt x="252" y="184"/>
                  <a:pt x="242" y="176"/>
                </a:cubicBezTo>
                <a:cubicBezTo>
                  <a:pt x="228" y="163"/>
                  <a:pt x="229" y="125"/>
                  <a:pt x="240" y="113"/>
                </a:cubicBezTo>
                <a:cubicBezTo>
                  <a:pt x="273" y="81"/>
                  <a:pt x="272" y="4"/>
                  <a:pt x="186" y="1"/>
                </a:cubicBezTo>
                <a:cubicBezTo>
                  <a:pt x="159" y="0"/>
                  <a:pt x="104" y="22"/>
                  <a:pt x="117" y="74"/>
                </a:cubicBezTo>
                <a:cubicBezTo>
                  <a:pt x="109" y="88"/>
                  <a:pt x="101" y="96"/>
                  <a:pt x="102" y="103"/>
                </a:cubicBezTo>
                <a:cubicBezTo>
                  <a:pt x="103" y="109"/>
                  <a:pt x="120" y="102"/>
                  <a:pt x="110" y="117"/>
                </a:cubicBezTo>
                <a:cubicBezTo>
                  <a:pt x="110" y="119"/>
                  <a:pt x="116" y="120"/>
                  <a:pt x="119" y="120"/>
                </a:cubicBezTo>
                <a:cubicBezTo>
                  <a:pt x="116" y="120"/>
                  <a:pt x="111" y="124"/>
                  <a:pt x="111" y="125"/>
                </a:cubicBezTo>
                <a:cubicBezTo>
                  <a:pt x="120" y="132"/>
                  <a:pt x="112" y="141"/>
                  <a:pt x="119" y="148"/>
                </a:cubicBezTo>
                <a:cubicBezTo>
                  <a:pt x="126" y="157"/>
                  <a:pt x="138" y="152"/>
                  <a:pt x="149" y="152"/>
                </a:cubicBezTo>
                <a:cubicBezTo>
                  <a:pt x="154" y="160"/>
                  <a:pt x="153" y="171"/>
                  <a:pt x="137" y="176"/>
                </a:cubicBezTo>
                <a:cubicBezTo>
                  <a:pt x="132" y="177"/>
                  <a:pt x="55" y="209"/>
                  <a:pt x="50" y="214"/>
                </a:cubicBezTo>
                <a:cubicBezTo>
                  <a:pt x="26" y="237"/>
                  <a:pt x="35" y="298"/>
                  <a:pt x="33" y="313"/>
                </a:cubicBezTo>
                <a:cubicBezTo>
                  <a:pt x="31" y="329"/>
                  <a:pt x="29" y="340"/>
                  <a:pt x="28" y="354"/>
                </a:cubicBezTo>
                <a:cubicBezTo>
                  <a:pt x="27" y="364"/>
                  <a:pt x="26" y="383"/>
                  <a:pt x="25" y="397"/>
                </a:cubicBezTo>
                <a:cubicBezTo>
                  <a:pt x="22" y="419"/>
                  <a:pt x="16" y="433"/>
                  <a:pt x="15" y="446"/>
                </a:cubicBezTo>
                <a:cubicBezTo>
                  <a:pt x="11" y="477"/>
                  <a:pt x="4" y="496"/>
                  <a:pt x="4" y="581"/>
                </a:cubicBezTo>
                <a:cubicBezTo>
                  <a:pt x="4" y="612"/>
                  <a:pt x="0" y="634"/>
                  <a:pt x="12" y="648"/>
                </a:cubicBezTo>
                <a:cubicBezTo>
                  <a:pt x="16" y="652"/>
                  <a:pt x="13" y="658"/>
                  <a:pt x="18" y="663"/>
                </a:cubicBezTo>
                <a:cubicBezTo>
                  <a:pt x="32" y="679"/>
                  <a:pt x="47" y="684"/>
                  <a:pt x="43" y="677"/>
                </a:cubicBezTo>
                <a:cubicBezTo>
                  <a:pt x="45" y="680"/>
                  <a:pt x="49" y="677"/>
                  <a:pt x="47" y="674"/>
                </a:cubicBezTo>
                <a:cubicBezTo>
                  <a:pt x="46" y="672"/>
                  <a:pt x="44" y="670"/>
                  <a:pt x="40" y="664"/>
                </a:cubicBezTo>
                <a:cubicBezTo>
                  <a:pt x="49" y="664"/>
                  <a:pt x="34" y="654"/>
                  <a:pt x="31" y="646"/>
                </a:cubicBezTo>
                <a:cubicBezTo>
                  <a:pt x="28" y="635"/>
                  <a:pt x="31" y="627"/>
                  <a:pt x="31" y="622"/>
                </a:cubicBezTo>
                <a:cubicBezTo>
                  <a:pt x="38" y="637"/>
                  <a:pt x="38" y="657"/>
                  <a:pt x="46" y="652"/>
                </a:cubicBezTo>
                <a:cubicBezTo>
                  <a:pt x="49" y="645"/>
                  <a:pt x="50" y="618"/>
                  <a:pt x="47" y="596"/>
                </a:cubicBezTo>
                <a:cubicBezTo>
                  <a:pt x="46" y="584"/>
                  <a:pt x="38" y="573"/>
                  <a:pt x="39" y="560"/>
                </a:cubicBezTo>
                <a:cubicBezTo>
                  <a:pt x="41" y="531"/>
                  <a:pt x="57" y="503"/>
                  <a:pt x="64" y="470"/>
                </a:cubicBezTo>
                <a:cubicBezTo>
                  <a:pt x="67" y="456"/>
                  <a:pt x="70" y="447"/>
                  <a:pt x="71" y="423"/>
                </a:cubicBezTo>
                <a:cubicBezTo>
                  <a:pt x="78" y="399"/>
                  <a:pt x="82" y="382"/>
                  <a:pt x="85" y="367"/>
                </a:cubicBezTo>
                <a:cubicBezTo>
                  <a:pt x="87" y="375"/>
                  <a:pt x="95" y="413"/>
                  <a:pt x="92" y="434"/>
                </a:cubicBezTo>
                <a:cubicBezTo>
                  <a:pt x="90" y="449"/>
                  <a:pt x="90" y="456"/>
                  <a:pt x="84" y="486"/>
                </a:cubicBezTo>
                <a:cubicBezTo>
                  <a:pt x="82" y="499"/>
                  <a:pt x="73" y="509"/>
                  <a:pt x="70" y="543"/>
                </a:cubicBezTo>
                <a:cubicBezTo>
                  <a:pt x="65" y="594"/>
                  <a:pt x="66" y="627"/>
                  <a:pt x="76" y="671"/>
                </a:cubicBezTo>
                <a:cubicBezTo>
                  <a:pt x="78" y="681"/>
                  <a:pt x="80" y="690"/>
                  <a:pt x="82" y="698"/>
                </a:cubicBezTo>
                <a:cubicBezTo>
                  <a:pt x="175" y="698"/>
                  <a:pt x="175" y="698"/>
                  <a:pt x="175" y="698"/>
                </a:cubicBezTo>
                <a:cubicBezTo>
                  <a:pt x="174" y="661"/>
                  <a:pt x="173" y="627"/>
                  <a:pt x="175" y="626"/>
                </a:cubicBezTo>
                <a:cubicBezTo>
                  <a:pt x="180" y="631"/>
                  <a:pt x="187" y="628"/>
                  <a:pt x="190" y="626"/>
                </a:cubicBezTo>
                <a:cubicBezTo>
                  <a:pt x="191" y="625"/>
                  <a:pt x="190" y="659"/>
                  <a:pt x="189" y="698"/>
                </a:cubicBezTo>
                <a:cubicBezTo>
                  <a:pt x="282" y="698"/>
                  <a:pt x="282" y="698"/>
                  <a:pt x="282" y="698"/>
                </a:cubicBezTo>
                <a:cubicBezTo>
                  <a:pt x="284" y="690"/>
                  <a:pt x="286" y="681"/>
                  <a:pt x="288" y="67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35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de-DE" sz="10385"/>
          </a:p>
        </p:txBody>
      </p:sp>
      <p:sp>
        <p:nvSpPr>
          <p:cNvPr id="49" name="Freeform 12"/>
          <p:cNvSpPr>
            <a:spLocks noChangeAspect="1"/>
          </p:cNvSpPr>
          <p:nvPr/>
        </p:nvSpPr>
        <p:spPr bwMode="auto">
          <a:xfrm>
            <a:off x="438244" y="1089392"/>
            <a:ext cx="361862" cy="696540"/>
          </a:xfrm>
          <a:custGeom>
            <a:avLst/>
            <a:gdLst>
              <a:gd name="T0" fmla="*/ 294 w 363"/>
              <a:gd name="T1" fmla="*/ 543 h 698"/>
              <a:gd name="T2" fmla="*/ 272 w 363"/>
              <a:gd name="T3" fmla="*/ 433 h 698"/>
              <a:gd name="T4" fmla="*/ 294 w 363"/>
              <a:gd name="T5" fmla="*/ 423 h 698"/>
              <a:gd name="T6" fmla="*/ 325 w 363"/>
              <a:gd name="T7" fmla="*/ 560 h 698"/>
              <a:gd name="T8" fmla="*/ 319 w 363"/>
              <a:gd name="T9" fmla="*/ 652 h 698"/>
              <a:gd name="T10" fmla="*/ 332 w 363"/>
              <a:gd name="T11" fmla="*/ 646 h 698"/>
              <a:gd name="T12" fmla="*/ 316 w 363"/>
              <a:gd name="T13" fmla="*/ 674 h 698"/>
              <a:gd name="T14" fmla="*/ 345 w 363"/>
              <a:gd name="T15" fmla="*/ 663 h 698"/>
              <a:gd name="T16" fmla="*/ 359 w 363"/>
              <a:gd name="T17" fmla="*/ 581 h 698"/>
              <a:gd name="T18" fmla="*/ 339 w 363"/>
              <a:gd name="T19" fmla="*/ 397 h 698"/>
              <a:gd name="T20" fmla="*/ 331 w 363"/>
              <a:gd name="T21" fmla="*/ 313 h 698"/>
              <a:gd name="T22" fmla="*/ 242 w 363"/>
              <a:gd name="T23" fmla="*/ 176 h 698"/>
              <a:gd name="T24" fmla="*/ 186 w 363"/>
              <a:gd name="T25" fmla="*/ 1 h 698"/>
              <a:gd name="T26" fmla="*/ 102 w 363"/>
              <a:gd name="T27" fmla="*/ 103 h 698"/>
              <a:gd name="T28" fmla="*/ 119 w 363"/>
              <a:gd name="T29" fmla="*/ 120 h 698"/>
              <a:gd name="T30" fmla="*/ 119 w 363"/>
              <a:gd name="T31" fmla="*/ 148 h 698"/>
              <a:gd name="T32" fmla="*/ 137 w 363"/>
              <a:gd name="T33" fmla="*/ 176 h 698"/>
              <a:gd name="T34" fmla="*/ 33 w 363"/>
              <a:gd name="T35" fmla="*/ 313 h 698"/>
              <a:gd name="T36" fmla="*/ 25 w 363"/>
              <a:gd name="T37" fmla="*/ 397 h 698"/>
              <a:gd name="T38" fmla="*/ 4 w 363"/>
              <a:gd name="T39" fmla="*/ 581 h 698"/>
              <a:gd name="T40" fmla="*/ 18 w 363"/>
              <a:gd name="T41" fmla="*/ 663 h 698"/>
              <a:gd name="T42" fmla="*/ 47 w 363"/>
              <a:gd name="T43" fmla="*/ 674 h 698"/>
              <a:gd name="T44" fmla="*/ 31 w 363"/>
              <a:gd name="T45" fmla="*/ 646 h 698"/>
              <a:gd name="T46" fmla="*/ 46 w 363"/>
              <a:gd name="T47" fmla="*/ 652 h 698"/>
              <a:gd name="T48" fmla="*/ 39 w 363"/>
              <a:gd name="T49" fmla="*/ 560 h 698"/>
              <a:gd name="T50" fmla="*/ 71 w 363"/>
              <a:gd name="T51" fmla="*/ 423 h 698"/>
              <a:gd name="T52" fmla="*/ 92 w 363"/>
              <a:gd name="T53" fmla="*/ 434 h 698"/>
              <a:gd name="T54" fmla="*/ 70 w 363"/>
              <a:gd name="T55" fmla="*/ 543 h 698"/>
              <a:gd name="T56" fmla="*/ 82 w 363"/>
              <a:gd name="T57" fmla="*/ 698 h 698"/>
              <a:gd name="T58" fmla="*/ 175 w 363"/>
              <a:gd name="T59" fmla="*/ 626 h 698"/>
              <a:gd name="T60" fmla="*/ 189 w 363"/>
              <a:gd name="T61" fmla="*/ 698 h 698"/>
              <a:gd name="T62" fmla="*/ 288 w 363"/>
              <a:gd name="T63" fmla="*/ 671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3" h="698">
                <a:moveTo>
                  <a:pt x="288" y="671"/>
                </a:moveTo>
                <a:cubicBezTo>
                  <a:pt x="297" y="627"/>
                  <a:pt x="298" y="594"/>
                  <a:pt x="294" y="543"/>
                </a:cubicBezTo>
                <a:cubicBezTo>
                  <a:pt x="292" y="509"/>
                  <a:pt x="283" y="497"/>
                  <a:pt x="281" y="484"/>
                </a:cubicBezTo>
                <a:cubicBezTo>
                  <a:pt x="278" y="452"/>
                  <a:pt x="274" y="448"/>
                  <a:pt x="272" y="433"/>
                </a:cubicBezTo>
                <a:cubicBezTo>
                  <a:pt x="269" y="412"/>
                  <a:pt x="277" y="375"/>
                  <a:pt x="278" y="367"/>
                </a:cubicBezTo>
                <a:cubicBezTo>
                  <a:pt x="281" y="382"/>
                  <a:pt x="288" y="402"/>
                  <a:pt x="294" y="423"/>
                </a:cubicBezTo>
                <a:cubicBezTo>
                  <a:pt x="295" y="447"/>
                  <a:pt x="298" y="457"/>
                  <a:pt x="301" y="471"/>
                </a:cubicBezTo>
                <a:cubicBezTo>
                  <a:pt x="307" y="504"/>
                  <a:pt x="323" y="531"/>
                  <a:pt x="325" y="560"/>
                </a:cubicBezTo>
                <a:cubicBezTo>
                  <a:pt x="326" y="573"/>
                  <a:pt x="319" y="584"/>
                  <a:pt x="316" y="596"/>
                </a:cubicBezTo>
                <a:cubicBezTo>
                  <a:pt x="314" y="618"/>
                  <a:pt x="315" y="645"/>
                  <a:pt x="319" y="652"/>
                </a:cubicBezTo>
                <a:cubicBezTo>
                  <a:pt x="326" y="657"/>
                  <a:pt x="326" y="637"/>
                  <a:pt x="332" y="622"/>
                </a:cubicBezTo>
                <a:cubicBezTo>
                  <a:pt x="333" y="627"/>
                  <a:pt x="335" y="635"/>
                  <a:pt x="332" y="646"/>
                </a:cubicBezTo>
                <a:cubicBezTo>
                  <a:pt x="330" y="654"/>
                  <a:pt x="315" y="664"/>
                  <a:pt x="324" y="664"/>
                </a:cubicBezTo>
                <a:cubicBezTo>
                  <a:pt x="320" y="670"/>
                  <a:pt x="319" y="672"/>
                  <a:pt x="316" y="674"/>
                </a:cubicBezTo>
                <a:cubicBezTo>
                  <a:pt x="315" y="677"/>
                  <a:pt x="319" y="680"/>
                  <a:pt x="322" y="677"/>
                </a:cubicBezTo>
                <a:cubicBezTo>
                  <a:pt x="317" y="684"/>
                  <a:pt x="331" y="679"/>
                  <a:pt x="345" y="663"/>
                </a:cubicBezTo>
                <a:cubicBezTo>
                  <a:pt x="351" y="658"/>
                  <a:pt x="348" y="652"/>
                  <a:pt x="352" y="648"/>
                </a:cubicBezTo>
                <a:cubicBezTo>
                  <a:pt x="363" y="634"/>
                  <a:pt x="359" y="612"/>
                  <a:pt x="359" y="581"/>
                </a:cubicBezTo>
                <a:cubicBezTo>
                  <a:pt x="359" y="496"/>
                  <a:pt x="356" y="477"/>
                  <a:pt x="350" y="445"/>
                </a:cubicBezTo>
                <a:cubicBezTo>
                  <a:pt x="347" y="433"/>
                  <a:pt x="341" y="419"/>
                  <a:pt x="339" y="397"/>
                </a:cubicBezTo>
                <a:cubicBezTo>
                  <a:pt x="337" y="383"/>
                  <a:pt x="338" y="363"/>
                  <a:pt x="337" y="353"/>
                </a:cubicBezTo>
                <a:cubicBezTo>
                  <a:pt x="336" y="339"/>
                  <a:pt x="333" y="329"/>
                  <a:pt x="331" y="313"/>
                </a:cubicBezTo>
                <a:cubicBezTo>
                  <a:pt x="329" y="298"/>
                  <a:pt x="339" y="233"/>
                  <a:pt x="314" y="214"/>
                </a:cubicBezTo>
                <a:cubicBezTo>
                  <a:pt x="308" y="209"/>
                  <a:pt x="252" y="184"/>
                  <a:pt x="242" y="176"/>
                </a:cubicBezTo>
                <a:cubicBezTo>
                  <a:pt x="228" y="163"/>
                  <a:pt x="229" y="125"/>
                  <a:pt x="240" y="113"/>
                </a:cubicBezTo>
                <a:cubicBezTo>
                  <a:pt x="273" y="81"/>
                  <a:pt x="272" y="4"/>
                  <a:pt x="186" y="1"/>
                </a:cubicBezTo>
                <a:cubicBezTo>
                  <a:pt x="159" y="0"/>
                  <a:pt x="104" y="22"/>
                  <a:pt x="117" y="74"/>
                </a:cubicBezTo>
                <a:cubicBezTo>
                  <a:pt x="109" y="88"/>
                  <a:pt x="101" y="96"/>
                  <a:pt x="102" y="103"/>
                </a:cubicBezTo>
                <a:cubicBezTo>
                  <a:pt x="103" y="109"/>
                  <a:pt x="120" y="102"/>
                  <a:pt x="110" y="117"/>
                </a:cubicBezTo>
                <a:cubicBezTo>
                  <a:pt x="110" y="119"/>
                  <a:pt x="116" y="120"/>
                  <a:pt x="119" y="120"/>
                </a:cubicBezTo>
                <a:cubicBezTo>
                  <a:pt x="116" y="120"/>
                  <a:pt x="111" y="124"/>
                  <a:pt x="111" y="125"/>
                </a:cubicBezTo>
                <a:cubicBezTo>
                  <a:pt x="120" y="132"/>
                  <a:pt x="112" y="141"/>
                  <a:pt x="119" y="148"/>
                </a:cubicBezTo>
                <a:cubicBezTo>
                  <a:pt x="126" y="157"/>
                  <a:pt x="138" y="152"/>
                  <a:pt x="149" y="152"/>
                </a:cubicBezTo>
                <a:cubicBezTo>
                  <a:pt x="154" y="160"/>
                  <a:pt x="153" y="171"/>
                  <a:pt x="137" y="176"/>
                </a:cubicBezTo>
                <a:cubicBezTo>
                  <a:pt x="132" y="177"/>
                  <a:pt x="55" y="209"/>
                  <a:pt x="50" y="214"/>
                </a:cubicBezTo>
                <a:cubicBezTo>
                  <a:pt x="26" y="237"/>
                  <a:pt x="35" y="298"/>
                  <a:pt x="33" y="313"/>
                </a:cubicBezTo>
                <a:cubicBezTo>
                  <a:pt x="31" y="329"/>
                  <a:pt x="29" y="340"/>
                  <a:pt x="28" y="354"/>
                </a:cubicBezTo>
                <a:cubicBezTo>
                  <a:pt x="27" y="364"/>
                  <a:pt x="26" y="383"/>
                  <a:pt x="25" y="397"/>
                </a:cubicBezTo>
                <a:cubicBezTo>
                  <a:pt x="22" y="419"/>
                  <a:pt x="16" y="433"/>
                  <a:pt x="15" y="446"/>
                </a:cubicBezTo>
                <a:cubicBezTo>
                  <a:pt x="11" y="477"/>
                  <a:pt x="4" y="496"/>
                  <a:pt x="4" y="581"/>
                </a:cubicBezTo>
                <a:cubicBezTo>
                  <a:pt x="4" y="612"/>
                  <a:pt x="0" y="634"/>
                  <a:pt x="12" y="648"/>
                </a:cubicBezTo>
                <a:cubicBezTo>
                  <a:pt x="16" y="652"/>
                  <a:pt x="13" y="658"/>
                  <a:pt x="18" y="663"/>
                </a:cubicBezTo>
                <a:cubicBezTo>
                  <a:pt x="32" y="679"/>
                  <a:pt x="47" y="684"/>
                  <a:pt x="43" y="677"/>
                </a:cubicBezTo>
                <a:cubicBezTo>
                  <a:pt x="45" y="680"/>
                  <a:pt x="49" y="677"/>
                  <a:pt x="47" y="674"/>
                </a:cubicBezTo>
                <a:cubicBezTo>
                  <a:pt x="46" y="672"/>
                  <a:pt x="44" y="670"/>
                  <a:pt x="40" y="664"/>
                </a:cubicBezTo>
                <a:cubicBezTo>
                  <a:pt x="49" y="664"/>
                  <a:pt x="34" y="654"/>
                  <a:pt x="31" y="646"/>
                </a:cubicBezTo>
                <a:cubicBezTo>
                  <a:pt x="28" y="635"/>
                  <a:pt x="31" y="627"/>
                  <a:pt x="31" y="622"/>
                </a:cubicBezTo>
                <a:cubicBezTo>
                  <a:pt x="38" y="637"/>
                  <a:pt x="38" y="657"/>
                  <a:pt x="46" y="652"/>
                </a:cubicBezTo>
                <a:cubicBezTo>
                  <a:pt x="49" y="645"/>
                  <a:pt x="50" y="618"/>
                  <a:pt x="47" y="596"/>
                </a:cubicBezTo>
                <a:cubicBezTo>
                  <a:pt x="46" y="584"/>
                  <a:pt x="38" y="573"/>
                  <a:pt x="39" y="560"/>
                </a:cubicBezTo>
                <a:cubicBezTo>
                  <a:pt x="41" y="531"/>
                  <a:pt x="57" y="503"/>
                  <a:pt x="64" y="470"/>
                </a:cubicBezTo>
                <a:cubicBezTo>
                  <a:pt x="67" y="456"/>
                  <a:pt x="70" y="447"/>
                  <a:pt x="71" y="423"/>
                </a:cubicBezTo>
                <a:cubicBezTo>
                  <a:pt x="78" y="399"/>
                  <a:pt x="82" y="382"/>
                  <a:pt x="85" y="367"/>
                </a:cubicBezTo>
                <a:cubicBezTo>
                  <a:pt x="87" y="375"/>
                  <a:pt x="95" y="413"/>
                  <a:pt x="92" y="434"/>
                </a:cubicBezTo>
                <a:cubicBezTo>
                  <a:pt x="90" y="449"/>
                  <a:pt x="90" y="456"/>
                  <a:pt x="84" y="486"/>
                </a:cubicBezTo>
                <a:cubicBezTo>
                  <a:pt x="82" y="499"/>
                  <a:pt x="73" y="509"/>
                  <a:pt x="70" y="543"/>
                </a:cubicBezTo>
                <a:cubicBezTo>
                  <a:pt x="65" y="594"/>
                  <a:pt x="66" y="627"/>
                  <a:pt x="76" y="671"/>
                </a:cubicBezTo>
                <a:cubicBezTo>
                  <a:pt x="78" y="681"/>
                  <a:pt x="80" y="690"/>
                  <a:pt x="82" y="698"/>
                </a:cubicBezTo>
                <a:cubicBezTo>
                  <a:pt x="175" y="698"/>
                  <a:pt x="175" y="698"/>
                  <a:pt x="175" y="698"/>
                </a:cubicBezTo>
                <a:cubicBezTo>
                  <a:pt x="174" y="661"/>
                  <a:pt x="173" y="627"/>
                  <a:pt x="175" y="626"/>
                </a:cubicBezTo>
                <a:cubicBezTo>
                  <a:pt x="180" y="631"/>
                  <a:pt x="187" y="628"/>
                  <a:pt x="190" y="626"/>
                </a:cubicBezTo>
                <a:cubicBezTo>
                  <a:pt x="191" y="625"/>
                  <a:pt x="190" y="659"/>
                  <a:pt x="189" y="698"/>
                </a:cubicBezTo>
                <a:cubicBezTo>
                  <a:pt x="282" y="698"/>
                  <a:pt x="282" y="698"/>
                  <a:pt x="282" y="698"/>
                </a:cubicBezTo>
                <a:cubicBezTo>
                  <a:pt x="284" y="690"/>
                  <a:pt x="286" y="681"/>
                  <a:pt x="288" y="67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35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de-DE" sz="10385"/>
          </a:p>
        </p:txBody>
      </p:sp>
      <p:sp>
        <p:nvSpPr>
          <p:cNvPr id="50" name="Freeform 22"/>
          <p:cNvSpPr>
            <a:spLocks noChangeAspect="1"/>
          </p:cNvSpPr>
          <p:nvPr/>
        </p:nvSpPr>
        <p:spPr bwMode="auto">
          <a:xfrm>
            <a:off x="285468" y="1118207"/>
            <a:ext cx="346807" cy="685800"/>
          </a:xfrm>
          <a:custGeom>
            <a:avLst/>
            <a:gdLst>
              <a:gd name="T0" fmla="*/ 294 w 363"/>
              <a:gd name="T1" fmla="*/ 543 h 698"/>
              <a:gd name="T2" fmla="*/ 278 w 363"/>
              <a:gd name="T3" fmla="*/ 433 h 698"/>
              <a:gd name="T4" fmla="*/ 294 w 363"/>
              <a:gd name="T5" fmla="*/ 423 h 698"/>
              <a:gd name="T6" fmla="*/ 325 w 363"/>
              <a:gd name="T7" fmla="*/ 560 h 698"/>
              <a:gd name="T8" fmla="*/ 319 w 363"/>
              <a:gd name="T9" fmla="*/ 652 h 698"/>
              <a:gd name="T10" fmla="*/ 332 w 363"/>
              <a:gd name="T11" fmla="*/ 646 h 698"/>
              <a:gd name="T12" fmla="*/ 316 w 363"/>
              <a:gd name="T13" fmla="*/ 674 h 698"/>
              <a:gd name="T14" fmla="*/ 345 w 363"/>
              <a:gd name="T15" fmla="*/ 663 h 698"/>
              <a:gd name="T16" fmla="*/ 359 w 363"/>
              <a:gd name="T17" fmla="*/ 581 h 698"/>
              <a:gd name="T18" fmla="*/ 339 w 363"/>
              <a:gd name="T19" fmla="*/ 397 h 698"/>
              <a:gd name="T20" fmla="*/ 331 w 363"/>
              <a:gd name="T21" fmla="*/ 313 h 698"/>
              <a:gd name="T22" fmla="*/ 288 w 363"/>
              <a:gd name="T23" fmla="*/ 202 h 698"/>
              <a:gd name="T24" fmla="*/ 240 w 363"/>
              <a:gd name="T25" fmla="*/ 113 h 698"/>
              <a:gd name="T26" fmla="*/ 117 w 363"/>
              <a:gd name="T27" fmla="*/ 74 h 698"/>
              <a:gd name="T28" fmla="*/ 110 w 363"/>
              <a:gd name="T29" fmla="*/ 117 h 698"/>
              <a:gd name="T30" fmla="*/ 111 w 363"/>
              <a:gd name="T31" fmla="*/ 126 h 698"/>
              <a:gd name="T32" fmla="*/ 149 w 363"/>
              <a:gd name="T33" fmla="*/ 152 h 698"/>
              <a:gd name="T34" fmla="*/ 76 w 363"/>
              <a:gd name="T35" fmla="*/ 202 h 698"/>
              <a:gd name="T36" fmla="*/ 33 w 363"/>
              <a:gd name="T37" fmla="*/ 313 h 698"/>
              <a:gd name="T38" fmla="*/ 25 w 363"/>
              <a:gd name="T39" fmla="*/ 397 h 698"/>
              <a:gd name="T40" fmla="*/ 4 w 363"/>
              <a:gd name="T41" fmla="*/ 581 h 698"/>
              <a:gd name="T42" fmla="*/ 18 w 363"/>
              <a:gd name="T43" fmla="*/ 663 h 698"/>
              <a:gd name="T44" fmla="*/ 47 w 363"/>
              <a:gd name="T45" fmla="*/ 674 h 698"/>
              <a:gd name="T46" fmla="*/ 31 w 363"/>
              <a:gd name="T47" fmla="*/ 646 h 698"/>
              <a:gd name="T48" fmla="*/ 46 w 363"/>
              <a:gd name="T49" fmla="*/ 652 h 698"/>
              <a:gd name="T50" fmla="*/ 39 w 363"/>
              <a:gd name="T51" fmla="*/ 560 h 698"/>
              <a:gd name="T52" fmla="*/ 71 w 363"/>
              <a:gd name="T53" fmla="*/ 423 h 698"/>
              <a:gd name="T54" fmla="*/ 85 w 363"/>
              <a:gd name="T55" fmla="*/ 433 h 698"/>
              <a:gd name="T56" fmla="*/ 70 w 363"/>
              <a:gd name="T57" fmla="*/ 543 h 698"/>
              <a:gd name="T58" fmla="*/ 82 w 363"/>
              <a:gd name="T59" fmla="*/ 698 h 698"/>
              <a:gd name="T60" fmla="*/ 182 w 363"/>
              <a:gd name="T61" fmla="*/ 648 h 698"/>
              <a:gd name="T62" fmla="*/ 282 w 363"/>
              <a:gd name="T63" fmla="*/ 698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3" h="698">
                <a:moveTo>
                  <a:pt x="288" y="671"/>
                </a:moveTo>
                <a:cubicBezTo>
                  <a:pt x="297" y="627"/>
                  <a:pt x="298" y="594"/>
                  <a:pt x="294" y="543"/>
                </a:cubicBezTo>
                <a:cubicBezTo>
                  <a:pt x="292" y="509"/>
                  <a:pt x="284" y="497"/>
                  <a:pt x="283" y="484"/>
                </a:cubicBezTo>
                <a:cubicBezTo>
                  <a:pt x="282" y="453"/>
                  <a:pt x="280" y="447"/>
                  <a:pt x="278" y="433"/>
                </a:cubicBezTo>
                <a:cubicBezTo>
                  <a:pt x="275" y="412"/>
                  <a:pt x="277" y="375"/>
                  <a:pt x="278" y="367"/>
                </a:cubicBezTo>
                <a:cubicBezTo>
                  <a:pt x="281" y="382"/>
                  <a:pt x="284" y="402"/>
                  <a:pt x="294" y="423"/>
                </a:cubicBezTo>
                <a:cubicBezTo>
                  <a:pt x="295" y="447"/>
                  <a:pt x="297" y="455"/>
                  <a:pt x="299" y="471"/>
                </a:cubicBezTo>
                <a:cubicBezTo>
                  <a:pt x="305" y="503"/>
                  <a:pt x="323" y="531"/>
                  <a:pt x="325" y="560"/>
                </a:cubicBezTo>
                <a:cubicBezTo>
                  <a:pt x="326" y="573"/>
                  <a:pt x="319" y="584"/>
                  <a:pt x="316" y="596"/>
                </a:cubicBezTo>
                <a:cubicBezTo>
                  <a:pt x="314" y="618"/>
                  <a:pt x="315" y="645"/>
                  <a:pt x="319" y="652"/>
                </a:cubicBezTo>
                <a:cubicBezTo>
                  <a:pt x="326" y="657"/>
                  <a:pt x="326" y="637"/>
                  <a:pt x="332" y="622"/>
                </a:cubicBezTo>
                <a:cubicBezTo>
                  <a:pt x="333" y="627"/>
                  <a:pt x="335" y="636"/>
                  <a:pt x="332" y="646"/>
                </a:cubicBezTo>
                <a:cubicBezTo>
                  <a:pt x="330" y="654"/>
                  <a:pt x="315" y="664"/>
                  <a:pt x="324" y="664"/>
                </a:cubicBezTo>
                <a:cubicBezTo>
                  <a:pt x="320" y="670"/>
                  <a:pt x="319" y="672"/>
                  <a:pt x="316" y="674"/>
                </a:cubicBezTo>
                <a:cubicBezTo>
                  <a:pt x="315" y="677"/>
                  <a:pt x="319" y="680"/>
                  <a:pt x="322" y="677"/>
                </a:cubicBezTo>
                <a:cubicBezTo>
                  <a:pt x="318" y="684"/>
                  <a:pt x="331" y="679"/>
                  <a:pt x="345" y="663"/>
                </a:cubicBezTo>
                <a:cubicBezTo>
                  <a:pt x="351" y="658"/>
                  <a:pt x="349" y="652"/>
                  <a:pt x="352" y="648"/>
                </a:cubicBezTo>
                <a:cubicBezTo>
                  <a:pt x="363" y="634"/>
                  <a:pt x="359" y="612"/>
                  <a:pt x="359" y="581"/>
                </a:cubicBezTo>
                <a:cubicBezTo>
                  <a:pt x="359" y="496"/>
                  <a:pt x="355" y="478"/>
                  <a:pt x="352" y="446"/>
                </a:cubicBezTo>
                <a:cubicBezTo>
                  <a:pt x="351" y="433"/>
                  <a:pt x="341" y="419"/>
                  <a:pt x="339" y="397"/>
                </a:cubicBezTo>
                <a:cubicBezTo>
                  <a:pt x="337" y="383"/>
                  <a:pt x="338" y="364"/>
                  <a:pt x="338" y="354"/>
                </a:cubicBezTo>
                <a:cubicBezTo>
                  <a:pt x="337" y="340"/>
                  <a:pt x="333" y="329"/>
                  <a:pt x="331" y="313"/>
                </a:cubicBezTo>
                <a:cubicBezTo>
                  <a:pt x="329" y="298"/>
                  <a:pt x="352" y="248"/>
                  <a:pt x="314" y="214"/>
                </a:cubicBezTo>
                <a:cubicBezTo>
                  <a:pt x="308" y="209"/>
                  <a:pt x="297" y="207"/>
                  <a:pt x="288" y="202"/>
                </a:cubicBezTo>
                <a:cubicBezTo>
                  <a:pt x="272" y="193"/>
                  <a:pt x="252" y="185"/>
                  <a:pt x="242" y="176"/>
                </a:cubicBezTo>
                <a:cubicBezTo>
                  <a:pt x="228" y="163"/>
                  <a:pt x="229" y="126"/>
                  <a:pt x="240" y="113"/>
                </a:cubicBezTo>
                <a:cubicBezTo>
                  <a:pt x="273" y="81"/>
                  <a:pt x="272" y="4"/>
                  <a:pt x="186" y="1"/>
                </a:cubicBezTo>
                <a:cubicBezTo>
                  <a:pt x="159" y="0"/>
                  <a:pt x="104" y="22"/>
                  <a:pt x="117" y="74"/>
                </a:cubicBezTo>
                <a:cubicBezTo>
                  <a:pt x="109" y="88"/>
                  <a:pt x="101" y="96"/>
                  <a:pt x="102" y="103"/>
                </a:cubicBezTo>
                <a:cubicBezTo>
                  <a:pt x="103" y="109"/>
                  <a:pt x="120" y="102"/>
                  <a:pt x="110" y="117"/>
                </a:cubicBezTo>
                <a:cubicBezTo>
                  <a:pt x="110" y="119"/>
                  <a:pt x="116" y="120"/>
                  <a:pt x="119" y="120"/>
                </a:cubicBezTo>
                <a:cubicBezTo>
                  <a:pt x="116" y="120"/>
                  <a:pt x="111" y="124"/>
                  <a:pt x="111" y="126"/>
                </a:cubicBezTo>
                <a:cubicBezTo>
                  <a:pt x="120" y="132"/>
                  <a:pt x="112" y="141"/>
                  <a:pt x="119" y="148"/>
                </a:cubicBezTo>
                <a:cubicBezTo>
                  <a:pt x="126" y="157"/>
                  <a:pt x="138" y="152"/>
                  <a:pt x="149" y="152"/>
                </a:cubicBezTo>
                <a:cubicBezTo>
                  <a:pt x="154" y="160"/>
                  <a:pt x="153" y="171"/>
                  <a:pt x="137" y="176"/>
                </a:cubicBezTo>
                <a:cubicBezTo>
                  <a:pt x="132" y="177"/>
                  <a:pt x="91" y="193"/>
                  <a:pt x="76" y="202"/>
                </a:cubicBezTo>
                <a:cubicBezTo>
                  <a:pt x="68" y="207"/>
                  <a:pt x="55" y="209"/>
                  <a:pt x="50" y="214"/>
                </a:cubicBezTo>
                <a:cubicBezTo>
                  <a:pt x="13" y="248"/>
                  <a:pt x="35" y="298"/>
                  <a:pt x="33" y="313"/>
                </a:cubicBezTo>
                <a:cubicBezTo>
                  <a:pt x="31" y="329"/>
                  <a:pt x="27" y="340"/>
                  <a:pt x="26" y="354"/>
                </a:cubicBezTo>
                <a:cubicBezTo>
                  <a:pt x="25" y="364"/>
                  <a:pt x="26" y="383"/>
                  <a:pt x="25" y="397"/>
                </a:cubicBezTo>
                <a:cubicBezTo>
                  <a:pt x="22" y="419"/>
                  <a:pt x="13" y="433"/>
                  <a:pt x="12" y="446"/>
                </a:cubicBezTo>
                <a:cubicBezTo>
                  <a:pt x="9" y="478"/>
                  <a:pt x="4" y="496"/>
                  <a:pt x="4" y="581"/>
                </a:cubicBezTo>
                <a:cubicBezTo>
                  <a:pt x="4" y="612"/>
                  <a:pt x="0" y="634"/>
                  <a:pt x="12" y="648"/>
                </a:cubicBezTo>
                <a:cubicBezTo>
                  <a:pt x="16" y="652"/>
                  <a:pt x="13" y="658"/>
                  <a:pt x="18" y="663"/>
                </a:cubicBezTo>
                <a:cubicBezTo>
                  <a:pt x="32" y="679"/>
                  <a:pt x="47" y="684"/>
                  <a:pt x="43" y="677"/>
                </a:cubicBezTo>
                <a:cubicBezTo>
                  <a:pt x="45" y="680"/>
                  <a:pt x="49" y="677"/>
                  <a:pt x="47" y="674"/>
                </a:cubicBezTo>
                <a:cubicBezTo>
                  <a:pt x="46" y="672"/>
                  <a:pt x="44" y="670"/>
                  <a:pt x="40" y="664"/>
                </a:cubicBezTo>
                <a:cubicBezTo>
                  <a:pt x="49" y="664"/>
                  <a:pt x="34" y="654"/>
                  <a:pt x="31" y="646"/>
                </a:cubicBezTo>
                <a:cubicBezTo>
                  <a:pt x="28" y="636"/>
                  <a:pt x="31" y="627"/>
                  <a:pt x="31" y="622"/>
                </a:cubicBezTo>
                <a:cubicBezTo>
                  <a:pt x="38" y="637"/>
                  <a:pt x="38" y="657"/>
                  <a:pt x="46" y="652"/>
                </a:cubicBezTo>
                <a:cubicBezTo>
                  <a:pt x="49" y="645"/>
                  <a:pt x="50" y="618"/>
                  <a:pt x="47" y="596"/>
                </a:cubicBezTo>
                <a:cubicBezTo>
                  <a:pt x="46" y="584"/>
                  <a:pt x="38" y="573"/>
                  <a:pt x="39" y="560"/>
                </a:cubicBezTo>
                <a:cubicBezTo>
                  <a:pt x="41" y="531"/>
                  <a:pt x="58" y="503"/>
                  <a:pt x="65" y="471"/>
                </a:cubicBezTo>
                <a:cubicBezTo>
                  <a:pt x="66" y="455"/>
                  <a:pt x="70" y="447"/>
                  <a:pt x="71" y="423"/>
                </a:cubicBezTo>
                <a:cubicBezTo>
                  <a:pt x="79" y="402"/>
                  <a:pt x="82" y="382"/>
                  <a:pt x="85" y="367"/>
                </a:cubicBezTo>
                <a:cubicBezTo>
                  <a:pt x="87" y="375"/>
                  <a:pt x="88" y="412"/>
                  <a:pt x="85" y="433"/>
                </a:cubicBezTo>
                <a:cubicBezTo>
                  <a:pt x="83" y="447"/>
                  <a:pt x="81" y="453"/>
                  <a:pt x="80" y="484"/>
                </a:cubicBezTo>
                <a:cubicBezTo>
                  <a:pt x="80" y="497"/>
                  <a:pt x="73" y="509"/>
                  <a:pt x="70" y="543"/>
                </a:cubicBezTo>
                <a:cubicBezTo>
                  <a:pt x="65" y="594"/>
                  <a:pt x="66" y="627"/>
                  <a:pt x="76" y="671"/>
                </a:cubicBezTo>
                <a:cubicBezTo>
                  <a:pt x="78" y="681"/>
                  <a:pt x="80" y="690"/>
                  <a:pt x="82" y="698"/>
                </a:cubicBezTo>
                <a:cubicBezTo>
                  <a:pt x="180" y="698"/>
                  <a:pt x="180" y="698"/>
                  <a:pt x="180" y="698"/>
                </a:cubicBezTo>
                <a:cubicBezTo>
                  <a:pt x="180" y="679"/>
                  <a:pt x="181" y="661"/>
                  <a:pt x="182" y="648"/>
                </a:cubicBezTo>
                <a:cubicBezTo>
                  <a:pt x="184" y="661"/>
                  <a:pt x="184" y="679"/>
                  <a:pt x="184" y="698"/>
                </a:cubicBezTo>
                <a:cubicBezTo>
                  <a:pt x="282" y="698"/>
                  <a:pt x="282" y="698"/>
                  <a:pt x="282" y="698"/>
                </a:cubicBezTo>
                <a:cubicBezTo>
                  <a:pt x="284" y="690"/>
                  <a:pt x="286" y="681"/>
                  <a:pt x="288" y="671"/>
                </a:cubicBezTo>
                <a:close/>
              </a:path>
            </a:pathLst>
          </a:custGeom>
          <a:solidFill>
            <a:srgbClr val="F9EDF8"/>
          </a:solidFill>
          <a:ln w="6350" cap="flat">
            <a:solidFill>
              <a:srgbClr val="E6B8E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de-DE" sz="10385"/>
          </a:p>
        </p:txBody>
      </p:sp>
      <p:sp>
        <p:nvSpPr>
          <p:cNvPr id="51" name="Freeform 22"/>
          <p:cNvSpPr>
            <a:spLocks noChangeAspect="1"/>
          </p:cNvSpPr>
          <p:nvPr/>
        </p:nvSpPr>
        <p:spPr bwMode="auto">
          <a:xfrm>
            <a:off x="567593" y="1118207"/>
            <a:ext cx="346807" cy="685800"/>
          </a:xfrm>
          <a:custGeom>
            <a:avLst/>
            <a:gdLst>
              <a:gd name="T0" fmla="*/ 294 w 363"/>
              <a:gd name="T1" fmla="*/ 543 h 698"/>
              <a:gd name="T2" fmla="*/ 278 w 363"/>
              <a:gd name="T3" fmla="*/ 433 h 698"/>
              <a:gd name="T4" fmla="*/ 294 w 363"/>
              <a:gd name="T5" fmla="*/ 423 h 698"/>
              <a:gd name="T6" fmla="*/ 325 w 363"/>
              <a:gd name="T7" fmla="*/ 560 h 698"/>
              <a:gd name="T8" fmla="*/ 319 w 363"/>
              <a:gd name="T9" fmla="*/ 652 h 698"/>
              <a:gd name="T10" fmla="*/ 332 w 363"/>
              <a:gd name="T11" fmla="*/ 646 h 698"/>
              <a:gd name="T12" fmla="*/ 316 w 363"/>
              <a:gd name="T13" fmla="*/ 674 h 698"/>
              <a:gd name="T14" fmla="*/ 345 w 363"/>
              <a:gd name="T15" fmla="*/ 663 h 698"/>
              <a:gd name="T16" fmla="*/ 359 w 363"/>
              <a:gd name="T17" fmla="*/ 581 h 698"/>
              <a:gd name="T18" fmla="*/ 339 w 363"/>
              <a:gd name="T19" fmla="*/ 397 h 698"/>
              <a:gd name="T20" fmla="*/ 331 w 363"/>
              <a:gd name="T21" fmla="*/ 313 h 698"/>
              <a:gd name="T22" fmla="*/ 288 w 363"/>
              <a:gd name="T23" fmla="*/ 202 h 698"/>
              <a:gd name="T24" fmla="*/ 240 w 363"/>
              <a:gd name="T25" fmla="*/ 113 h 698"/>
              <a:gd name="T26" fmla="*/ 117 w 363"/>
              <a:gd name="T27" fmla="*/ 74 h 698"/>
              <a:gd name="T28" fmla="*/ 110 w 363"/>
              <a:gd name="T29" fmla="*/ 117 h 698"/>
              <a:gd name="T30" fmla="*/ 111 w 363"/>
              <a:gd name="T31" fmla="*/ 126 h 698"/>
              <a:gd name="T32" fmla="*/ 149 w 363"/>
              <a:gd name="T33" fmla="*/ 152 h 698"/>
              <a:gd name="T34" fmla="*/ 76 w 363"/>
              <a:gd name="T35" fmla="*/ 202 h 698"/>
              <a:gd name="T36" fmla="*/ 33 w 363"/>
              <a:gd name="T37" fmla="*/ 313 h 698"/>
              <a:gd name="T38" fmla="*/ 25 w 363"/>
              <a:gd name="T39" fmla="*/ 397 h 698"/>
              <a:gd name="T40" fmla="*/ 4 w 363"/>
              <a:gd name="T41" fmla="*/ 581 h 698"/>
              <a:gd name="T42" fmla="*/ 18 w 363"/>
              <a:gd name="T43" fmla="*/ 663 h 698"/>
              <a:gd name="T44" fmla="*/ 47 w 363"/>
              <a:gd name="T45" fmla="*/ 674 h 698"/>
              <a:gd name="T46" fmla="*/ 31 w 363"/>
              <a:gd name="T47" fmla="*/ 646 h 698"/>
              <a:gd name="T48" fmla="*/ 46 w 363"/>
              <a:gd name="T49" fmla="*/ 652 h 698"/>
              <a:gd name="T50" fmla="*/ 39 w 363"/>
              <a:gd name="T51" fmla="*/ 560 h 698"/>
              <a:gd name="T52" fmla="*/ 71 w 363"/>
              <a:gd name="T53" fmla="*/ 423 h 698"/>
              <a:gd name="T54" fmla="*/ 85 w 363"/>
              <a:gd name="T55" fmla="*/ 433 h 698"/>
              <a:gd name="T56" fmla="*/ 70 w 363"/>
              <a:gd name="T57" fmla="*/ 543 h 698"/>
              <a:gd name="T58" fmla="*/ 82 w 363"/>
              <a:gd name="T59" fmla="*/ 698 h 698"/>
              <a:gd name="T60" fmla="*/ 182 w 363"/>
              <a:gd name="T61" fmla="*/ 648 h 698"/>
              <a:gd name="T62" fmla="*/ 282 w 363"/>
              <a:gd name="T63" fmla="*/ 698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3" h="698">
                <a:moveTo>
                  <a:pt x="288" y="671"/>
                </a:moveTo>
                <a:cubicBezTo>
                  <a:pt x="297" y="627"/>
                  <a:pt x="298" y="594"/>
                  <a:pt x="294" y="543"/>
                </a:cubicBezTo>
                <a:cubicBezTo>
                  <a:pt x="292" y="509"/>
                  <a:pt x="284" y="497"/>
                  <a:pt x="283" y="484"/>
                </a:cubicBezTo>
                <a:cubicBezTo>
                  <a:pt x="282" y="453"/>
                  <a:pt x="280" y="447"/>
                  <a:pt x="278" y="433"/>
                </a:cubicBezTo>
                <a:cubicBezTo>
                  <a:pt x="275" y="412"/>
                  <a:pt x="277" y="375"/>
                  <a:pt x="278" y="367"/>
                </a:cubicBezTo>
                <a:cubicBezTo>
                  <a:pt x="281" y="382"/>
                  <a:pt x="284" y="402"/>
                  <a:pt x="294" y="423"/>
                </a:cubicBezTo>
                <a:cubicBezTo>
                  <a:pt x="295" y="447"/>
                  <a:pt x="297" y="455"/>
                  <a:pt x="299" y="471"/>
                </a:cubicBezTo>
                <a:cubicBezTo>
                  <a:pt x="305" y="503"/>
                  <a:pt x="323" y="531"/>
                  <a:pt x="325" y="560"/>
                </a:cubicBezTo>
                <a:cubicBezTo>
                  <a:pt x="326" y="573"/>
                  <a:pt x="319" y="584"/>
                  <a:pt x="316" y="596"/>
                </a:cubicBezTo>
                <a:cubicBezTo>
                  <a:pt x="314" y="618"/>
                  <a:pt x="315" y="645"/>
                  <a:pt x="319" y="652"/>
                </a:cubicBezTo>
                <a:cubicBezTo>
                  <a:pt x="326" y="657"/>
                  <a:pt x="326" y="637"/>
                  <a:pt x="332" y="622"/>
                </a:cubicBezTo>
                <a:cubicBezTo>
                  <a:pt x="333" y="627"/>
                  <a:pt x="335" y="636"/>
                  <a:pt x="332" y="646"/>
                </a:cubicBezTo>
                <a:cubicBezTo>
                  <a:pt x="330" y="654"/>
                  <a:pt x="315" y="664"/>
                  <a:pt x="324" y="664"/>
                </a:cubicBezTo>
                <a:cubicBezTo>
                  <a:pt x="320" y="670"/>
                  <a:pt x="319" y="672"/>
                  <a:pt x="316" y="674"/>
                </a:cubicBezTo>
                <a:cubicBezTo>
                  <a:pt x="315" y="677"/>
                  <a:pt x="319" y="680"/>
                  <a:pt x="322" y="677"/>
                </a:cubicBezTo>
                <a:cubicBezTo>
                  <a:pt x="318" y="684"/>
                  <a:pt x="331" y="679"/>
                  <a:pt x="345" y="663"/>
                </a:cubicBezTo>
                <a:cubicBezTo>
                  <a:pt x="351" y="658"/>
                  <a:pt x="349" y="652"/>
                  <a:pt x="352" y="648"/>
                </a:cubicBezTo>
                <a:cubicBezTo>
                  <a:pt x="363" y="634"/>
                  <a:pt x="359" y="612"/>
                  <a:pt x="359" y="581"/>
                </a:cubicBezTo>
                <a:cubicBezTo>
                  <a:pt x="359" y="496"/>
                  <a:pt x="355" y="478"/>
                  <a:pt x="352" y="446"/>
                </a:cubicBezTo>
                <a:cubicBezTo>
                  <a:pt x="351" y="433"/>
                  <a:pt x="341" y="419"/>
                  <a:pt x="339" y="397"/>
                </a:cubicBezTo>
                <a:cubicBezTo>
                  <a:pt x="337" y="383"/>
                  <a:pt x="338" y="364"/>
                  <a:pt x="338" y="354"/>
                </a:cubicBezTo>
                <a:cubicBezTo>
                  <a:pt x="337" y="340"/>
                  <a:pt x="333" y="329"/>
                  <a:pt x="331" y="313"/>
                </a:cubicBezTo>
                <a:cubicBezTo>
                  <a:pt x="329" y="298"/>
                  <a:pt x="352" y="248"/>
                  <a:pt x="314" y="214"/>
                </a:cubicBezTo>
                <a:cubicBezTo>
                  <a:pt x="308" y="209"/>
                  <a:pt x="297" y="207"/>
                  <a:pt x="288" y="202"/>
                </a:cubicBezTo>
                <a:cubicBezTo>
                  <a:pt x="272" y="193"/>
                  <a:pt x="252" y="185"/>
                  <a:pt x="242" y="176"/>
                </a:cubicBezTo>
                <a:cubicBezTo>
                  <a:pt x="228" y="163"/>
                  <a:pt x="229" y="126"/>
                  <a:pt x="240" y="113"/>
                </a:cubicBezTo>
                <a:cubicBezTo>
                  <a:pt x="273" y="81"/>
                  <a:pt x="272" y="4"/>
                  <a:pt x="186" y="1"/>
                </a:cubicBezTo>
                <a:cubicBezTo>
                  <a:pt x="159" y="0"/>
                  <a:pt x="104" y="22"/>
                  <a:pt x="117" y="74"/>
                </a:cubicBezTo>
                <a:cubicBezTo>
                  <a:pt x="109" y="88"/>
                  <a:pt x="101" y="96"/>
                  <a:pt x="102" y="103"/>
                </a:cubicBezTo>
                <a:cubicBezTo>
                  <a:pt x="103" y="109"/>
                  <a:pt x="120" y="102"/>
                  <a:pt x="110" y="117"/>
                </a:cubicBezTo>
                <a:cubicBezTo>
                  <a:pt x="110" y="119"/>
                  <a:pt x="116" y="120"/>
                  <a:pt x="119" y="120"/>
                </a:cubicBezTo>
                <a:cubicBezTo>
                  <a:pt x="116" y="120"/>
                  <a:pt x="111" y="124"/>
                  <a:pt x="111" y="126"/>
                </a:cubicBezTo>
                <a:cubicBezTo>
                  <a:pt x="120" y="132"/>
                  <a:pt x="112" y="141"/>
                  <a:pt x="119" y="148"/>
                </a:cubicBezTo>
                <a:cubicBezTo>
                  <a:pt x="126" y="157"/>
                  <a:pt x="138" y="152"/>
                  <a:pt x="149" y="152"/>
                </a:cubicBezTo>
                <a:cubicBezTo>
                  <a:pt x="154" y="160"/>
                  <a:pt x="153" y="171"/>
                  <a:pt x="137" y="176"/>
                </a:cubicBezTo>
                <a:cubicBezTo>
                  <a:pt x="132" y="177"/>
                  <a:pt x="91" y="193"/>
                  <a:pt x="76" y="202"/>
                </a:cubicBezTo>
                <a:cubicBezTo>
                  <a:pt x="68" y="207"/>
                  <a:pt x="55" y="209"/>
                  <a:pt x="50" y="214"/>
                </a:cubicBezTo>
                <a:cubicBezTo>
                  <a:pt x="13" y="248"/>
                  <a:pt x="35" y="298"/>
                  <a:pt x="33" y="313"/>
                </a:cubicBezTo>
                <a:cubicBezTo>
                  <a:pt x="31" y="329"/>
                  <a:pt x="27" y="340"/>
                  <a:pt x="26" y="354"/>
                </a:cubicBezTo>
                <a:cubicBezTo>
                  <a:pt x="25" y="364"/>
                  <a:pt x="26" y="383"/>
                  <a:pt x="25" y="397"/>
                </a:cubicBezTo>
                <a:cubicBezTo>
                  <a:pt x="22" y="419"/>
                  <a:pt x="13" y="433"/>
                  <a:pt x="12" y="446"/>
                </a:cubicBezTo>
                <a:cubicBezTo>
                  <a:pt x="9" y="478"/>
                  <a:pt x="4" y="496"/>
                  <a:pt x="4" y="581"/>
                </a:cubicBezTo>
                <a:cubicBezTo>
                  <a:pt x="4" y="612"/>
                  <a:pt x="0" y="634"/>
                  <a:pt x="12" y="648"/>
                </a:cubicBezTo>
                <a:cubicBezTo>
                  <a:pt x="16" y="652"/>
                  <a:pt x="13" y="658"/>
                  <a:pt x="18" y="663"/>
                </a:cubicBezTo>
                <a:cubicBezTo>
                  <a:pt x="32" y="679"/>
                  <a:pt x="47" y="684"/>
                  <a:pt x="43" y="677"/>
                </a:cubicBezTo>
                <a:cubicBezTo>
                  <a:pt x="45" y="680"/>
                  <a:pt x="49" y="677"/>
                  <a:pt x="47" y="674"/>
                </a:cubicBezTo>
                <a:cubicBezTo>
                  <a:pt x="46" y="672"/>
                  <a:pt x="44" y="670"/>
                  <a:pt x="40" y="664"/>
                </a:cubicBezTo>
                <a:cubicBezTo>
                  <a:pt x="49" y="664"/>
                  <a:pt x="34" y="654"/>
                  <a:pt x="31" y="646"/>
                </a:cubicBezTo>
                <a:cubicBezTo>
                  <a:pt x="28" y="636"/>
                  <a:pt x="31" y="627"/>
                  <a:pt x="31" y="622"/>
                </a:cubicBezTo>
                <a:cubicBezTo>
                  <a:pt x="38" y="637"/>
                  <a:pt x="38" y="657"/>
                  <a:pt x="46" y="652"/>
                </a:cubicBezTo>
                <a:cubicBezTo>
                  <a:pt x="49" y="645"/>
                  <a:pt x="50" y="618"/>
                  <a:pt x="47" y="596"/>
                </a:cubicBezTo>
                <a:cubicBezTo>
                  <a:pt x="46" y="584"/>
                  <a:pt x="38" y="573"/>
                  <a:pt x="39" y="560"/>
                </a:cubicBezTo>
                <a:cubicBezTo>
                  <a:pt x="41" y="531"/>
                  <a:pt x="58" y="503"/>
                  <a:pt x="65" y="471"/>
                </a:cubicBezTo>
                <a:cubicBezTo>
                  <a:pt x="66" y="455"/>
                  <a:pt x="70" y="447"/>
                  <a:pt x="71" y="423"/>
                </a:cubicBezTo>
                <a:cubicBezTo>
                  <a:pt x="79" y="402"/>
                  <a:pt x="82" y="382"/>
                  <a:pt x="85" y="367"/>
                </a:cubicBezTo>
                <a:cubicBezTo>
                  <a:pt x="87" y="375"/>
                  <a:pt x="88" y="412"/>
                  <a:pt x="85" y="433"/>
                </a:cubicBezTo>
                <a:cubicBezTo>
                  <a:pt x="83" y="447"/>
                  <a:pt x="81" y="453"/>
                  <a:pt x="80" y="484"/>
                </a:cubicBezTo>
                <a:cubicBezTo>
                  <a:pt x="80" y="497"/>
                  <a:pt x="73" y="509"/>
                  <a:pt x="70" y="543"/>
                </a:cubicBezTo>
                <a:cubicBezTo>
                  <a:pt x="65" y="594"/>
                  <a:pt x="66" y="627"/>
                  <a:pt x="76" y="671"/>
                </a:cubicBezTo>
                <a:cubicBezTo>
                  <a:pt x="78" y="681"/>
                  <a:pt x="80" y="690"/>
                  <a:pt x="82" y="698"/>
                </a:cubicBezTo>
                <a:cubicBezTo>
                  <a:pt x="180" y="698"/>
                  <a:pt x="180" y="698"/>
                  <a:pt x="180" y="698"/>
                </a:cubicBezTo>
                <a:cubicBezTo>
                  <a:pt x="180" y="679"/>
                  <a:pt x="181" y="661"/>
                  <a:pt x="182" y="648"/>
                </a:cubicBezTo>
                <a:cubicBezTo>
                  <a:pt x="184" y="661"/>
                  <a:pt x="184" y="679"/>
                  <a:pt x="184" y="698"/>
                </a:cubicBezTo>
                <a:cubicBezTo>
                  <a:pt x="282" y="698"/>
                  <a:pt x="282" y="698"/>
                  <a:pt x="282" y="698"/>
                </a:cubicBezTo>
                <a:cubicBezTo>
                  <a:pt x="284" y="690"/>
                  <a:pt x="286" y="681"/>
                  <a:pt x="288" y="671"/>
                </a:cubicBezTo>
                <a:close/>
              </a:path>
            </a:pathLst>
          </a:custGeom>
          <a:solidFill>
            <a:srgbClr val="F9EDF8"/>
          </a:solidFill>
          <a:ln w="6350" cap="flat">
            <a:solidFill>
              <a:srgbClr val="E6B8E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de-DE" sz="10385"/>
          </a:p>
        </p:txBody>
      </p:sp>
      <p:sp>
        <p:nvSpPr>
          <p:cNvPr id="52" name="Freeform 12"/>
          <p:cNvSpPr>
            <a:spLocks noChangeAspect="1"/>
          </p:cNvSpPr>
          <p:nvPr/>
        </p:nvSpPr>
        <p:spPr bwMode="auto">
          <a:xfrm>
            <a:off x="733748" y="1097990"/>
            <a:ext cx="361862" cy="696540"/>
          </a:xfrm>
          <a:custGeom>
            <a:avLst/>
            <a:gdLst>
              <a:gd name="T0" fmla="*/ 294 w 363"/>
              <a:gd name="T1" fmla="*/ 543 h 698"/>
              <a:gd name="T2" fmla="*/ 272 w 363"/>
              <a:gd name="T3" fmla="*/ 433 h 698"/>
              <a:gd name="T4" fmla="*/ 294 w 363"/>
              <a:gd name="T5" fmla="*/ 423 h 698"/>
              <a:gd name="T6" fmla="*/ 325 w 363"/>
              <a:gd name="T7" fmla="*/ 560 h 698"/>
              <a:gd name="T8" fmla="*/ 319 w 363"/>
              <a:gd name="T9" fmla="*/ 652 h 698"/>
              <a:gd name="T10" fmla="*/ 332 w 363"/>
              <a:gd name="T11" fmla="*/ 646 h 698"/>
              <a:gd name="T12" fmla="*/ 316 w 363"/>
              <a:gd name="T13" fmla="*/ 674 h 698"/>
              <a:gd name="T14" fmla="*/ 345 w 363"/>
              <a:gd name="T15" fmla="*/ 663 h 698"/>
              <a:gd name="T16" fmla="*/ 359 w 363"/>
              <a:gd name="T17" fmla="*/ 581 h 698"/>
              <a:gd name="T18" fmla="*/ 339 w 363"/>
              <a:gd name="T19" fmla="*/ 397 h 698"/>
              <a:gd name="T20" fmla="*/ 331 w 363"/>
              <a:gd name="T21" fmla="*/ 313 h 698"/>
              <a:gd name="T22" fmla="*/ 242 w 363"/>
              <a:gd name="T23" fmla="*/ 176 h 698"/>
              <a:gd name="T24" fmla="*/ 186 w 363"/>
              <a:gd name="T25" fmla="*/ 1 h 698"/>
              <a:gd name="T26" fmla="*/ 102 w 363"/>
              <a:gd name="T27" fmla="*/ 103 h 698"/>
              <a:gd name="T28" fmla="*/ 119 w 363"/>
              <a:gd name="T29" fmla="*/ 120 h 698"/>
              <a:gd name="T30" fmla="*/ 119 w 363"/>
              <a:gd name="T31" fmla="*/ 148 h 698"/>
              <a:gd name="T32" fmla="*/ 137 w 363"/>
              <a:gd name="T33" fmla="*/ 176 h 698"/>
              <a:gd name="T34" fmla="*/ 33 w 363"/>
              <a:gd name="T35" fmla="*/ 313 h 698"/>
              <a:gd name="T36" fmla="*/ 25 w 363"/>
              <a:gd name="T37" fmla="*/ 397 h 698"/>
              <a:gd name="T38" fmla="*/ 4 w 363"/>
              <a:gd name="T39" fmla="*/ 581 h 698"/>
              <a:gd name="T40" fmla="*/ 18 w 363"/>
              <a:gd name="T41" fmla="*/ 663 h 698"/>
              <a:gd name="T42" fmla="*/ 47 w 363"/>
              <a:gd name="T43" fmla="*/ 674 h 698"/>
              <a:gd name="T44" fmla="*/ 31 w 363"/>
              <a:gd name="T45" fmla="*/ 646 h 698"/>
              <a:gd name="T46" fmla="*/ 46 w 363"/>
              <a:gd name="T47" fmla="*/ 652 h 698"/>
              <a:gd name="T48" fmla="*/ 39 w 363"/>
              <a:gd name="T49" fmla="*/ 560 h 698"/>
              <a:gd name="T50" fmla="*/ 71 w 363"/>
              <a:gd name="T51" fmla="*/ 423 h 698"/>
              <a:gd name="T52" fmla="*/ 92 w 363"/>
              <a:gd name="T53" fmla="*/ 434 h 698"/>
              <a:gd name="T54" fmla="*/ 70 w 363"/>
              <a:gd name="T55" fmla="*/ 543 h 698"/>
              <a:gd name="T56" fmla="*/ 82 w 363"/>
              <a:gd name="T57" fmla="*/ 698 h 698"/>
              <a:gd name="T58" fmla="*/ 175 w 363"/>
              <a:gd name="T59" fmla="*/ 626 h 698"/>
              <a:gd name="T60" fmla="*/ 189 w 363"/>
              <a:gd name="T61" fmla="*/ 698 h 698"/>
              <a:gd name="T62" fmla="*/ 288 w 363"/>
              <a:gd name="T63" fmla="*/ 671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3" h="698">
                <a:moveTo>
                  <a:pt x="288" y="671"/>
                </a:moveTo>
                <a:cubicBezTo>
                  <a:pt x="297" y="627"/>
                  <a:pt x="298" y="594"/>
                  <a:pt x="294" y="543"/>
                </a:cubicBezTo>
                <a:cubicBezTo>
                  <a:pt x="292" y="509"/>
                  <a:pt x="283" y="497"/>
                  <a:pt x="281" y="484"/>
                </a:cubicBezTo>
                <a:cubicBezTo>
                  <a:pt x="278" y="452"/>
                  <a:pt x="274" y="448"/>
                  <a:pt x="272" y="433"/>
                </a:cubicBezTo>
                <a:cubicBezTo>
                  <a:pt x="269" y="412"/>
                  <a:pt x="277" y="375"/>
                  <a:pt x="278" y="367"/>
                </a:cubicBezTo>
                <a:cubicBezTo>
                  <a:pt x="281" y="382"/>
                  <a:pt x="288" y="402"/>
                  <a:pt x="294" y="423"/>
                </a:cubicBezTo>
                <a:cubicBezTo>
                  <a:pt x="295" y="447"/>
                  <a:pt x="298" y="457"/>
                  <a:pt x="301" y="471"/>
                </a:cubicBezTo>
                <a:cubicBezTo>
                  <a:pt x="307" y="504"/>
                  <a:pt x="323" y="531"/>
                  <a:pt x="325" y="560"/>
                </a:cubicBezTo>
                <a:cubicBezTo>
                  <a:pt x="326" y="573"/>
                  <a:pt x="319" y="584"/>
                  <a:pt x="316" y="596"/>
                </a:cubicBezTo>
                <a:cubicBezTo>
                  <a:pt x="314" y="618"/>
                  <a:pt x="315" y="645"/>
                  <a:pt x="319" y="652"/>
                </a:cubicBezTo>
                <a:cubicBezTo>
                  <a:pt x="326" y="657"/>
                  <a:pt x="326" y="637"/>
                  <a:pt x="332" y="622"/>
                </a:cubicBezTo>
                <a:cubicBezTo>
                  <a:pt x="333" y="627"/>
                  <a:pt x="335" y="635"/>
                  <a:pt x="332" y="646"/>
                </a:cubicBezTo>
                <a:cubicBezTo>
                  <a:pt x="330" y="654"/>
                  <a:pt x="315" y="664"/>
                  <a:pt x="324" y="664"/>
                </a:cubicBezTo>
                <a:cubicBezTo>
                  <a:pt x="320" y="670"/>
                  <a:pt x="319" y="672"/>
                  <a:pt x="316" y="674"/>
                </a:cubicBezTo>
                <a:cubicBezTo>
                  <a:pt x="315" y="677"/>
                  <a:pt x="319" y="680"/>
                  <a:pt x="322" y="677"/>
                </a:cubicBezTo>
                <a:cubicBezTo>
                  <a:pt x="317" y="684"/>
                  <a:pt x="331" y="679"/>
                  <a:pt x="345" y="663"/>
                </a:cubicBezTo>
                <a:cubicBezTo>
                  <a:pt x="351" y="658"/>
                  <a:pt x="348" y="652"/>
                  <a:pt x="352" y="648"/>
                </a:cubicBezTo>
                <a:cubicBezTo>
                  <a:pt x="363" y="634"/>
                  <a:pt x="359" y="612"/>
                  <a:pt x="359" y="581"/>
                </a:cubicBezTo>
                <a:cubicBezTo>
                  <a:pt x="359" y="496"/>
                  <a:pt x="356" y="477"/>
                  <a:pt x="350" y="445"/>
                </a:cubicBezTo>
                <a:cubicBezTo>
                  <a:pt x="347" y="433"/>
                  <a:pt x="341" y="419"/>
                  <a:pt x="339" y="397"/>
                </a:cubicBezTo>
                <a:cubicBezTo>
                  <a:pt x="337" y="383"/>
                  <a:pt x="338" y="363"/>
                  <a:pt x="337" y="353"/>
                </a:cubicBezTo>
                <a:cubicBezTo>
                  <a:pt x="336" y="339"/>
                  <a:pt x="333" y="329"/>
                  <a:pt x="331" y="313"/>
                </a:cubicBezTo>
                <a:cubicBezTo>
                  <a:pt x="329" y="298"/>
                  <a:pt x="339" y="233"/>
                  <a:pt x="314" y="214"/>
                </a:cubicBezTo>
                <a:cubicBezTo>
                  <a:pt x="308" y="209"/>
                  <a:pt x="252" y="184"/>
                  <a:pt x="242" y="176"/>
                </a:cubicBezTo>
                <a:cubicBezTo>
                  <a:pt x="228" y="163"/>
                  <a:pt x="229" y="125"/>
                  <a:pt x="240" y="113"/>
                </a:cubicBezTo>
                <a:cubicBezTo>
                  <a:pt x="273" y="81"/>
                  <a:pt x="272" y="4"/>
                  <a:pt x="186" y="1"/>
                </a:cubicBezTo>
                <a:cubicBezTo>
                  <a:pt x="159" y="0"/>
                  <a:pt x="104" y="22"/>
                  <a:pt x="117" y="74"/>
                </a:cubicBezTo>
                <a:cubicBezTo>
                  <a:pt x="109" y="88"/>
                  <a:pt x="101" y="96"/>
                  <a:pt x="102" y="103"/>
                </a:cubicBezTo>
                <a:cubicBezTo>
                  <a:pt x="103" y="109"/>
                  <a:pt x="120" y="102"/>
                  <a:pt x="110" y="117"/>
                </a:cubicBezTo>
                <a:cubicBezTo>
                  <a:pt x="110" y="119"/>
                  <a:pt x="116" y="120"/>
                  <a:pt x="119" y="120"/>
                </a:cubicBezTo>
                <a:cubicBezTo>
                  <a:pt x="116" y="120"/>
                  <a:pt x="111" y="124"/>
                  <a:pt x="111" y="125"/>
                </a:cubicBezTo>
                <a:cubicBezTo>
                  <a:pt x="120" y="132"/>
                  <a:pt x="112" y="141"/>
                  <a:pt x="119" y="148"/>
                </a:cubicBezTo>
                <a:cubicBezTo>
                  <a:pt x="126" y="157"/>
                  <a:pt x="138" y="152"/>
                  <a:pt x="149" y="152"/>
                </a:cubicBezTo>
                <a:cubicBezTo>
                  <a:pt x="154" y="160"/>
                  <a:pt x="153" y="171"/>
                  <a:pt x="137" y="176"/>
                </a:cubicBezTo>
                <a:cubicBezTo>
                  <a:pt x="132" y="177"/>
                  <a:pt x="55" y="209"/>
                  <a:pt x="50" y="214"/>
                </a:cubicBezTo>
                <a:cubicBezTo>
                  <a:pt x="26" y="237"/>
                  <a:pt x="35" y="298"/>
                  <a:pt x="33" y="313"/>
                </a:cubicBezTo>
                <a:cubicBezTo>
                  <a:pt x="31" y="329"/>
                  <a:pt x="29" y="340"/>
                  <a:pt x="28" y="354"/>
                </a:cubicBezTo>
                <a:cubicBezTo>
                  <a:pt x="27" y="364"/>
                  <a:pt x="26" y="383"/>
                  <a:pt x="25" y="397"/>
                </a:cubicBezTo>
                <a:cubicBezTo>
                  <a:pt x="22" y="419"/>
                  <a:pt x="16" y="433"/>
                  <a:pt x="15" y="446"/>
                </a:cubicBezTo>
                <a:cubicBezTo>
                  <a:pt x="11" y="477"/>
                  <a:pt x="4" y="496"/>
                  <a:pt x="4" y="581"/>
                </a:cubicBezTo>
                <a:cubicBezTo>
                  <a:pt x="4" y="612"/>
                  <a:pt x="0" y="634"/>
                  <a:pt x="12" y="648"/>
                </a:cubicBezTo>
                <a:cubicBezTo>
                  <a:pt x="16" y="652"/>
                  <a:pt x="13" y="658"/>
                  <a:pt x="18" y="663"/>
                </a:cubicBezTo>
                <a:cubicBezTo>
                  <a:pt x="32" y="679"/>
                  <a:pt x="47" y="684"/>
                  <a:pt x="43" y="677"/>
                </a:cubicBezTo>
                <a:cubicBezTo>
                  <a:pt x="45" y="680"/>
                  <a:pt x="49" y="677"/>
                  <a:pt x="47" y="674"/>
                </a:cubicBezTo>
                <a:cubicBezTo>
                  <a:pt x="46" y="672"/>
                  <a:pt x="44" y="670"/>
                  <a:pt x="40" y="664"/>
                </a:cubicBezTo>
                <a:cubicBezTo>
                  <a:pt x="49" y="664"/>
                  <a:pt x="34" y="654"/>
                  <a:pt x="31" y="646"/>
                </a:cubicBezTo>
                <a:cubicBezTo>
                  <a:pt x="28" y="635"/>
                  <a:pt x="31" y="627"/>
                  <a:pt x="31" y="622"/>
                </a:cubicBezTo>
                <a:cubicBezTo>
                  <a:pt x="38" y="637"/>
                  <a:pt x="38" y="657"/>
                  <a:pt x="46" y="652"/>
                </a:cubicBezTo>
                <a:cubicBezTo>
                  <a:pt x="49" y="645"/>
                  <a:pt x="50" y="618"/>
                  <a:pt x="47" y="596"/>
                </a:cubicBezTo>
                <a:cubicBezTo>
                  <a:pt x="46" y="584"/>
                  <a:pt x="38" y="573"/>
                  <a:pt x="39" y="560"/>
                </a:cubicBezTo>
                <a:cubicBezTo>
                  <a:pt x="41" y="531"/>
                  <a:pt x="57" y="503"/>
                  <a:pt x="64" y="470"/>
                </a:cubicBezTo>
                <a:cubicBezTo>
                  <a:pt x="67" y="456"/>
                  <a:pt x="70" y="447"/>
                  <a:pt x="71" y="423"/>
                </a:cubicBezTo>
                <a:cubicBezTo>
                  <a:pt x="78" y="399"/>
                  <a:pt x="82" y="382"/>
                  <a:pt x="85" y="367"/>
                </a:cubicBezTo>
                <a:cubicBezTo>
                  <a:pt x="87" y="375"/>
                  <a:pt x="95" y="413"/>
                  <a:pt x="92" y="434"/>
                </a:cubicBezTo>
                <a:cubicBezTo>
                  <a:pt x="90" y="449"/>
                  <a:pt x="90" y="456"/>
                  <a:pt x="84" y="486"/>
                </a:cubicBezTo>
                <a:cubicBezTo>
                  <a:pt x="82" y="499"/>
                  <a:pt x="73" y="509"/>
                  <a:pt x="70" y="543"/>
                </a:cubicBezTo>
                <a:cubicBezTo>
                  <a:pt x="65" y="594"/>
                  <a:pt x="66" y="627"/>
                  <a:pt x="76" y="671"/>
                </a:cubicBezTo>
                <a:cubicBezTo>
                  <a:pt x="78" y="681"/>
                  <a:pt x="80" y="690"/>
                  <a:pt x="82" y="698"/>
                </a:cubicBezTo>
                <a:cubicBezTo>
                  <a:pt x="175" y="698"/>
                  <a:pt x="175" y="698"/>
                  <a:pt x="175" y="698"/>
                </a:cubicBezTo>
                <a:cubicBezTo>
                  <a:pt x="174" y="661"/>
                  <a:pt x="173" y="627"/>
                  <a:pt x="175" y="626"/>
                </a:cubicBezTo>
                <a:cubicBezTo>
                  <a:pt x="180" y="631"/>
                  <a:pt x="187" y="628"/>
                  <a:pt x="190" y="626"/>
                </a:cubicBezTo>
                <a:cubicBezTo>
                  <a:pt x="191" y="625"/>
                  <a:pt x="190" y="659"/>
                  <a:pt x="189" y="698"/>
                </a:cubicBezTo>
                <a:cubicBezTo>
                  <a:pt x="282" y="698"/>
                  <a:pt x="282" y="698"/>
                  <a:pt x="282" y="698"/>
                </a:cubicBezTo>
                <a:cubicBezTo>
                  <a:pt x="284" y="690"/>
                  <a:pt x="286" y="681"/>
                  <a:pt x="288" y="67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35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de-DE" sz="10385"/>
          </a:p>
        </p:txBody>
      </p:sp>
      <p:sp>
        <p:nvSpPr>
          <p:cNvPr id="53" name="Freeform 22"/>
          <p:cNvSpPr>
            <a:spLocks noChangeAspect="1"/>
          </p:cNvSpPr>
          <p:nvPr/>
        </p:nvSpPr>
        <p:spPr bwMode="auto">
          <a:xfrm>
            <a:off x="914400" y="1108730"/>
            <a:ext cx="346807" cy="685800"/>
          </a:xfrm>
          <a:custGeom>
            <a:avLst/>
            <a:gdLst>
              <a:gd name="T0" fmla="*/ 294 w 363"/>
              <a:gd name="T1" fmla="*/ 543 h 698"/>
              <a:gd name="T2" fmla="*/ 278 w 363"/>
              <a:gd name="T3" fmla="*/ 433 h 698"/>
              <a:gd name="T4" fmla="*/ 294 w 363"/>
              <a:gd name="T5" fmla="*/ 423 h 698"/>
              <a:gd name="T6" fmla="*/ 325 w 363"/>
              <a:gd name="T7" fmla="*/ 560 h 698"/>
              <a:gd name="T8" fmla="*/ 319 w 363"/>
              <a:gd name="T9" fmla="*/ 652 h 698"/>
              <a:gd name="T10" fmla="*/ 332 w 363"/>
              <a:gd name="T11" fmla="*/ 646 h 698"/>
              <a:gd name="T12" fmla="*/ 316 w 363"/>
              <a:gd name="T13" fmla="*/ 674 h 698"/>
              <a:gd name="T14" fmla="*/ 345 w 363"/>
              <a:gd name="T15" fmla="*/ 663 h 698"/>
              <a:gd name="T16" fmla="*/ 359 w 363"/>
              <a:gd name="T17" fmla="*/ 581 h 698"/>
              <a:gd name="T18" fmla="*/ 339 w 363"/>
              <a:gd name="T19" fmla="*/ 397 h 698"/>
              <a:gd name="T20" fmla="*/ 331 w 363"/>
              <a:gd name="T21" fmla="*/ 313 h 698"/>
              <a:gd name="T22" fmla="*/ 288 w 363"/>
              <a:gd name="T23" fmla="*/ 202 h 698"/>
              <a:gd name="T24" fmla="*/ 240 w 363"/>
              <a:gd name="T25" fmla="*/ 113 h 698"/>
              <a:gd name="T26" fmla="*/ 117 w 363"/>
              <a:gd name="T27" fmla="*/ 74 h 698"/>
              <a:gd name="T28" fmla="*/ 110 w 363"/>
              <a:gd name="T29" fmla="*/ 117 h 698"/>
              <a:gd name="T30" fmla="*/ 111 w 363"/>
              <a:gd name="T31" fmla="*/ 126 h 698"/>
              <a:gd name="T32" fmla="*/ 149 w 363"/>
              <a:gd name="T33" fmla="*/ 152 h 698"/>
              <a:gd name="T34" fmla="*/ 76 w 363"/>
              <a:gd name="T35" fmla="*/ 202 h 698"/>
              <a:gd name="T36" fmla="*/ 33 w 363"/>
              <a:gd name="T37" fmla="*/ 313 h 698"/>
              <a:gd name="T38" fmla="*/ 25 w 363"/>
              <a:gd name="T39" fmla="*/ 397 h 698"/>
              <a:gd name="T40" fmla="*/ 4 w 363"/>
              <a:gd name="T41" fmla="*/ 581 h 698"/>
              <a:gd name="T42" fmla="*/ 18 w 363"/>
              <a:gd name="T43" fmla="*/ 663 h 698"/>
              <a:gd name="T44" fmla="*/ 47 w 363"/>
              <a:gd name="T45" fmla="*/ 674 h 698"/>
              <a:gd name="T46" fmla="*/ 31 w 363"/>
              <a:gd name="T47" fmla="*/ 646 h 698"/>
              <a:gd name="T48" fmla="*/ 46 w 363"/>
              <a:gd name="T49" fmla="*/ 652 h 698"/>
              <a:gd name="T50" fmla="*/ 39 w 363"/>
              <a:gd name="T51" fmla="*/ 560 h 698"/>
              <a:gd name="T52" fmla="*/ 71 w 363"/>
              <a:gd name="T53" fmla="*/ 423 h 698"/>
              <a:gd name="T54" fmla="*/ 85 w 363"/>
              <a:gd name="T55" fmla="*/ 433 h 698"/>
              <a:gd name="T56" fmla="*/ 70 w 363"/>
              <a:gd name="T57" fmla="*/ 543 h 698"/>
              <a:gd name="T58" fmla="*/ 82 w 363"/>
              <a:gd name="T59" fmla="*/ 698 h 698"/>
              <a:gd name="T60" fmla="*/ 182 w 363"/>
              <a:gd name="T61" fmla="*/ 648 h 698"/>
              <a:gd name="T62" fmla="*/ 282 w 363"/>
              <a:gd name="T63" fmla="*/ 698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3" h="698">
                <a:moveTo>
                  <a:pt x="288" y="671"/>
                </a:moveTo>
                <a:cubicBezTo>
                  <a:pt x="297" y="627"/>
                  <a:pt x="298" y="594"/>
                  <a:pt x="294" y="543"/>
                </a:cubicBezTo>
                <a:cubicBezTo>
                  <a:pt x="292" y="509"/>
                  <a:pt x="284" y="497"/>
                  <a:pt x="283" y="484"/>
                </a:cubicBezTo>
                <a:cubicBezTo>
                  <a:pt x="282" y="453"/>
                  <a:pt x="280" y="447"/>
                  <a:pt x="278" y="433"/>
                </a:cubicBezTo>
                <a:cubicBezTo>
                  <a:pt x="275" y="412"/>
                  <a:pt x="277" y="375"/>
                  <a:pt x="278" y="367"/>
                </a:cubicBezTo>
                <a:cubicBezTo>
                  <a:pt x="281" y="382"/>
                  <a:pt x="284" y="402"/>
                  <a:pt x="294" y="423"/>
                </a:cubicBezTo>
                <a:cubicBezTo>
                  <a:pt x="295" y="447"/>
                  <a:pt x="297" y="455"/>
                  <a:pt x="299" y="471"/>
                </a:cubicBezTo>
                <a:cubicBezTo>
                  <a:pt x="305" y="503"/>
                  <a:pt x="323" y="531"/>
                  <a:pt x="325" y="560"/>
                </a:cubicBezTo>
                <a:cubicBezTo>
                  <a:pt x="326" y="573"/>
                  <a:pt x="319" y="584"/>
                  <a:pt x="316" y="596"/>
                </a:cubicBezTo>
                <a:cubicBezTo>
                  <a:pt x="314" y="618"/>
                  <a:pt x="315" y="645"/>
                  <a:pt x="319" y="652"/>
                </a:cubicBezTo>
                <a:cubicBezTo>
                  <a:pt x="326" y="657"/>
                  <a:pt x="326" y="637"/>
                  <a:pt x="332" y="622"/>
                </a:cubicBezTo>
                <a:cubicBezTo>
                  <a:pt x="333" y="627"/>
                  <a:pt x="335" y="636"/>
                  <a:pt x="332" y="646"/>
                </a:cubicBezTo>
                <a:cubicBezTo>
                  <a:pt x="330" y="654"/>
                  <a:pt x="315" y="664"/>
                  <a:pt x="324" y="664"/>
                </a:cubicBezTo>
                <a:cubicBezTo>
                  <a:pt x="320" y="670"/>
                  <a:pt x="319" y="672"/>
                  <a:pt x="316" y="674"/>
                </a:cubicBezTo>
                <a:cubicBezTo>
                  <a:pt x="315" y="677"/>
                  <a:pt x="319" y="680"/>
                  <a:pt x="322" y="677"/>
                </a:cubicBezTo>
                <a:cubicBezTo>
                  <a:pt x="318" y="684"/>
                  <a:pt x="331" y="679"/>
                  <a:pt x="345" y="663"/>
                </a:cubicBezTo>
                <a:cubicBezTo>
                  <a:pt x="351" y="658"/>
                  <a:pt x="349" y="652"/>
                  <a:pt x="352" y="648"/>
                </a:cubicBezTo>
                <a:cubicBezTo>
                  <a:pt x="363" y="634"/>
                  <a:pt x="359" y="612"/>
                  <a:pt x="359" y="581"/>
                </a:cubicBezTo>
                <a:cubicBezTo>
                  <a:pt x="359" y="496"/>
                  <a:pt x="355" y="478"/>
                  <a:pt x="352" y="446"/>
                </a:cubicBezTo>
                <a:cubicBezTo>
                  <a:pt x="351" y="433"/>
                  <a:pt x="341" y="419"/>
                  <a:pt x="339" y="397"/>
                </a:cubicBezTo>
                <a:cubicBezTo>
                  <a:pt x="337" y="383"/>
                  <a:pt x="338" y="364"/>
                  <a:pt x="338" y="354"/>
                </a:cubicBezTo>
                <a:cubicBezTo>
                  <a:pt x="337" y="340"/>
                  <a:pt x="333" y="329"/>
                  <a:pt x="331" y="313"/>
                </a:cubicBezTo>
                <a:cubicBezTo>
                  <a:pt x="329" y="298"/>
                  <a:pt x="352" y="248"/>
                  <a:pt x="314" y="214"/>
                </a:cubicBezTo>
                <a:cubicBezTo>
                  <a:pt x="308" y="209"/>
                  <a:pt x="297" y="207"/>
                  <a:pt x="288" y="202"/>
                </a:cubicBezTo>
                <a:cubicBezTo>
                  <a:pt x="272" y="193"/>
                  <a:pt x="252" y="185"/>
                  <a:pt x="242" y="176"/>
                </a:cubicBezTo>
                <a:cubicBezTo>
                  <a:pt x="228" y="163"/>
                  <a:pt x="229" y="126"/>
                  <a:pt x="240" y="113"/>
                </a:cubicBezTo>
                <a:cubicBezTo>
                  <a:pt x="273" y="81"/>
                  <a:pt x="272" y="4"/>
                  <a:pt x="186" y="1"/>
                </a:cubicBezTo>
                <a:cubicBezTo>
                  <a:pt x="159" y="0"/>
                  <a:pt x="104" y="22"/>
                  <a:pt x="117" y="74"/>
                </a:cubicBezTo>
                <a:cubicBezTo>
                  <a:pt x="109" y="88"/>
                  <a:pt x="101" y="96"/>
                  <a:pt x="102" y="103"/>
                </a:cubicBezTo>
                <a:cubicBezTo>
                  <a:pt x="103" y="109"/>
                  <a:pt x="120" y="102"/>
                  <a:pt x="110" y="117"/>
                </a:cubicBezTo>
                <a:cubicBezTo>
                  <a:pt x="110" y="119"/>
                  <a:pt x="116" y="120"/>
                  <a:pt x="119" y="120"/>
                </a:cubicBezTo>
                <a:cubicBezTo>
                  <a:pt x="116" y="120"/>
                  <a:pt x="111" y="124"/>
                  <a:pt x="111" y="126"/>
                </a:cubicBezTo>
                <a:cubicBezTo>
                  <a:pt x="120" y="132"/>
                  <a:pt x="112" y="141"/>
                  <a:pt x="119" y="148"/>
                </a:cubicBezTo>
                <a:cubicBezTo>
                  <a:pt x="126" y="157"/>
                  <a:pt x="138" y="152"/>
                  <a:pt x="149" y="152"/>
                </a:cubicBezTo>
                <a:cubicBezTo>
                  <a:pt x="154" y="160"/>
                  <a:pt x="153" y="171"/>
                  <a:pt x="137" y="176"/>
                </a:cubicBezTo>
                <a:cubicBezTo>
                  <a:pt x="132" y="177"/>
                  <a:pt x="91" y="193"/>
                  <a:pt x="76" y="202"/>
                </a:cubicBezTo>
                <a:cubicBezTo>
                  <a:pt x="68" y="207"/>
                  <a:pt x="55" y="209"/>
                  <a:pt x="50" y="214"/>
                </a:cubicBezTo>
                <a:cubicBezTo>
                  <a:pt x="13" y="248"/>
                  <a:pt x="35" y="298"/>
                  <a:pt x="33" y="313"/>
                </a:cubicBezTo>
                <a:cubicBezTo>
                  <a:pt x="31" y="329"/>
                  <a:pt x="27" y="340"/>
                  <a:pt x="26" y="354"/>
                </a:cubicBezTo>
                <a:cubicBezTo>
                  <a:pt x="25" y="364"/>
                  <a:pt x="26" y="383"/>
                  <a:pt x="25" y="397"/>
                </a:cubicBezTo>
                <a:cubicBezTo>
                  <a:pt x="22" y="419"/>
                  <a:pt x="13" y="433"/>
                  <a:pt x="12" y="446"/>
                </a:cubicBezTo>
                <a:cubicBezTo>
                  <a:pt x="9" y="478"/>
                  <a:pt x="4" y="496"/>
                  <a:pt x="4" y="581"/>
                </a:cubicBezTo>
                <a:cubicBezTo>
                  <a:pt x="4" y="612"/>
                  <a:pt x="0" y="634"/>
                  <a:pt x="12" y="648"/>
                </a:cubicBezTo>
                <a:cubicBezTo>
                  <a:pt x="16" y="652"/>
                  <a:pt x="13" y="658"/>
                  <a:pt x="18" y="663"/>
                </a:cubicBezTo>
                <a:cubicBezTo>
                  <a:pt x="32" y="679"/>
                  <a:pt x="47" y="684"/>
                  <a:pt x="43" y="677"/>
                </a:cubicBezTo>
                <a:cubicBezTo>
                  <a:pt x="45" y="680"/>
                  <a:pt x="49" y="677"/>
                  <a:pt x="47" y="674"/>
                </a:cubicBezTo>
                <a:cubicBezTo>
                  <a:pt x="46" y="672"/>
                  <a:pt x="44" y="670"/>
                  <a:pt x="40" y="664"/>
                </a:cubicBezTo>
                <a:cubicBezTo>
                  <a:pt x="49" y="664"/>
                  <a:pt x="34" y="654"/>
                  <a:pt x="31" y="646"/>
                </a:cubicBezTo>
                <a:cubicBezTo>
                  <a:pt x="28" y="636"/>
                  <a:pt x="31" y="627"/>
                  <a:pt x="31" y="622"/>
                </a:cubicBezTo>
                <a:cubicBezTo>
                  <a:pt x="38" y="637"/>
                  <a:pt x="38" y="657"/>
                  <a:pt x="46" y="652"/>
                </a:cubicBezTo>
                <a:cubicBezTo>
                  <a:pt x="49" y="645"/>
                  <a:pt x="50" y="618"/>
                  <a:pt x="47" y="596"/>
                </a:cubicBezTo>
                <a:cubicBezTo>
                  <a:pt x="46" y="584"/>
                  <a:pt x="38" y="573"/>
                  <a:pt x="39" y="560"/>
                </a:cubicBezTo>
                <a:cubicBezTo>
                  <a:pt x="41" y="531"/>
                  <a:pt x="58" y="503"/>
                  <a:pt x="65" y="471"/>
                </a:cubicBezTo>
                <a:cubicBezTo>
                  <a:pt x="66" y="455"/>
                  <a:pt x="70" y="447"/>
                  <a:pt x="71" y="423"/>
                </a:cubicBezTo>
                <a:cubicBezTo>
                  <a:pt x="79" y="402"/>
                  <a:pt x="82" y="382"/>
                  <a:pt x="85" y="367"/>
                </a:cubicBezTo>
                <a:cubicBezTo>
                  <a:pt x="87" y="375"/>
                  <a:pt x="88" y="412"/>
                  <a:pt x="85" y="433"/>
                </a:cubicBezTo>
                <a:cubicBezTo>
                  <a:pt x="83" y="447"/>
                  <a:pt x="81" y="453"/>
                  <a:pt x="80" y="484"/>
                </a:cubicBezTo>
                <a:cubicBezTo>
                  <a:pt x="80" y="497"/>
                  <a:pt x="73" y="509"/>
                  <a:pt x="70" y="543"/>
                </a:cubicBezTo>
                <a:cubicBezTo>
                  <a:pt x="65" y="594"/>
                  <a:pt x="66" y="627"/>
                  <a:pt x="76" y="671"/>
                </a:cubicBezTo>
                <a:cubicBezTo>
                  <a:pt x="78" y="681"/>
                  <a:pt x="80" y="690"/>
                  <a:pt x="82" y="698"/>
                </a:cubicBezTo>
                <a:cubicBezTo>
                  <a:pt x="180" y="698"/>
                  <a:pt x="180" y="698"/>
                  <a:pt x="180" y="698"/>
                </a:cubicBezTo>
                <a:cubicBezTo>
                  <a:pt x="180" y="679"/>
                  <a:pt x="181" y="661"/>
                  <a:pt x="182" y="648"/>
                </a:cubicBezTo>
                <a:cubicBezTo>
                  <a:pt x="184" y="661"/>
                  <a:pt x="184" y="679"/>
                  <a:pt x="184" y="698"/>
                </a:cubicBezTo>
                <a:cubicBezTo>
                  <a:pt x="282" y="698"/>
                  <a:pt x="282" y="698"/>
                  <a:pt x="282" y="698"/>
                </a:cubicBezTo>
                <a:cubicBezTo>
                  <a:pt x="284" y="690"/>
                  <a:pt x="286" y="681"/>
                  <a:pt x="288" y="671"/>
                </a:cubicBezTo>
                <a:close/>
              </a:path>
            </a:pathLst>
          </a:custGeom>
          <a:solidFill>
            <a:srgbClr val="F9EDF8"/>
          </a:solidFill>
          <a:ln w="6350" cap="flat">
            <a:solidFill>
              <a:srgbClr val="E6B8E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de-DE" sz="10385"/>
          </a:p>
        </p:txBody>
      </p:sp>
      <p:sp>
        <p:nvSpPr>
          <p:cNvPr id="47" name="CasellaDiTesto 46"/>
          <p:cNvSpPr txBox="1"/>
          <p:nvPr/>
        </p:nvSpPr>
        <p:spPr>
          <a:xfrm>
            <a:off x="5562600" y="6248400"/>
            <a:ext cx="2047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i="1" dirty="0" smtClean="0"/>
              <a:t>Sartoretti T et al. </a:t>
            </a:r>
            <a:r>
              <a:rPr lang="it-IT" sz="1200" dirty="0" smtClean="0"/>
              <a:t>JNC 2022</a:t>
            </a:r>
            <a:endParaRPr lang="it-IT" sz="1200" dirty="0"/>
          </a:p>
        </p:txBody>
      </p:sp>
      <p:sp>
        <p:nvSpPr>
          <p:cNvPr id="54" name="CasellaDiTesto 53"/>
          <p:cNvSpPr txBox="1"/>
          <p:nvPr/>
        </p:nvSpPr>
        <p:spPr>
          <a:xfrm>
            <a:off x="2590800" y="3261904"/>
            <a:ext cx="200419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50" dirty="0" smtClean="0">
                <a:latin typeface="+mn-lt"/>
              </a:rPr>
              <a:t>Diagnostic accuracy assessment</a:t>
            </a:r>
            <a:endParaRPr lang="en-US" sz="950" dirty="0">
              <a:latin typeface="+mn-lt"/>
            </a:endParaRPr>
          </a:p>
        </p:txBody>
      </p:sp>
      <p:sp>
        <p:nvSpPr>
          <p:cNvPr id="56" name="CasellaDiTesto 55"/>
          <p:cNvSpPr txBox="1"/>
          <p:nvPr/>
        </p:nvSpPr>
        <p:spPr>
          <a:xfrm rot="18714223">
            <a:off x="1210151" y="3266435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49.3 HU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57" name="CasellaDiTesto 56"/>
          <p:cNvSpPr txBox="1"/>
          <p:nvPr/>
        </p:nvSpPr>
        <p:spPr>
          <a:xfrm>
            <a:off x="582720" y="3291847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FFFFFF"/>
                </a:solidFill>
              </a:rPr>
              <a:t>44.9 HU</a:t>
            </a:r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58" name="CasellaDiTesto 57"/>
          <p:cNvSpPr txBox="1"/>
          <p:nvPr/>
        </p:nvSpPr>
        <p:spPr>
          <a:xfrm>
            <a:off x="1039920" y="4026963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FFFFFF"/>
                </a:solidFill>
              </a:rPr>
              <a:t>45.5 HU</a:t>
            </a:r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59" name="CasellaDiTesto 58"/>
          <p:cNvSpPr txBox="1"/>
          <p:nvPr/>
        </p:nvSpPr>
        <p:spPr>
          <a:xfrm>
            <a:off x="2667000" y="3074092"/>
            <a:ext cx="178792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50" b="1" dirty="0" smtClean="0">
                <a:latin typeface="+mn-lt"/>
              </a:rPr>
              <a:t>DL-CACS</a:t>
            </a:r>
            <a:endParaRPr lang="en-US" sz="950" b="1" dirty="0">
              <a:latin typeface="+mn-lt"/>
            </a:endParaRPr>
          </a:p>
        </p:txBody>
      </p:sp>
      <p:sp>
        <p:nvSpPr>
          <p:cNvPr id="60" name="Rettangolo arrotondato 59"/>
          <p:cNvSpPr/>
          <p:nvPr/>
        </p:nvSpPr>
        <p:spPr>
          <a:xfrm>
            <a:off x="7419318" y="1055368"/>
            <a:ext cx="1484922" cy="922020"/>
          </a:xfrm>
          <a:prstGeom prst="roundRect">
            <a:avLst>
              <a:gd name="adj" fmla="val 5463"/>
            </a:avLst>
          </a:prstGeom>
          <a:noFill/>
          <a:ln w="12700">
            <a:solidFill>
              <a:srgbClr val="F50509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6152" name="Connettore 1 6151"/>
          <p:cNvCxnSpPr/>
          <p:nvPr/>
        </p:nvCxnSpPr>
        <p:spPr>
          <a:xfrm flipV="1">
            <a:off x="3276600" y="2032607"/>
            <a:ext cx="0" cy="368808"/>
          </a:xfrm>
          <a:prstGeom prst="line">
            <a:avLst/>
          </a:prstGeom>
          <a:ln w="19050">
            <a:solidFill>
              <a:srgbClr val="F50509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1 72"/>
          <p:cNvCxnSpPr/>
          <p:nvPr/>
        </p:nvCxnSpPr>
        <p:spPr>
          <a:xfrm rot="16200000" flipV="1">
            <a:off x="2979144" y="2128953"/>
            <a:ext cx="0" cy="593969"/>
          </a:xfrm>
          <a:prstGeom prst="line">
            <a:avLst/>
          </a:prstGeom>
          <a:ln w="19050">
            <a:solidFill>
              <a:srgbClr val="F50509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/>
          <a:srcRect b="10322"/>
          <a:stretch/>
        </p:blipFill>
        <p:spPr>
          <a:xfrm>
            <a:off x="2590800" y="1101731"/>
            <a:ext cx="1249678" cy="82375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690" y="2611270"/>
            <a:ext cx="2210694" cy="2077290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4759840" y="2508960"/>
            <a:ext cx="4073956" cy="1975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4083" y="2503885"/>
            <a:ext cx="1971517" cy="1943027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9"/>
          <a:srcRect t="897"/>
          <a:stretch/>
        </p:blipFill>
        <p:spPr>
          <a:xfrm>
            <a:off x="6905267" y="2536331"/>
            <a:ext cx="1883363" cy="183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7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</Words>
  <Application>Microsoft Office PowerPoint</Application>
  <PresentationFormat>Bildschirmpräsentation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Arial Narrow</vt:lpstr>
      <vt:lpstr>Calibri</vt:lpstr>
      <vt:lpstr>Times New Roman</vt:lpstr>
      <vt:lpstr>2_Office Theme</vt:lpstr>
      <vt:lpstr>Custom Design</vt:lpstr>
      <vt:lpstr>1_Custom 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Messerli Michael</cp:lastModifiedBy>
  <cp:revision>171</cp:revision>
  <dcterms:created xsi:type="dcterms:W3CDTF">2011-04-18T21:44:13Z</dcterms:created>
  <dcterms:modified xsi:type="dcterms:W3CDTF">2022-02-11T16:43:32Z</dcterms:modified>
</cp:coreProperties>
</file>