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94"/>
  </p:normalViewPr>
  <p:slideViewPr>
    <p:cSldViewPr snapToGrid="0">
      <p:cViewPr varScale="1">
        <p:scale>
          <a:sx n="117" d="100"/>
          <a:sy n="117" d="100"/>
        </p:scale>
        <p:origin x="5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ED7916-4DB1-56F7-93A3-3C3F24692C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53CB89D-CB9B-4C74-559E-DAFD506EDD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9C30A9F-6579-7C7D-8AEC-B85B7793F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F5C2-13DA-B44D-BE99-7EB8CC1AA02C}" type="datetimeFigureOut">
              <a:rPr lang="de-DE" smtClean="0"/>
              <a:t>23.06.24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DBC1DF-EEA6-A22A-382C-50490828F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218DBD-42AD-6E08-835D-E5CF8F255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2A15-D3FF-6548-B16F-81A2048840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7881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D7B321-4461-0900-D3DF-6BDBF7EF9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052F89-1A54-FED7-4DC5-D6106E832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51C005-04F4-F334-D764-A36615671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F5C2-13DA-B44D-BE99-7EB8CC1AA02C}" type="datetimeFigureOut">
              <a:rPr lang="de-DE" smtClean="0"/>
              <a:t>23.06.24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14D6D54-F8B7-6D09-855A-2D1BA142C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F5F4DB-5D2C-7C67-6923-BA0589AD6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2A15-D3FF-6548-B16F-81A2048840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1332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DE09FD-933E-5A4C-CB34-38D04CB4B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C0E7815-05F7-A58D-3D31-94D457FF0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5D4FE0-55CF-A93B-7BAE-E3BFB384D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F5C2-13DA-B44D-BE99-7EB8CC1AA02C}" type="datetimeFigureOut">
              <a:rPr lang="de-DE" smtClean="0"/>
              <a:t>23.06.24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F91919-A92D-EA61-A9C5-4488D60F1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8B1E4C-35E2-54C6-9279-B5E94748A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2A15-D3FF-6548-B16F-81A2048840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1850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8E25B0-1EA6-2C85-0792-EF4DC89F3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F04D50-C118-A9F9-27FC-E113C6CFD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0F0254F-1DA8-54B1-2F83-CC36AA08E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88DC7F3-E342-E7C2-71AF-5CAFFE2F3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F5C2-13DA-B44D-BE99-7EB8CC1AA02C}" type="datetimeFigureOut">
              <a:rPr lang="de-DE" smtClean="0"/>
              <a:t>23.06.24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E95266F-5245-F5A4-4F84-C7E58CB9E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8BF157-C72E-6C58-8A1E-231843BAE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2A15-D3FF-6548-B16F-81A2048840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1892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DBA639-B4BB-A939-048E-84D850EA7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0D11E9F-0AF6-34C1-A7EE-04A9A5F0B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CBA1C5F-7F77-C3DE-3F03-0FA984D7AE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60F8528-104F-44B7-5BBD-06492D682D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3C8030C-4250-7E84-4D42-1882CD43A6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4CB0FB0-66DE-1BED-D9F2-39E5A6D2B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F5C2-13DA-B44D-BE99-7EB8CC1AA02C}" type="datetimeFigureOut">
              <a:rPr lang="de-DE" smtClean="0"/>
              <a:t>23.06.24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A3E48D8-152C-828A-CDB8-D7BF2EA41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75150F1-AF83-66B2-A5CB-01E37381F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2A15-D3FF-6548-B16F-81A2048840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1367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CE1374-D4BB-9560-5073-308FF6C67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5A025C8-3BEB-6D7D-B50C-4B3465EED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F5C2-13DA-B44D-BE99-7EB8CC1AA02C}" type="datetimeFigureOut">
              <a:rPr lang="de-DE" smtClean="0"/>
              <a:t>23.06.24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023638B-7ABA-5E87-9B28-D93A1D09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E67A72-7E67-40AF-F545-7FC695337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2A15-D3FF-6548-B16F-81A2048840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683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CCE1D11-2936-A933-69C6-57F019A33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F5C2-13DA-B44D-BE99-7EB8CC1AA02C}" type="datetimeFigureOut">
              <a:rPr lang="de-DE" smtClean="0"/>
              <a:t>23.06.24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AF46AA7-6CF6-6470-A0C2-32293F478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4ED74A-83A3-B021-076E-57928DA66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2A15-D3FF-6548-B16F-81A2048840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5563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E659C-F428-2742-C502-CD4C08948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AE78A8-B3C7-890C-9621-9D467D036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D35BAD1-9DE2-0605-E4C5-011751C75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4EB4E68-8DD1-096B-8473-380D20F91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F5C2-13DA-B44D-BE99-7EB8CC1AA02C}" type="datetimeFigureOut">
              <a:rPr lang="de-DE" smtClean="0"/>
              <a:t>23.06.24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B46AE8D-446F-17C2-3087-A77DCD61C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5EAE7A9-C46D-FE33-E680-72613E7C4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2A15-D3FF-6548-B16F-81A2048840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221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9008F3-3261-031E-0D64-A4CF10FD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09C881E-CC71-3F15-CBAC-7CAADA030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0C32E4A-BAE6-7781-CB4D-B45206FC1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8FA4C32-3898-22C9-660E-6C29C7718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F5C2-13DA-B44D-BE99-7EB8CC1AA02C}" type="datetimeFigureOut">
              <a:rPr lang="de-DE" smtClean="0"/>
              <a:t>23.06.24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E8CCEB9-E65F-83F0-BC85-6DD788493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7C9C45E-6687-7D5A-7C24-05DBE721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2A15-D3FF-6548-B16F-81A2048840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8017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1F673-8657-76C1-52C1-6D9BF5C75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981E0DD-C4F9-63C0-CE5B-9163065D5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6F619B-880E-D03C-AC22-7E29CCDF9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F5C2-13DA-B44D-BE99-7EB8CC1AA02C}" type="datetimeFigureOut">
              <a:rPr lang="de-DE" smtClean="0"/>
              <a:t>23.06.24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0B70DB-5D73-CC85-096A-8101630AD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413FA7C-2E56-7799-82C9-7E3C2A3F2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2A15-D3FF-6548-B16F-81A2048840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315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56C2BDF-E796-F59B-0891-AA099477BE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FE6F9B5-906D-51A9-7954-278BF1366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E3E9B-903A-3DD5-24AC-273DBD114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FF5C2-13DA-B44D-BE99-7EB8CC1AA02C}" type="datetimeFigureOut">
              <a:rPr lang="de-DE" smtClean="0"/>
              <a:t>23.06.24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D15356-9C74-E841-444E-0D064DCFF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EAAF03-7963-7E3A-2A9F-C1134164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2A15-D3FF-6548-B16F-81A2048840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7248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EC31BAF-8411-D290-9784-B878EDA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773320A-7F96-B500-474B-A93694A09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1EC0BB9-A0C5-1AB8-3C44-81B9DD709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FFF5C2-13DA-B44D-BE99-7EB8CC1AA02C}" type="datetimeFigureOut">
              <a:rPr lang="de-DE" smtClean="0"/>
              <a:t>23.06.24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65EC2B-49FB-0CE5-01AF-4268191AFB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1CB8A0-456C-8DC5-297D-E44EC135B1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5A2A15-D3FF-6548-B16F-81A2048840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6876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B20BF091-79D1-9918-84A5-E7BF6E16E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2012" y="2462061"/>
            <a:ext cx="9667976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7375E"/>
              </a:buClr>
              <a:buFont typeface="Wingdings" pitchFamily="2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000" kern="0" dirty="0">
                <a:latin typeface="Calibri" panose="020F0502020204030204" pitchFamily="34" charset="0"/>
                <a:ea typeface="Times New Roman" panose="02020603050405020304" pitchFamily="18" charset="0"/>
              </a:rPr>
              <a:t>Katja Steff</a:t>
            </a:r>
            <a:r>
              <a:rPr lang="en-US" sz="2000" kern="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1</a:t>
            </a:r>
            <a:r>
              <a:rPr lang="en-US" sz="2000" kern="0" dirty="0">
                <a:latin typeface="Calibri" panose="020F0502020204030204" pitchFamily="34" charset="0"/>
                <a:ea typeface="Times New Roman" panose="02020603050405020304" pitchFamily="18" charset="0"/>
              </a:rPr>
              <a:t>, Maximilian Grasemann</a:t>
            </a:r>
            <a:r>
              <a:rPr lang="en-US" sz="2000" kern="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1,2</a:t>
            </a:r>
            <a:r>
              <a:rPr lang="en-US" sz="2000" kern="0" dirty="0">
                <a:latin typeface="Calibri" panose="020F0502020204030204" pitchFamily="34" charset="0"/>
                <a:ea typeface="Times New Roman" panose="02020603050405020304" pitchFamily="18" charset="0"/>
              </a:rPr>
              <a:t>, Kira Ostermann</a:t>
            </a:r>
            <a:r>
              <a:rPr lang="en-US" sz="2000" kern="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1</a:t>
            </a:r>
            <a:r>
              <a:rPr lang="en-US" sz="2000" kern="0" dirty="0">
                <a:latin typeface="Calibri" panose="020F0502020204030204" pitchFamily="34" charset="0"/>
                <a:ea typeface="Times New Roman" panose="02020603050405020304" pitchFamily="18" charset="0"/>
              </a:rPr>
              <a:t>, Sarah Christina Goretzki</a:t>
            </a:r>
            <a:r>
              <a:rPr lang="en-US" sz="2000" kern="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3</a:t>
            </a:r>
            <a:r>
              <a:rPr lang="en-US" sz="2000" kern="0" dirty="0">
                <a:latin typeface="Calibri" panose="020F0502020204030204" pitchFamily="34" charset="0"/>
                <a:ea typeface="Times New Roman" panose="02020603050405020304" pitchFamily="18" charset="0"/>
              </a:rPr>
              <a:t>, Peter-Michael Rath</a:t>
            </a:r>
            <a:r>
              <a:rPr lang="en-US" sz="2000" kern="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4</a:t>
            </a:r>
            <a:r>
              <a:rPr lang="en-US" sz="2000" kern="0" dirty="0">
                <a:latin typeface="Calibri" panose="020F0502020204030204" pitchFamily="34" charset="0"/>
                <a:ea typeface="Times New Roman" panose="02020603050405020304" pitchFamily="18" charset="0"/>
              </a:rPr>
              <a:t>, Dirk Reinhardt</a:t>
            </a:r>
            <a:r>
              <a:rPr lang="en-US" sz="2000" kern="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1</a:t>
            </a:r>
            <a:r>
              <a:rPr lang="en-US" sz="2000" kern="0" dirty="0">
                <a:latin typeface="Calibri" panose="020F0502020204030204" pitchFamily="34" charset="0"/>
                <a:ea typeface="Times New Roman" panose="02020603050405020304" pitchFamily="18" charset="0"/>
              </a:rPr>
              <a:t>, Michael M. Schündeln</a:t>
            </a:r>
            <a:r>
              <a:rPr lang="en-US" sz="2000" kern="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1</a:t>
            </a:r>
          </a:p>
          <a:p>
            <a:pPr eaLnBrk="1" hangingPunct="1">
              <a:lnSpc>
                <a:spcPct val="90000"/>
              </a:lnSpc>
            </a:pPr>
            <a:endParaRPr lang="en-US" sz="2000" kern="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kern="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400" kern="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1 </a:t>
            </a:r>
            <a:r>
              <a:rPr lang="en-US" sz="1400" kern="0" dirty="0">
                <a:latin typeface="Calibri" panose="020F0502020204030204" pitchFamily="34" charset="0"/>
                <a:ea typeface="Times New Roman" panose="02020603050405020304" pitchFamily="18" charset="0"/>
              </a:rPr>
              <a:t>Pediatric Hematology and Oncology, Department of Pediatrics III, University of Duisburg-Essen, Essen, Germany</a:t>
            </a:r>
          </a:p>
          <a:p>
            <a:pPr eaLnBrk="1" hangingPunct="1">
              <a:lnSpc>
                <a:spcPct val="90000"/>
              </a:lnSpc>
            </a:pPr>
            <a:r>
              <a:rPr lang="en-US" sz="1400" kern="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en-US" sz="1400" kern="0" dirty="0">
                <a:latin typeface="Calibri" panose="020F0502020204030204" pitchFamily="34" charset="0"/>
                <a:ea typeface="Times New Roman" panose="02020603050405020304" pitchFamily="18" charset="0"/>
              </a:rPr>
              <a:t> Department of Psychology, Medical School Hamburg, Hamburg, Germany</a:t>
            </a:r>
          </a:p>
          <a:p>
            <a:pPr eaLnBrk="1" hangingPunct="1">
              <a:lnSpc>
                <a:spcPct val="90000"/>
              </a:lnSpc>
            </a:pPr>
            <a:r>
              <a:rPr lang="en-US" sz="1400" kern="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3</a:t>
            </a:r>
            <a:r>
              <a:rPr lang="en-US" sz="1400" kern="0" dirty="0">
                <a:latin typeface="Calibri" panose="020F0502020204030204" pitchFamily="34" charset="0"/>
                <a:ea typeface="Times New Roman" panose="02020603050405020304" pitchFamily="18" charset="0"/>
              </a:rPr>
              <a:t> Pediatric Infectiology, Department of Pediatrics I, University of Duisburg-Essen, Essen, Germany</a:t>
            </a:r>
          </a:p>
          <a:p>
            <a:pPr eaLnBrk="1" hangingPunct="1">
              <a:lnSpc>
                <a:spcPct val="90000"/>
              </a:lnSpc>
            </a:pPr>
            <a:r>
              <a:rPr lang="en-US" sz="1400" kern="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4</a:t>
            </a:r>
            <a:r>
              <a:rPr lang="en-US" sz="1400" kern="0" dirty="0">
                <a:latin typeface="Calibri" panose="020F0502020204030204" pitchFamily="34" charset="0"/>
                <a:ea typeface="Times New Roman" panose="02020603050405020304" pitchFamily="18" charset="0"/>
              </a:rPr>
              <a:t> Institute of Medical Microbiology, University of Duisburg-Essen, Essen, Germany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055A5028-582A-E6E9-E88A-B87EAA25E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0" y="1234623"/>
            <a:ext cx="894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4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Feasibility, efficacy, and safety of animal-assisted activities with visiting dogs in inpatient pediatric oncology</a:t>
            </a:r>
            <a:br>
              <a:rPr kumimoji="0" lang="en-US" altLang="de-DE" sz="4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de-DE" sz="4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FAC1771-62D1-B0D9-9E9D-3ED874B21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094" y="6420456"/>
            <a:ext cx="4309697" cy="259255"/>
          </a:xfrm>
          <a:prstGeom prst="rect">
            <a:avLst/>
          </a:prstGeom>
        </p:spPr>
      </p:pic>
      <p:pic>
        <p:nvPicPr>
          <p:cNvPr id="1026" name="Picture 2" descr="UDE International">
            <a:extLst>
              <a:ext uri="{FF2B5EF4-FFF2-40B4-BE49-F238E27FC236}">
                <a16:creationId xmlns:a16="http://schemas.microsoft.com/office/drawing/2014/main" id="{19B10063-BE63-611A-4F83-0CC397B98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04" y="5226637"/>
            <a:ext cx="2985682" cy="117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0C943CC-36FC-7CDF-086F-939CD7A10E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4502" y="5226637"/>
            <a:ext cx="4060594" cy="105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22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Macintosh PowerPoint</Application>
  <PresentationFormat>Breitbild</PresentationFormat>
  <Paragraphs>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 Schündeln</dc:creator>
  <cp:lastModifiedBy>Michael  Schündeln</cp:lastModifiedBy>
  <cp:revision>6</cp:revision>
  <dcterms:created xsi:type="dcterms:W3CDTF">2024-06-17T06:18:24Z</dcterms:created>
  <dcterms:modified xsi:type="dcterms:W3CDTF">2024-06-23T16:08:18Z</dcterms:modified>
</cp:coreProperties>
</file>