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7" r:id="rId2"/>
  </p:sldIdLst>
  <p:sldSz cx="6858000" cy="9144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2471" autoAdjust="0"/>
  </p:normalViewPr>
  <p:slideViewPr>
    <p:cSldViewPr snapToGrid="0">
      <p:cViewPr varScale="1">
        <p:scale>
          <a:sx n="75" d="100"/>
          <a:sy n="75" d="100"/>
        </p:scale>
        <p:origin x="15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51328-2C54-46DD-8788-2982784AFB36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1233488"/>
            <a:ext cx="24939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03FE0-A4D2-4703-A746-C6197BB1E5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058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14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743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10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080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91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23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55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50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03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96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7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135BF-C28F-434A-8A2F-35CC4C59D592}" type="datetimeFigureOut">
              <a:rPr kumimoji="1" lang="ja-JP" altLang="en-US" smtClean="0"/>
              <a:t>2025/7/21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CD36-16E1-4587-930C-9DA330CD9D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714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="" xmlns:a16="http://schemas.microsoft.com/office/drawing/2014/main" id="{9FA5E129-6F48-F69C-D70C-52F64145D8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9"/>
          <a:stretch>
            <a:fillRect/>
          </a:stretch>
        </p:blipFill>
        <p:spPr>
          <a:xfrm>
            <a:off x="636341" y="241197"/>
            <a:ext cx="5585317" cy="3887801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="" xmlns:a16="http://schemas.microsoft.com/office/drawing/2014/main" id="{CDA222C0-EC75-0F0A-1738-93ED0ABDADB8}"/>
              </a:ext>
            </a:extLst>
          </p:cNvPr>
          <p:cNvCxnSpPr>
            <a:cxnSpLocks/>
          </p:cNvCxnSpPr>
          <p:nvPr/>
        </p:nvCxnSpPr>
        <p:spPr>
          <a:xfrm>
            <a:off x="4748555" y="3988158"/>
            <a:ext cx="1363080" cy="0"/>
          </a:xfrm>
          <a:prstGeom prst="line">
            <a:avLst/>
          </a:prstGeom>
          <a:ln w="1016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825A5CA6-A9BF-242B-28DB-625171371D28}"/>
              </a:ext>
            </a:extLst>
          </p:cNvPr>
          <p:cNvSpPr txBox="1"/>
          <p:nvPr/>
        </p:nvSpPr>
        <p:spPr>
          <a:xfrm>
            <a:off x="5101457" y="3601213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10µm</a:t>
            </a:r>
            <a:endParaRPr kumimoji="1" lang="ja-JP" alt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2B09EAD0-1437-97D6-EDF8-C7583DB2FE54}"/>
              </a:ext>
            </a:extLst>
          </p:cNvPr>
          <p:cNvSpPr txBox="1"/>
          <p:nvPr/>
        </p:nvSpPr>
        <p:spPr>
          <a:xfrm>
            <a:off x="346104" y="8246373"/>
            <a:ext cx="6165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Koga et al., Supplementary Information</a:t>
            </a:r>
            <a:r>
              <a:rPr kumimoji="1" lang="ja-JP" altLang="en-US" sz="24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 </a:t>
            </a:r>
            <a:r>
              <a:rPr kumimoji="1" lang="en-US" altLang="ja-JP" sz="24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Figure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1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(SI Fig. 1)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206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1112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大輔 甲賀</dc:creator>
  <cp:lastModifiedBy>Vijayalakshmi R Rajendran B</cp:lastModifiedBy>
  <cp:revision>27</cp:revision>
  <cp:lastPrinted>2025-04-30T04:05:24Z</cp:lastPrinted>
  <dcterms:created xsi:type="dcterms:W3CDTF">2025-04-29T14:21:24Z</dcterms:created>
  <dcterms:modified xsi:type="dcterms:W3CDTF">2025-07-21T01:33:50Z</dcterms:modified>
</cp:coreProperties>
</file>