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F51BF2-D3F0-2EA9-A602-C094FEFEAE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198CFDB-63BA-8BD2-620C-BC6B76FCCA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0BA288E-6AB2-6797-AC9B-681267CC7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A275-1DDA-40BC-A4D5-8C251DB13526}" type="datetimeFigureOut">
              <a:rPr lang="zh-CN" altLang="en-US" smtClean="0"/>
              <a:t>2024/10/31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B150B0-6A58-E752-DD18-C42A1760F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F3021A7-DB92-47BB-1AB2-0A0CDE959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C215-60AD-495F-964C-92C582DC37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2811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0F3121-837B-8F9C-5F5F-E44F47CE2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88921E0-02E9-7902-EEFB-850ADBEEC7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F55C97-CD76-1738-3DBF-C89DA6239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A275-1DDA-40BC-A4D5-8C251DB13526}" type="datetimeFigureOut">
              <a:rPr lang="zh-CN" altLang="en-US" smtClean="0"/>
              <a:t>2024/10/31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26D1E6F-F584-926F-B306-852CB3EC9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F9BF0B-02E9-FCD4-1024-4CD419987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C215-60AD-495F-964C-92C582DC37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7742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EB9484B-6688-0006-3EA2-1E3AD8A220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EFFF1A0-C66A-4C9E-AB3F-D004D9DA92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4CB57C-E9EC-4AF9-DE6B-7AD785605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A275-1DDA-40BC-A4D5-8C251DB13526}" type="datetimeFigureOut">
              <a:rPr lang="zh-CN" altLang="en-US" smtClean="0"/>
              <a:t>2024/10/31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DE6A2F9-6CC7-009B-AB92-B0634F2AA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E10368-E696-FBD2-592B-52665A7F7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C215-60AD-495F-964C-92C582DC37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0004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576B8A-297E-B3CF-E035-410A37450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33159C-51B6-F2C0-3E76-DA8E9AF75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84237-848A-33F7-3D4B-E1ECA5E2B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A275-1DDA-40BC-A4D5-8C251DB13526}" type="datetimeFigureOut">
              <a:rPr lang="zh-CN" altLang="en-US" smtClean="0"/>
              <a:t>2024/10/31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B03BCA-F370-FB9A-16E5-E7FAA3ACE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840DD1E-19F3-8C11-F5CD-E3E6179B0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C215-60AD-495F-964C-92C582DC37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0488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EB172E-4041-1930-85FC-88D6D58B0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0DF43B5-E2A2-263D-43BB-B59A82EDF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D18EB-FB11-CB02-D6C9-D4C5B9FC0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A275-1DDA-40BC-A4D5-8C251DB13526}" type="datetimeFigureOut">
              <a:rPr lang="zh-CN" altLang="en-US" smtClean="0"/>
              <a:t>2024/10/31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9B507D-1EE4-FA7C-A8F6-29E4A5DF8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88AF54-A12E-77A4-81C9-B9F9C2822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C215-60AD-495F-964C-92C582DC37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4485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74C752-82B8-0FBF-0A0F-8F635F207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83874B5-2D6E-57C7-8342-58651B0105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2960374-0EDD-C57F-DD09-A824FD5749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D05166B-CB60-6853-5DBF-4A81C134B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A275-1DDA-40BC-A4D5-8C251DB13526}" type="datetimeFigureOut">
              <a:rPr lang="zh-CN" altLang="en-US" smtClean="0"/>
              <a:t>2024/10/31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AC422BA-5DB4-B899-1CAC-E96F51262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A92DE8-0296-23B0-2345-27555D6B2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C215-60AD-495F-964C-92C582DC37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750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423503-518A-C1CB-01CE-A704A5F49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9AFD983-783C-5DAE-BA56-21ADE9AE89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C6B4C86-09C5-75A0-4604-F3AD8CC9B5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3CA4218-C943-2051-4E5A-40E4930107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ACE8E91-17FA-6F02-1EF1-ECD3692AFF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BCB08E3-B752-7052-1B82-B10C5114F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A275-1DDA-40BC-A4D5-8C251DB13526}" type="datetimeFigureOut">
              <a:rPr lang="zh-CN" altLang="en-US" smtClean="0"/>
              <a:t>2024/10/31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BECBE1B-453C-11C2-8423-7739E1453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23FE898-D6F2-F6F1-53AB-9B7FDE099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C215-60AD-495F-964C-92C582DC37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884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2A2F3E-10BD-80BC-6DE5-C88F9C38A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B2AE5CA-5385-291E-007F-0D3A25F21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A275-1DDA-40BC-A4D5-8C251DB13526}" type="datetimeFigureOut">
              <a:rPr lang="zh-CN" altLang="en-US" smtClean="0"/>
              <a:t>2024/10/31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0F72C2F-4F36-8474-8BA0-3449B936C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1F517F5-0E56-A26F-5F92-949738D21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C215-60AD-495F-964C-92C582DC37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219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ADFE3B0-6783-AC73-DEA9-21DDC849C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A275-1DDA-40BC-A4D5-8C251DB13526}" type="datetimeFigureOut">
              <a:rPr lang="zh-CN" altLang="en-US" smtClean="0"/>
              <a:t>2024/10/31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EFE5731-EE66-00F9-BA10-00EC40E5C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EB382B9-C496-061D-5D38-B8BB35396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C215-60AD-495F-964C-92C582DC37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466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267647-F88D-D966-171C-8AED89780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0BB708C-5631-2F3F-63ED-005B170CD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22DF166-B775-0B15-888F-AA4908DD17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05167BF-CC63-5969-9BCB-226CBDC61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A275-1DDA-40BC-A4D5-8C251DB13526}" type="datetimeFigureOut">
              <a:rPr lang="zh-CN" altLang="en-US" smtClean="0"/>
              <a:t>2024/10/31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8ACF8DB-E406-2575-F921-1AF527A09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F17DF91-B5E6-CA78-5977-82501F108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C215-60AD-495F-964C-92C582DC37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44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7288EE-3BE0-BA7E-BCE7-F211AB172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1323E76-FD14-1441-4D29-5D8BF6DD9B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064834C-5959-5F6D-C7A0-5857F3BBBB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58E7ADA-4D2C-22E4-606B-FDEDEE170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5A275-1DDA-40BC-A4D5-8C251DB13526}" type="datetimeFigureOut">
              <a:rPr lang="zh-CN" altLang="en-US" smtClean="0"/>
              <a:t>2024/10/31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C873675-2C03-BDB7-AF3F-5FE82686F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5451D07-59D8-BCA9-C8B6-B9D92E49E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4C215-60AD-495F-964C-92C582DC37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3806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4939D8E-0C33-C92D-8F4F-2BD86F6DC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BC57DF-616A-1653-FBFB-0729D7E08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772974F-AC5F-4388-907F-6E7BC4D70F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5A275-1DDA-40BC-A4D5-8C251DB13526}" type="datetimeFigureOut">
              <a:rPr lang="zh-CN" altLang="en-US" smtClean="0"/>
              <a:t>2024/10/31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F91F8B1-3B0C-64D4-03B8-412487D496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75C30F-A90E-519E-FD86-E112BD0F3C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4C215-60AD-495F-964C-92C582DC37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9456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E3F07B0-6345-7843-0DDE-2814C926B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100616" y="437560"/>
            <a:ext cx="1405666" cy="100206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DE48F2B-454C-64F1-5DEF-20694BDA1127}"/>
              </a:ext>
            </a:extLst>
          </p:cNvPr>
          <p:cNvSpPr txBox="1"/>
          <p:nvPr/>
        </p:nvSpPr>
        <p:spPr>
          <a:xfrm>
            <a:off x="0" y="0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4J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4C02D80-CC6F-37C0-F282-C300E3D13944}"/>
              </a:ext>
            </a:extLst>
          </p:cNvPr>
          <p:cNvSpPr txBox="1"/>
          <p:nvPr/>
        </p:nvSpPr>
        <p:spPr>
          <a:xfrm>
            <a:off x="5600026" y="-15508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4K</a:t>
            </a: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8FC1EAB-F178-41D1-F04F-FC2FE773A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61" y="453246"/>
            <a:ext cx="1405666" cy="93247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05A40719-9569-847A-A767-BAC391B64C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7732" y="369997"/>
            <a:ext cx="2190619" cy="102685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080FDB2-2010-B09A-E8AA-8CFB55C5E1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762" y="1416293"/>
            <a:ext cx="1405666" cy="112453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FA702E3-294E-149C-0DA9-F91DC984F6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0616" y="1452711"/>
            <a:ext cx="1433501" cy="108556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7034A1A-9CA4-A912-F332-1EB24CCB5C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7732" y="1407589"/>
            <a:ext cx="2190618" cy="1122692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C633FC4C-270A-3C0D-2E94-A610EE3185D1}"/>
              </a:ext>
            </a:extLst>
          </p:cNvPr>
          <p:cNvSpPr txBox="1"/>
          <p:nvPr/>
        </p:nvSpPr>
        <p:spPr>
          <a:xfrm>
            <a:off x="1944607" y="753924"/>
            <a:ext cx="10599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SLC44A1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57FD124-4FEB-8D45-118C-3A1612D01D23}"/>
              </a:ext>
            </a:extLst>
          </p:cNvPr>
          <p:cNvSpPr txBox="1"/>
          <p:nvPr/>
        </p:nvSpPr>
        <p:spPr>
          <a:xfrm>
            <a:off x="1944607" y="1875541"/>
            <a:ext cx="9124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9A2EEAE-7854-4721-FD4A-1DFAF9CEED1F}"/>
              </a:ext>
            </a:extLst>
          </p:cNvPr>
          <p:cNvSpPr txBox="1"/>
          <p:nvPr/>
        </p:nvSpPr>
        <p:spPr>
          <a:xfrm>
            <a:off x="783948" y="68228"/>
            <a:ext cx="776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z="1600" dirty="0"/>
              <a:t>A2780</a:t>
            </a:r>
            <a:endParaRPr lang="zh-CN" altLang="en-US" sz="1600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4266C84-3508-5C27-3C69-5DFD8452E079}"/>
              </a:ext>
            </a:extLst>
          </p:cNvPr>
          <p:cNvSpPr txBox="1"/>
          <p:nvPr/>
        </p:nvSpPr>
        <p:spPr>
          <a:xfrm>
            <a:off x="3414297" y="91963"/>
            <a:ext cx="8675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z="1600" dirty="0"/>
              <a:t>SKOV3</a:t>
            </a:r>
            <a:endParaRPr lang="zh-CN" altLang="en-US" sz="1600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0ACD3F9-7E80-D5FF-3593-125EE74C8DC9}"/>
              </a:ext>
            </a:extLst>
          </p:cNvPr>
          <p:cNvSpPr txBox="1"/>
          <p:nvPr/>
        </p:nvSpPr>
        <p:spPr>
          <a:xfrm rot="18900000">
            <a:off x="365931" y="2666726"/>
            <a:ext cx="764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sh-NC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FB3B7CD-7318-EAF6-E896-47359D3CD03E}"/>
              </a:ext>
            </a:extLst>
          </p:cNvPr>
          <p:cNvSpPr txBox="1"/>
          <p:nvPr/>
        </p:nvSpPr>
        <p:spPr>
          <a:xfrm rot="18900000">
            <a:off x="232945" y="2984398"/>
            <a:ext cx="17331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sh-LINC00704#1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B3DB7A8-9419-7971-A3CC-B0712D076D1C}"/>
              </a:ext>
            </a:extLst>
          </p:cNvPr>
          <p:cNvSpPr txBox="1"/>
          <p:nvPr/>
        </p:nvSpPr>
        <p:spPr>
          <a:xfrm rot="18900000">
            <a:off x="2629018" y="2751314"/>
            <a:ext cx="1117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pcDNA3.1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AFF418D-673C-2DC0-1D85-7FAF1FC92F61}"/>
              </a:ext>
            </a:extLst>
          </p:cNvPr>
          <p:cNvSpPr txBox="1"/>
          <p:nvPr/>
        </p:nvSpPr>
        <p:spPr>
          <a:xfrm rot="18900000">
            <a:off x="2380116" y="3175628"/>
            <a:ext cx="2210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pcDNA3.1/LINC00704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80958F6-8F04-3018-9897-D4256D32D711}"/>
              </a:ext>
            </a:extLst>
          </p:cNvPr>
          <p:cNvSpPr txBox="1"/>
          <p:nvPr/>
        </p:nvSpPr>
        <p:spPr>
          <a:xfrm rot="18900000">
            <a:off x="5165798" y="2930290"/>
            <a:ext cx="16321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LINC00704-Mut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F868E50-BEB0-BD68-207A-F761A7094379}"/>
              </a:ext>
            </a:extLst>
          </p:cNvPr>
          <p:cNvSpPr txBox="1"/>
          <p:nvPr/>
        </p:nvSpPr>
        <p:spPr>
          <a:xfrm rot="18900000">
            <a:off x="5666837" y="3022421"/>
            <a:ext cx="15408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LINC00704-Wt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44D3FEB-2A00-8408-7F4B-B391CDEF62E6}"/>
              </a:ext>
            </a:extLst>
          </p:cNvPr>
          <p:cNvSpPr txBox="1"/>
          <p:nvPr/>
        </p:nvSpPr>
        <p:spPr>
          <a:xfrm rot="18900000">
            <a:off x="5997217" y="2958480"/>
            <a:ext cx="20649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LINC00704-Mut +</a:t>
            </a:r>
          </a:p>
          <a:p>
            <a:pPr algn="ctr"/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miR-323a-3p mimics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76482E94-C64C-4D82-EE9F-3E2BCB9D6E80}"/>
              </a:ext>
            </a:extLst>
          </p:cNvPr>
          <p:cNvSpPr txBox="1"/>
          <p:nvPr/>
        </p:nvSpPr>
        <p:spPr>
          <a:xfrm rot="18900000">
            <a:off x="6696504" y="3017860"/>
            <a:ext cx="20649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LINC00704-Wt +</a:t>
            </a:r>
          </a:p>
          <a:p>
            <a:pPr algn="ctr"/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miR-323a-3p mimics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4DE69A81-FEE0-D3AB-CDCB-994027488590}"/>
              </a:ext>
            </a:extLst>
          </p:cNvPr>
          <p:cNvSpPr txBox="1"/>
          <p:nvPr/>
        </p:nvSpPr>
        <p:spPr>
          <a:xfrm>
            <a:off x="8348350" y="768815"/>
            <a:ext cx="10599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SLC44A1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66790BD8-0D1A-DC3F-D1DA-6E10170533AF}"/>
              </a:ext>
            </a:extLst>
          </p:cNvPr>
          <p:cNvSpPr txBox="1"/>
          <p:nvPr/>
        </p:nvSpPr>
        <p:spPr>
          <a:xfrm>
            <a:off x="8348350" y="1842932"/>
            <a:ext cx="9124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132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24</Words>
  <Application>Microsoft Office PowerPoint</Application>
  <PresentationFormat>宽屏</PresentationFormat>
  <Paragraphs>18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燕 陈</dc:creator>
  <cp:lastModifiedBy>Administrator</cp:lastModifiedBy>
  <cp:revision>3</cp:revision>
  <dcterms:created xsi:type="dcterms:W3CDTF">2024-10-18T01:40:35Z</dcterms:created>
  <dcterms:modified xsi:type="dcterms:W3CDTF">2024-10-31T02:23:02Z</dcterms:modified>
</cp:coreProperties>
</file>