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318" y="42"/>
      </p:cViewPr>
      <p:guideLst/>
    </p:cSldViewPr>
  </p:slideViewPr>
  <p:notesTextViewPr>
    <p:cViewPr>
      <p:scale>
        <a:sx n="1" d="1"/>
        <a:sy n="1" d="1"/>
      </p:scale>
      <p:origin x="0" y="-213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989EB5-B7F3-4B8E-99F2-278414C3EC67}" type="datetimeFigureOut">
              <a:rPr lang="zh-CN" altLang="en-US" smtClean="0"/>
              <a:t>2024/12/24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7F45DB-6E79-466B-8990-D1C4115230B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48879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800" kern="0" dirty="0">
                <a:solidFill>
                  <a:srgbClr val="26282A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Supplement 2. The expression of </a:t>
            </a:r>
            <a:r>
              <a:rPr lang="en-US" altLang="zh-CN" sz="1800" i="1" kern="0" dirty="0">
                <a:solidFill>
                  <a:srgbClr val="26282A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ADAMTSL2</a:t>
            </a:r>
            <a:r>
              <a:rPr lang="en-US" altLang="zh-CN" sz="1800" kern="0" dirty="0">
                <a:solidFill>
                  <a:srgbClr val="26282A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mRNA in various subtypes of gastric cancer. (A-B) The expression of </a:t>
            </a:r>
            <a:r>
              <a:rPr lang="en-US" altLang="zh-CN" sz="1800" i="1" kern="0" dirty="0">
                <a:solidFill>
                  <a:srgbClr val="26282A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ADAMTSL2</a:t>
            </a:r>
            <a:r>
              <a:rPr lang="en-US" altLang="zh-CN" sz="1800" kern="0" dirty="0">
                <a:solidFill>
                  <a:srgbClr val="26282A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in various histological subtypes of the TCGA GC dataset (https://ualcan.path.uab.edu/cgi-bin/TCGAExResultNew2.pl?genenam=ADAMTSL2&amp;ctype=STAD). (C-E) The expression of </a:t>
            </a:r>
            <a:r>
              <a:rPr lang="en-US" altLang="zh-CN" sz="1800" i="1" kern="0" dirty="0">
                <a:solidFill>
                  <a:srgbClr val="26282A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ADAMTSL2</a:t>
            </a:r>
            <a:r>
              <a:rPr lang="en-US" altLang="zh-CN" sz="1800" kern="0" dirty="0">
                <a:solidFill>
                  <a:srgbClr val="26282A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in various subtypes of the GC GSE113255 and GSE122401 datasets.</a:t>
            </a:r>
            <a:endParaRPr lang="zh-CN" altLang="zh-CN" sz="18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7F45DB-6E79-466B-8990-D1C4115230B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40419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Supplement 3. The expression level of ADAMTSL2 in GC tumors and normal tissues, and the correlation between ADAMTSL2 expression and clinicopathological features in tumor tissues. (A-C) The expression levels of ADAMTSL2 in GC tumors and normal tissues in TCGA, GSE113255 and GSE122401 datasets. (D) Results of the analysis of molecules interacting with ADAMTSL2 </a:t>
            </a:r>
            <a:r>
              <a:rPr lang="en-US" altLang="zh-CN"/>
              <a:t>(STRING: https://cn.string-db.org/cgi/network?taskId=bYo3qdzdxFB2&amp;sessionId=b961jUZJBPbh). </a:t>
            </a:r>
            <a:r>
              <a:rPr lang="en-US" altLang="zh-CN" dirty="0"/>
              <a:t>(E) Results of correlation analysis between ADAMTSL2 expression (Group by median) level and clinicopathological parameters of GC patients (TCGA dataset).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7F45DB-6E79-466B-8990-D1C4115230B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89826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1C74220-2093-4A2E-B7D8-F710246BA1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FBD9951A-1756-4475-BCF2-F9D086F225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3E5B864-6AEC-471F-98A9-DD67DC75DB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CF4B0-EDF3-4137-AC2F-5149C42C6720}" type="datetimeFigureOut">
              <a:rPr lang="zh-CN" altLang="en-US" smtClean="0"/>
              <a:t>2024/12/24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826D7D9-08E3-4230-ACC4-437C8F5DB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8CD72D2-834F-4F7F-BFAB-7D9178E60C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6876D-7377-4385-A10E-3AEBB95A454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7553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BF56832-F966-40E5-8C21-2E20FB612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C74737D-41B6-4662-8FED-D2EB2E64E4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06D2A68-42C2-4983-8D66-629D303008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CF4B0-EDF3-4137-AC2F-5149C42C6720}" type="datetimeFigureOut">
              <a:rPr lang="zh-CN" altLang="en-US" smtClean="0"/>
              <a:t>2024/12/24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F3A46F7-B68D-41D3-915D-ACE1BB1EF5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585FA9C-597C-4EEE-AC2E-E70FB8D9D1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6876D-7377-4385-A10E-3AEBB95A454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00482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263DFA9-DC1F-4675-BD0F-A05B1DA7D7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AA4B5AF-CD68-48DF-B533-1E80A0F85E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B545CDF-FA28-4DC1-8849-DBB68AD773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CF4B0-EDF3-4137-AC2F-5149C42C6720}" type="datetimeFigureOut">
              <a:rPr lang="zh-CN" altLang="en-US" smtClean="0"/>
              <a:t>2024/12/24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AE6ACE2-B76D-4BFD-9FEA-BFAB36C6A7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DB73BEF-930F-46B2-975E-3265BC8E1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6876D-7377-4385-A10E-3AEBB95A454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66599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AA01249-B139-4E9A-B42F-C6D499B88E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0E03CD1-BF1B-4383-B6D3-0160682CE1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6176BCE-8064-4762-867A-C43EF732A1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ACC6E59-9253-4276-98C9-518391FF55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CF4B0-EDF3-4137-AC2F-5149C42C6720}" type="datetimeFigureOut">
              <a:rPr lang="zh-CN" altLang="en-US" smtClean="0"/>
              <a:t>2024/12/24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23C258F-0431-4218-95BA-9E5789CA0A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0F753F8-4FD1-4877-8755-0B03D59500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6876D-7377-4385-A10E-3AEBB95A454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741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7663D0A-D7DE-46AF-995E-715392BB0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AD8C736-C42D-417D-A7E3-0BEACB010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89EAA9E-9868-4D9D-8155-73A506B3E2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20D3A660-A5EF-460A-9E34-D697D5F13A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C3643E87-65B6-4C14-A996-D2ABA4E442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D1BDBB04-40D5-4EED-B4EC-5B00D44D4C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CF4B0-EDF3-4137-AC2F-5149C42C6720}" type="datetimeFigureOut">
              <a:rPr lang="zh-CN" altLang="en-US" smtClean="0"/>
              <a:t>2024/12/24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9DCC434F-08D1-415C-BC13-1CBEF39F7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7D383AB4-4914-4780-BDEF-015C94E21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6876D-7377-4385-A10E-3AEBB95A454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67641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C0C3456-DAC8-40FE-B554-3E458FAD8F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4EB1E51D-2584-4B25-A0F2-3495082E20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CF4B0-EDF3-4137-AC2F-5149C42C6720}" type="datetimeFigureOut">
              <a:rPr lang="zh-CN" altLang="en-US" smtClean="0"/>
              <a:t>2024/12/24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A9737175-8048-4D76-B142-91444D2D80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9BD9EE80-D6D9-4CB5-AAE3-91D7074F9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6876D-7377-4385-A10E-3AEBB95A454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3487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7488FFC8-DAB5-4D74-BAA8-A632C037F1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CF4B0-EDF3-4137-AC2F-5149C42C6720}" type="datetimeFigureOut">
              <a:rPr lang="zh-CN" altLang="en-US" smtClean="0"/>
              <a:t>2024/12/24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F41FAF2B-388E-4608-AEE7-96C2D12E01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E36616A-0217-4320-9DA6-F530357CB0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6876D-7377-4385-A10E-3AEBB95A454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2759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846FC59-6292-474C-947E-0139C82328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AE71BC2-4C4C-4729-BD42-901C16D7EC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2BE54008-D8A5-4980-9447-C817680C40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178718C-66C2-47DD-949C-1201CABFEA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CF4B0-EDF3-4137-AC2F-5149C42C6720}" type="datetimeFigureOut">
              <a:rPr lang="zh-CN" altLang="en-US" smtClean="0"/>
              <a:t>2024/12/24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18ABD24-CA0D-46A7-8492-3069C21ABA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4AF3290-F1DE-4B70-A744-EDDB5577C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6876D-7377-4385-A10E-3AEBB95A454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6440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0226094-E9B2-41B3-AE05-E8CA915E7A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9104487D-4A71-4D7C-8A10-CA625E9FB79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BE887CA1-DBE2-47A4-90C9-3D93F79FB1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07FE87D-555A-4BD8-BD9F-66EE67792A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CF4B0-EDF3-4137-AC2F-5149C42C6720}" type="datetimeFigureOut">
              <a:rPr lang="zh-CN" altLang="en-US" smtClean="0"/>
              <a:t>2024/12/24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ED77A9F-BDC8-4668-8CCA-A4BA9C7E9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11880CA-E70C-48B4-BE9C-67B8805259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6876D-7377-4385-A10E-3AEBB95A454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39852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9B67001-3E9A-4809-86DA-CEF3D02E97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8735056-C017-494C-B1C5-31AB063AF5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3C5B001-E9F6-4A90-BE35-358C7B874C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CF4B0-EDF3-4137-AC2F-5149C42C6720}" type="datetimeFigureOut">
              <a:rPr lang="zh-CN" altLang="en-US" smtClean="0"/>
              <a:t>2024/12/24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751B31E-0401-4DA6-9D5F-18452B3C10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5F620A3-323F-4F1F-AB20-3F25ED702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6876D-7377-4385-A10E-3AEBB95A454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7805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DD44C828-95DD-4EA6-88AD-3245F05503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F69D6A24-3F71-47D8-855B-58D30B7E54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03D0FBC-BC8A-462D-AD55-218D4B085A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CF4B0-EDF3-4137-AC2F-5149C42C6720}" type="datetimeFigureOut">
              <a:rPr lang="zh-CN" altLang="en-US" smtClean="0"/>
              <a:t>2024/12/24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3C115A2-FD22-4A14-AADD-4ADB72595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B1BBAA3-9410-4B87-A970-BB0DDD6D7E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6876D-7377-4385-A10E-3AEBB95A454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3427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DCEFCF42-98DF-4AA1-BF1C-F02CC1C53C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EF263EF-5692-43A0-A76C-2268E83852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CEACA53-91A7-4F85-AD52-3ED2E980D8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9CF4B0-EDF3-4137-AC2F-5149C42C6720}" type="datetimeFigureOut">
              <a:rPr lang="zh-CN" altLang="en-US" smtClean="0"/>
              <a:t>2024/12/24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552D350-BE71-42D4-B2E3-9159B9A7B0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D70D859-8100-4111-8F06-608D82BD11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6876D-7377-4385-A10E-3AEBB95A454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2767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fif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EB58076C-3A7E-4AE3-ADE2-14FAFE8369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47" y="0"/>
            <a:ext cx="4452832" cy="3339624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8C7E075F-7E58-4773-B2FA-9F2359E853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063" y="3423347"/>
            <a:ext cx="3426822" cy="3426822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D0C25F98-8B5B-4090-A1EE-F534605D56C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7641" y="3423347"/>
            <a:ext cx="3426822" cy="3426822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8CCDEA99-455E-4322-A47A-7FB99F32131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463" y="3423347"/>
            <a:ext cx="3426822" cy="3426822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3D901E2F-21DD-4A62-AE42-AE52ED6D558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7694" y="42181"/>
            <a:ext cx="4480820" cy="3179080"/>
          </a:xfrm>
          <a:prstGeom prst="rect">
            <a:avLst/>
          </a:prstGeom>
        </p:spPr>
      </p:pic>
      <p:sp>
        <p:nvSpPr>
          <p:cNvPr id="16" name="文本框 15">
            <a:extLst>
              <a:ext uri="{FF2B5EF4-FFF2-40B4-BE49-F238E27FC236}">
                <a16:creationId xmlns:a16="http://schemas.microsoft.com/office/drawing/2014/main" id="{F7499574-7A55-4FA3-AEF9-D2A7F0E6F5D2}"/>
              </a:ext>
            </a:extLst>
          </p:cNvPr>
          <p:cNvSpPr txBox="1"/>
          <p:nvPr/>
        </p:nvSpPr>
        <p:spPr>
          <a:xfrm>
            <a:off x="197599" y="3243997"/>
            <a:ext cx="5597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CN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A32911CD-1F03-4ABE-9A55-6D489719F958}"/>
              </a:ext>
            </a:extLst>
          </p:cNvPr>
          <p:cNvSpPr txBox="1"/>
          <p:nvPr/>
        </p:nvSpPr>
        <p:spPr>
          <a:xfrm>
            <a:off x="377083" y="0"/>
            <a:ext cx="5597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CN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B8490272-9D8B-4467-A933-FE6D91EE0241}"/>
              </a:ext>
            </a:extLst>
          </p:cNvPr>
          <p:cNvSpPr txBox="1"/>
          <p:nvPr/>
        </p:nvSpPr>
        <p:spPr>
          <a:xfrm>
            <a:off x="5519372" y="0"/>
            <a:ext cx="5597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CN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CF6A1DA9-FCB0-46BB-AB7F-EBCABC54F098}"/>
              </a:ext>
            </a:extLst>
          </p:cNvPr>
          <p:cNvSpPr txBox="1"/>
          <p:nvPr/>
        </p:nvSpPr>
        <p:spPr>
          <a:xfrm>
            <a:off x="3755570" y="3221261"/>
            <a:ext cx="5597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CN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B34EA033-BEC6-4D4D-BF67-0D6C4A783343}"/>
              </a:ext>
            </a:extLst>
          </p:cNvPr>
          <p:cNvSpPr txBox="1"/>
          <p:nvPr/>
        </p:nvSpPr>
        <p:spPr>
          <a:xfrm>
            <a:off x="7182392" y="3236630"/>
            <a:ext cx="5597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zh-CN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81120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2B99F051-A134-4D1C-BC2B-F2298D2A75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326" y="0"/>
            <a:ext cx="3048000" cy="304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16604E60-0461-4ADE-9C65-54DC29E044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80" y="3494314"/>
            <a:ext cx="3048000" cy="304800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759AAC85-3B39-4E42-AB4D-FE312A9B0AB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80" y="0"/>
            <a:ext cx="3048000" cy="304800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60466276-FA65-4CBD-95F1-D8146C3D7A9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6053" y="3494314"/>
            <a:ext cx="3197119" cy="2612571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10A8914F-B0D9-4601-A5FE-656D0F5AD85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7388" y="5439"/>
            <a:ext cx="5304612" cy="5304612"/>
          </a:xfrm>
          <a:prstGeom prst="rect">
            <a:avLst/>
          </a:prstGeom>
        </p:spPr>
      </p:pic>
      <p:sp>
        <p:nvSpPr>
          <p:cNvPr id="14" name="文本框 13">
            <a:extLst>
              <a:ext uri="{FF2B5EF4-FFF2-40B4-BE49-F238E27FC236}">
                <a16:creationId xmlns:a16="http://schemas.microsoft.com/office/drawing/2014/main" id="{9262E870-9B06-4D38-8C16-240968CF0087}"/>
              </a:ext>
            </a:extLst>
          </p:cNvPr>
          <p:cNvSpPr txBox="1"/>
          <p:nvPr/>
        </p:nvSpPr>
        <p:spPr>
          <a:xfrm>
            <a:off x="245887" y="0"/>
            <a:ext cx="5597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CN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F7DBFA87-6D74-4516-AA3A-FF8E01E36731}"/>
              </a:ext>
            </a:extLst>
          </p:cNvPr>
          <p:cNvSpPr txBox="1"/>
          <p:nvPr/>
        </p:nvSpPr>
        <p:spPr>
          <a:xfrm>
            <a:off x="7001661" y="0"/>
            <a:ext cx="5597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zh-CN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66A50E6F-3F7D-43A3-970D-52F06D30FE02}"/>
              </a:ext>
            </a:extLst>
          </p:cNvPr>
          <p:cNvSpPr txBox="1"/>
          <p:nvPr/>
        </p:nvSpPr>
        <p:spPr>
          <a:xfrm>
            <a:off x="257861" y="3363686"/>
            <a:ext cx="5597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CN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EFD84AAF-6346-470B-8DED-3FE7DC44E222}"/>
              </a:ext>
            </a:extLst>
          </p:cNvPr>
          <p:cNvSpPr txBox="1"/>
          <p:nvPr/>
        </p:nvSpPr>
        <p:spPr>
          <a:xfrm>
            <a:off x="3260540" y="3363686"/>
            <a:ext cx="5597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CN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13BE81FC-DBF1-420B-B523-E2187FD5193A}"/>
              </a:ext>
            </a:extLst>
          </p:cNvPr>
          <p:cNvSpPr txBox="1"/>
          <p:nvPr/>
        </p:nvSpPr>
        <p:spPr>
          <a:xfrm>
            <a:off x="3260540" y="0"/>
            <a:ext cx="5597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CN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97953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197</Words>
  <Application>Microsoft Office PowerPoint</Application>
  <PresentationFormat>宽屏</PresentationFormat>
  <Paragraphs>14</Paragraphs>
  <Slides>2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8" baseType="lpstr">
      <vt:lpstr>等线</vt:lpstr>
      <vt:lpstr>等线 Light</vt:lpstr>
      <vt:lpstr>Arial</vt:lpstr>
      <vt:lpstr>Calibri</vt:lpstr>
      <vt:lpstr>Times New Roman</vt:lpstr>
      <vt:lpstr>Office 主题​​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cui zhongyuan</dc:creator>
  <cp:lastModifiedBy>cui zhongyuan</cp:lastModifiedBy>
  <cp:revision>17</cp:revision>
  <dcterms:created xsi:type="dcterms:W3CDTF">2024-12-22T13:36:46Z</dcterms:created>
  <dcterms:modified xsi:type="dcterms:W3CDTF">2024-12-24T14:35:07Z</dcterms:modified>
</cp:coreProperties>
</file>