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DFDFD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9" autoAdjust="0"/>
    <p:restoredTop sz="93582" autoAdjust="0"/>
  </p:normalViewPr>
  <p:slideViewPr>
    <p:cSldViewPr snapToGrid="0" showGuides="1">
      <p:cViewPr varScale="1">
        <p:scale>
          <a:sx n="111" d="100"/>
          <a:sy n="111" d="100"/>
        </p:scale>
        <p:origin x="396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B5A61-CC3A-F5E3-128C-DD94DDC49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5008628-E0FC-3FA8-5913-B788649C0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00D699-DCD6-C84B-BC49-FB022F1F9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7404B2-B1CB-F0B7-050B-4F1278B2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CFDA17-5D5E-6BEB-9125-E3E7590C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22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ED5FE9-AE52-AE5D-5AD3-26E46CE57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FD968A-41F7-83B5-42C6-C7525BF46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5483C4-33D9-2CE1-E75B-146035349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FE2938-D44F-7867-ECE9-04E068F0A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A5926B-5676-723F-7834-CE44EDA74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60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D799803-AA52-8727-C114-B4F6292F2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CB9F54-7573-1C02-1F55-1FEB46C1F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6357B3-F8AC-3CB2-2677-D9219BB4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0054CF-B480-3F55-8ABE-BE52C54D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8B9158-E49E-2FB1-3A2C-FA2C5690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00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D86015-2DE6-28DB-566D-BCD01C8D7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F48AB6-9F0D-D786-0764-C8369D52E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287478-9F93-69D7-EB97-3322C5C3F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0F5468-A192-BA71-D2E2-C415BFA6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9E38FA-CD6C-C8D5-C13E-7F7D605F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83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B7609-922A-0E8A-BB0F-83712BC5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719021-F7C8-C96A-C4E1-3148EF54E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0BD3C4-C79F-C663-9D2A-D146B846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EE09B8-D2AC-0729-B603-5ED533DB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71EBF8-1E96-5D69-0091-E3BCB7C3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48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79AFAD-962D-9724-D2E3-8DEE5545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DE24B6-F44F-0377-2951-375D5D726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CF5529C-ECCD-79A4-8365-A6109537D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1995AE-B70E-6ABE-41EF-9D8F67C4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255FDC-50E6-DA83-6046-C9A07161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722458-8805-2213-4A48-8D47CF80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54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BFB269-5D2B-03A4-48E8-8FAB37CF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765211-C509-92EE-7D25-D97E63EC0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E8B61F-946F-4D8E-573D-D69A70679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977A94D-56F3-0AA2-DB58-7553C5986E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172495E-B044-5697-A501-1B7217C6A6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1F14F09-94A0-C3D7-2722-5EAFB16F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9D1AA32-59EE-0F98-A487-E6D60BD74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053662B-E14D-DCF3-9055-2C38F63B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91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D8F8B-92A4-59E5-E5A7-9827FBE8C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C25A384-BD1E-A694-DD7A-800C1087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8B035D0-AD97-B657-9C98-830EAC1A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50DC44-DA1A-B323-89FC-A7C58D37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3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DD64D1-42A9-ED08-4432-F0AF4343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86E815B-30A5-6E9A-989C-DAC20E3B1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A4EB03-38EB-296D-2E19-D2E2E7F5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62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4D4D30-53E8-9BAA-FEC6-26DC73C3E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E17794-D5C4-9D45-C43F-3120DBB95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65562C-38C7-303D-B691-8C906BA0C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BD2031-F960-0BFE-3D3C-8B377FDAC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254EE5-A420-D55D-CB55-7431B5A44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773984-487D-E3F0-3F7D-DEB41DEA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048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AD0BA-1C9F-1746-9C0F-D8B5FA2E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61EE57E-675E-4CDC-77DA-76CED7F8EF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F864DD7-0622-D245-021B-A80506870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983CFA-0513-16A3-0821-B78B64CA8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ABE210-B109-7445-A92A-3235853E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C46765-584D-814A-1FCB-E39105596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944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56484F9-2D49-E2DB-9A43-993153287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EB0588-24EF-4DE1-254B-65EF120A6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12898E-0ED8-63BA-79EA-C2AAF59C7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7CAC3-218F-45F0-8E15-DDE1A3D83001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E6012D-7D8A-C8E5-4F11-30D1FD25D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8F5B3B-C1CA-DBC7-3A05-E46660FC0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9C46C0-4336-4CA2-987C-4FF47835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94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62827C-577F-1DF3-8EF3-9EE69DCA32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26" r="31185"/>
          <a:stretch/>
        </p:blipFill>
        <p:spPr>
          <a:xfrm>
            <a:off x="6387348" y="3913170"/>
            <a:ext cx="3260171" cy="270990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C6524A8-48C2-889B-5C12-75DFC4F00B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6" r="23090"/>
          <a:stretch/>
        </p:blipFill>
        <p:spPr>
          <a:xfrm>
            <a:off x="2534479" y="3913169"/>
            <a:ext cx="3263333" cy="270990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E42F330-28B3-03E9-20F0-62D0B33BE0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326" r="25814"/>
          <a:stretch/>
        </p:blipFill>
        <p:spPr>
          <a:xfrm>
            <a:off x="6384185" y="585925"/>
            <a:ext cx="3256148" cy="270990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85442F-EAB0-ED0A-7149-4E44EF0DB6A3}"/>
              </a:ext>
            </a:extLst>
          </p:cNvPr>
          <p:cNvSpPr txBox="1"/>
          <p:nvPr/>
        </p:nvSpPr>
        <p:spPr>
          <a:xfrm>
            <a:off x="6175561" y="3797754"/>
            <a:ext cx="612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mm)</a:t>
            </a:r>
            <a:endParaRPr kumimoji="1"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111276-949B-15E2-A0C7-6D1B9B45BD3B}"/>
              </a:ext>
            </a:extLst>
          </p:cNvPr>
          <p:cNvSpPr txBox="1"/>
          <p:nvPr/>
        </p:nvSpPr>
        <p:spPr>
          <a:xfrm>
            <a:off x="2541663" y="337351"/>
            <a:ext cx="279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4015D2-F4E8-ECBE-712E-2F3B9D6B8755}"/>
              </a:ext>
            </a:extLst>
          </p:cNvPr>
          <p:cNvSpPr txBox="1"/>
          <p:nvPr/>
        </p:nvSpPr>
        <p:spPr>
          <a:xfrm>
            <a:off x="6384185" y="3659253"/>
            <a:ext cx="279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83BF36-6D53-6627-336D-233475659560}"/>
              </a:ext>
            </a:extLst>
          </p:cNvPr>
          <p:cNvSpPr txBox="1"/>
          <p:nvPr/>
        </p:nvSpPr>
        <p:spPr>
          <a:xfrm>
            <a:off x="6384186" y="337351"/>
            <a:ext cx="279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AC44D5-7797-79B6-0828-A11EE3803603}"/>
              </a:ext>
            </a:extLst>
          </p:cNvPr>
          <p:cNvSpPr txBox="1"/>
          <p:nvPr/>
        </p:nvSpPr>
        <p:spPr>
          <a:xfrm>
            <a:off x="2541662" y="3659254"/>
            <a:ext cx="279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E0D0309-8D48-28A1-3630-4A311376372B}"/>
              </a:ext>
            </a:extLst>
          </p:cNvPr>
          <p:cNvCxnSpPr/>
          <p:nvPr/>
        </p:nvCxnSpPr>
        <p:spPr>
          <a:xfrm>
            <a:off x="3951904" y="3871266"/>
            <a:ext cx="1411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9B3A8E7-5ADC-E7FB-273E-7039B05F93FB}"/>
              </a:ext>
            </a:extLst>
          </p:cNvPr>
          <p:cNvSpPr txBox="1"/>
          <p:nvPr/>
        </p:nvSpPr>
        <p:spPr>
          <a:xfrm>
            <a:off x="4560024" y="3643865"/>
            <a:ext cx="195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/>
              <a:t>*</a:t>
            </a:r>
            <a:endParaRPr kumimoji="1" lang="ja-JP" altLang="en-US" sz="1400" b="1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12172E4-3A43-BD8C-B52C-E836A57AF090}"/>
              </a:ext>
            </a:extLst>
          </p:cNvPr>
          <p:cNvGrpSpPr/>
          <p:nvPr/>
        </p:nvGrpSpPr>
        <p:grpSpPr>
          <a:xfrm>
            <a:off x="7823356" y="3628475"/>
            <a:ext cx="1411550" cy="307777"/>
            <a:chOff x="5931764" y="3605393"/>
            <a:chExt cx="1411550" cy="307777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050B8950-D46C-2A7F-85A0-7261C2FCAC73}"/>
                </a:ext>
              </a:extLst>
            </p:cNvPr>
            <p:cNvCxnSpPr/>
            <p:nvPr/>
          </p:nvCxnSpPr>
          <p:spPr>
            <a:xfrm>
              <a:off x="5931764" y="3832794"/>
              <a:ext cx="1411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171CE443-1A13-94A1-2F28-F0454348900A}"/>
                </a:ext>
              </a:extLst>
            </p:cNvPr>
            <p:cNvSpPr txBox="1"/>
            <p:nvPr/>
          </p:nvSpPr>
          <p:spPr>
            <a:xfrm>
              <a:off x="6539884" y="3605393"/>
              <a:ext cx="195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/>
                <a:t>*</a:t>
              </a:r>
              <a:endParaRPr kumimoji="1" lang="ja-JP" altLang="en-US" sz="1400" b="1" dirty="0"/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9F21BA17-D849-8DE8-D368-C7380963A2F8}"/>
              </a:ext>
            </a:extLst>
          </p:cNvPr>
          <p:cNvGrpSpPr/>
          <p:nvPr/>
        </p:nvGrpSpPr>
        <p:grpSpPr>
          <a:xfrm>
            <a:off x="7823356" y="285876"/>
            <a:ext cx="1411550" cy="307777"/>
            <a:chOff x="5931764" y="3605393"/>
            <a:chExt cx="1411550" cy="307777"/>
          </a:xfrm>
        </p:grpSpPr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194CD58B-827D-4DF6-314A-92128A8DECEA}"/>
                </a:ext>
              </a:extLst>
            </p:cNvPr>
            <p:cNvCxnSpPr/>
            <p:nvPr/>
          </p:nvCxnSpPr>
          <p:spPr>
            <a:xfrm>
              <a:off x="5931764" y="3832794"/>
              <a:ext cx="1411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D0BACAB-D33E-F9EB-7336-915399AD004B}"/>
                </a:ext>
              </a:extLst>
            </p:cNvPr>
            <p:cNvSpPr txBox="1"/>
            <p:nvPr/>
          </p:nvSpPr>
          <p:spPr>
            <a:xfrm>
              <a:off x="6539884" y="3605393"/>
              <a:ext cx="195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/>
                <a:t>*</a:t>
              </a:r>
              <a:endParaRPr kumimoji="1" lang="ja-JP" altLang="en-US" sz="1400" b="1" dirty="0"/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05EFDD9-B319-C123-32ED-57C3093FF920}"/>
              </a:ext>
            </a:extLst>
          </p:cNvPr>
          <p:cNvSpPr txBox="1"/>
          <p:nvPr/>
        </p:nvSpPr>
        <p:spPr>
          <a:xfrm>
            <a:off x="9859306" y="6234703"/>
            <a:ext cx="1410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/>
              <a:t>* P &lt; .05</a:t>
            </a:r>
            <a:endParaRPr kumimoji="1" lang="ja-JP" altLang="en-US" sz="1400" b="1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581853E-BD7A-34A1-967E-7B725773F78A}"/>
              </a:ext>
            </a:extLst>
          </p:cNvPr>
          <p:cNvSpPr txBox="1"/>
          <p:nvPr/>
        </p:nvSpPr>
        <p:spPr>
          <a:xfrm>
            <a:off x="136750" y="34885"/>
            <a:ext cx="1029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</a:t>
            </a:r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Intergroup comparison of individual parameters stratified by WPOI grade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2FD8E7C-A122-D22F-9460-9EFF84325D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922" r="19047"/>
          <a:stretch/>
        </p:blipFill>
        <p:spPr>
          <a:xfrm>
            <a:off x="2534479" y="585926"/>
            <a:ext cx="3234701" cy="270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2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28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美雷 檜垣</dc:creator>
  <cp:lastModifiedBy>美雷 檜垣</cp:lastModifiedBy>
  <cp:revision>12</cp:revision>
  <dcterms:created xsi:type="dcterms:W3CDTF">2025-05-31T08:45:12Z</dcterms:created>
  <dcterms:modified xsi:type="dcterms:W3CDTF">2025-06-02T12:22:24Z</dcterms:modified>
</cp:coreProperties>
</file>