
<file path=[Content_Types].xml><?xml version="1.0" encoding="utf-8"?>
<Types xmlns="http://schemas.openxmlformats.org/package/2006/content-types"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tiff"/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tiff"/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tiff"/><Relationship Id="rId1" Type="http://schemas.openxmlformats.org/officeDocument/2006/relationships/image" Target="../media/image9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51" name="图片 1" descr="NAT10-2光镜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3800" y="3600450"/>
            <a:ext cx="3660775" cy="30781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2" name="图片 2" descr="NAT10-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7945" y="621030"/>
            <a:ext cx="3287713" cy="2927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3" name="图片 3" descr="GAPDH-1光镜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50" y="3886200"/>
            <a:ext cx="4035425" cy="2403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图片 4" descr="GAPDH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50" y="620713"/>
            <a:ext cx="4084638" cy="25955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/>
        </p:nvSpPr>
        <p:spPr>
          <a:xfrm>
            <a:off x="7020560" y="3932873"/>
            <a:ext cx="10064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en-US" altLang="zh-CN" strike="noStrike" noProof="1"/>
              <a:t>nat10</a:t>
            </a:r>
            <a:endParaRPr lang="en-US" altLang="zh-CN" strike="noStrike" noProof="1"/>
          </a:p>
        </p:txBody>
      </p:sp>
      <p:sp>
        <p:nvSpPr>
          <p:cNvPr id="2" name="文本框 1"/>
          <p:cNvSpPr txBox="1"/>
          <p:nvPr/>
        </p:nvSpPr>
        <p:spPr>
          <a:xfrm>
            <a:off x="3871595" y="114300"/>
            <a:ext cx="17805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Figure 1  </a:t>
            </a:r>
            <a:r>
              <a:rPr lang="en-US" altLang="zh-CN"/>
              <a:t> C</a:t>
            </a:r>
            <a:endParaRPr lang="en-US" altLang="zh-CN"/>
          </a:p>
        </p:txBody>
      </p:sp>
      <p:sp>
        <p:nvSpPr>
          <p:cNvPr id="3" name="矩形 2"/>
          <p:cNvSpPr/>
          <p:nvPr/>
        </p:nvSpPr>
        <p:spPr>
          <a:xfrm>
            <a:off x="7092315" y="1052513"/>
            <a:ext cx="10064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en-US" altLang="zh-CN" strike="noStrike" noProof="1"/>
              <a:t>nat10</a:t>
            </a:r>
            <a:endParaRPr lang="en-US" altLang="zh-CN" strike="noStrike" noProof="1"/>
          </a:p>
        </p:txBody>
      </p:sp>
      <p:sp>
        <p:nvSpPr>
          <p:cNvPr id="4" name="矩形 3"/>
          <p:cNvSpPr/>
          <p:nvPr/>
        </p:nvSpPr>
        <p:spPr>
          <a:xfrm>
            <a:off x="1547495" y="1988503"/>
            <a:ext cx="10064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en-US" altLang="zh-CN" strike="noStrike" noProof="1"/>
              <a:t>GAPDH</a:t>
            </a:r>
            <a:endParaRPr lang="en-US" altLang="zh-CN" strike="noStrike" noProof="1"/>
          </a:p>
        </p:txBody>
      </p:sp>
      <p:sp>
        <p:nvSpPr>
          <p:cNvPr id="5" name="矩形 4"/>
          <p:cNvSpPr/>
          <p:nvPr/>
        </p:nvSpPr>
        <p:spPr>
          <a:xfrm>
            <a:off x="1115695" y="5300663"/>
            <a:ext cx="100647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r>
              <a:rPr lang="en-US" altLang="zh-CN" strike="noStrike" noProof="1"/>
              <a:t>GAPDH</a:t>
            </a:r>
            <a:endParaRPr lang="en-US" altLang="zh-CN" strike="noStrike" noProof="1"/>
          </a:p>
        </p:txBody>
      </p:sp>
      <p:sp>
        <p:nvSpPr>
          <p:cNvPr id="5151" name="文本框 1"/>
          <p:cNvSpPr txBox="1"/>
          <p:nvPr/>
        </p:nvSpPr>
        <p:spPr>
          <a:xfrm>
            <a:off x="-19050" y="10940415"/>
            <a:ext cx="1306513" cy="2762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200">
                <a:latin typeface="Times New Roman" panose="02020603050405020304" charset="0"/>
                <a:ea typeface="宋体" panose="02010600030101010101" pitchFamily="2" charset="-122"/>
              </a:rPr>
              <a:t>Vimentin</a:t>
            </a:r>
            <a:endParaRPr lang="en-US" altLang="zh-CN" sz="12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23850" y="114300"/>
            <a:ext cx="17805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Figure 4  </a:t>
            </a:r>
            <a:r>
              <a:rPr lang="en-US" altLang="zh-CN"/>
              <a:t> H</a:t>
            </a:r>
            <a:endParaRPr lang="en-US" altLang="zh-CN"/>
          </a:p>
        </p:txBody>
      </p:sp>
      <p:pic>
        <p:nvPicPr>
          <p:cNvPr id="5" name="图片 4" descr="vimentin-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315" y="548640"/>
            <a:ext cx="4454525" cy="3041650"/>
          </a:xfrm>
          <a:prstGeom prst="rect">
            <a:avLst/>
          </a:prstGeom>
        </p:spPr>
      </p:pic>
      <p:pic>
        <p:nvPicPr>
          <p:cNvPr id="6" name="图片 5" descr="vimentin光镜-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8680" y="548640"/>
            <a:ext cx="4465320" cy="300355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501765" y="2639060"/>
            <a:ext cx="11664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V</a:t>
            </a:r>
            <a:endParaRPr lang="en-US" altLang="zh-CN"/>
          </a:p>
        </p:txBody>
      </p:sp>
      <p:sp>
        <p:nvSpPr>
          <p:cNvPr id="5151" name="文本框 1"/>
          <p:cNvSpPr txBox="1"/>
          <p:nvPr/>
        </p:nvSpPr>
        <p:spPr>
          <a:xfrm>
            <a:off x="-19050" y="10940415"/>
            <a:ext cx="1306513" cy="2762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200">
                <a:latin typeface="Times New Roman" panose="02020603050405020304" charset="0"/>
                <a:ea typeface="宋体" panose="02010600030101010101" pitchFamily="2" charset="-122"/>
              </a:rPr>
              <a:t>Vimentin</a:t>
            </a:r>
            <a:endParaRPr lang="en-US" altLang="zh-CN" sz="12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8" name="文本框 1"/>
          <p:cNvSpPr txBox="1"/>
          <p:nvPr/>
        </p:nvSpPr>
        <p:spPr>
          <a:xfrm>
            <a:off x="107950" y="11067415"/>
            <a:ext cx="1306513" cy="2762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200">
                <a:latin typeface="Times New Roman" panose="02020603050405020304" charset="0"/>
                <a:ea typeface="宋体" panose="02010600030101010101" pitchFamily="2" charset="-122"/>
              </a:rPr>
              <a:t>Vimentin</a:t>
            </a:r>
            <a:endParaRPr lang="en-US" altLang="zh-CN" sz="12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9" name="文本框 1"/>
          <p:cNvSpPr txBox="1"/>
          <p:nvPr/>
        </p:nvSpPr>
        <p:spPr>
          <a:xfrm>
            <a:off x="234950" y="11194415"/>
            <a:ext cx="1306513" cy="2762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200">
                <a:latin typeface="Times New Roman" panose="02020603050405020304" charset="0"/>
                <a:ea typeface="宋体" panose="02010600030101010101" pitchFamily="2" charset="-122"/>
              </a:rPr>
              <a:t>Vimentin</a:t>
            </a:r>
            <a:endParaRPr lang="en-US" altLang="zh-CN" sz="12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0" name="文本框 1"/>
          <p:cNvSpPr txBox="1"/>
          <p:nvPr/>
        </p:nvSpPr>
        <p:spPr>
          <a:xfrm>
            <a:off x="361950" y="11321415"/>
            <a:ext cx="1306513" cy="2762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200">
                <a:latin typeface="Times New Roman" panose="02020603050405020304" charset="0"/>
                <a:ea typeface="宋体" panose="02010600030101010101" pitchFamily="2" charset="-122"/>
              </a:rPr>
              <a:t>Vimentin</a:t>
            </a:r>
            <a:endParaRPr lang="en-US" altLang="zh-CN" sz="12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87780" y="1628775"/>
            <a:ext cx="11226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tx1"/>
                </a:solidFill>
                <a:latin typeface="Times New Roman" panose="02020603050405020304" charset="0"/>
                <a:sym typeface="+mn-ea"/>
              </a:rPr>
              <a:t>Vimentin</a:t>
            </a:r>
            <a:endParaRPr lang="en-US" altLang="zh-CN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012180" y="618490"/>
            <a:ext cx="11226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bg1"/>
                </a:solidFill>
                <a:latin typeface="Times New Roman" panose="02020603050405020304" charset="0"/>
                <a:sym typeface="+mn-ea"/>
              </a:rPr>
              <a:t>Vimentin</a:t>
            </a:r>
            <a:endParaRPr lang="en-US" altLang="zh-CN">
              <a:solidFill>
                <a:schemeClr val="bg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>
              <a:solidFill>
                <a:schemeClr val="bg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pic>
        <p:nvPicPr>
          <p:cNvPr id="13" name="图片 12" descr="MMP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50" y="3716655"/>
            <a:ext cx="4705985" cy="29337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668780" y="4292600"/>
            <a:ext cx="11226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tx1"/>
                </a:solidFill>
                <a:latin typeface="Times New Roman" panose="02020603050405020304" charset="0"/>
                <a:sym typeface="+mn-ea"/>
              </a:rPr>
              <a:t>MMP2</a:t>
            </a:r>
            <a:endParaRPr lang="en-US" altLang="zh-CN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pic>
        <p:nvPicPr>
          <p:cNvPr id="16" name="图片 15" descr="MMP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280" y="3716655"/>
            <a:ext cx="4008120" cy="287591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7020560" y="4220845"/>
            <a:ext cx="11226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tx1"/>
                </a:solidFill>
                <a:latin typeface="Times New Roman" panose="02020603050405020304" charset="0"/>
                <a:sym typeface="+mn-ea"/>
              </a:rPr>
              <a:t>MMP2</a:t>
            </a:r>
            <a:endParaRPr lang="en-US" altLang="zh-CN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23850" y="114300"/>
            <a:ext cx="17805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Figure 4  </a:t>
            </a:r>
            <a:r>
              <a:rPr lang="en-US" altLang="zh-CN"/>
              <a:t> H</a:t>
            </a:r>
            <a:endParaRPr lang="en-US" altLang="zh-CN"/>
          </a:p>
        </p:txBody>
      </p:sp>
      <p:pic>
        <p:nvPicPr>
          <p:cNvPr id="5" name="图片 4" descr="N-cadherin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" y="476250"/>
            <a:ext cx="2426970" cy="316039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353185" y="1784985"/>
            <a:ext cx="12776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bg1"/>
                </a:solidFill>
                <a:latin typeface="Times New Roman" panose="02020603050405020304" charset="0"/>
                <a:sym typeface="+mn-ea"/>
              </a:rPr>
              <a:t>N-cadherin</a:t>
            </a:r>
            <a:endParaRPr lang="en-US" altLang="zh-CN">
              <a:solidFill>
                <a:schemeClr val="bg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>
              <a:solidFill>
                <a:schemeClr val="bg1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pic>
        <p:nvPicPr>
          <p:cNvPr id="2" name="图片 1" descr="GAPDH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165" y="188595"/>
            <a:ext cx="6142990" cy="469074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363845" y="1916430"/>
            <a:ext cx="12776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tx1"/>
                </a:solidFill>
                <a:latin typeface="Times New Roman" panose="02020603050405020304" charset="0"/>
                <a:sym typeface="+mn-ea"/>
              </a:rPr>
              <a:t>GAPDH</a:t>
            </a:r>
            <a:endParaRPr lang="en-US" altLang="zh-CN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</Words>
  <Application>WPS 演示</Application>
  <PresentationFormat/>
  <Paragraphs>41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1" baseType="lpstr">
      <vt:lpstr>Arial</vt:lpstr>
      <vt:lpstr>宋体</vt:lpstr>
      <vt:lpstr>Wingdings</vt:lpstr>
      <vt:lpstr>Times New Roman</vt:lpstr>
      <vt:lpstr>微软雅黑</vt:lpstr>
      <vt:lpstr>Arial Unicode MS</vt:lpstr>
      <vt:lpstr>Calibri</vt:lpstr>
      <vt:lpstr>默认设计模板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zhi li</dc:creator>
  <cp:lastModifiedBy>pubsci</cp:lastModifiedBy>
  <cp:revision>5</cp:revision>
  <dcterms:created xsi:type="dcterms:W3CDTF">2025-06-12T09:11:00Z</dcterms:created>
  <dcterms:modified xsi:type="dcterms:W3CDTF">2025-08-25T02:04:44Z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19AD085EB2AC495F80046B830CC9AF8E_13</vt:lpwstr>
  </property>
</Properties>
</file>