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2" d="100"/>
          <a:sy n="92" d="100"/>
        </p:scale>
        <p:origin x="109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濱名 智世" userId="948b4f9a3fd53d73" providerId="LiveId" clId="{29B2DCC6-8AFA-487B-AAB1-C6F436FA61C5}"/>
    <pc:docChg chg="modSld">
      <pc:chgData name="濱名 智世" userId="948b4f9a3fd53d73" providerId="LiveId" clId="{29B2DCC6-8AFA-487B-AAB1-C6F436FA61C5}" dt="2023-01-01T02:40:08.302" v="141" actId="1035"/>
      <pc:docMkLst>
        <pc:docMk/>
      </pc:docMkLst>
      <pc:sldChg chg="addSp modSp mod">
        <pc:chgData name="濱名 智世" userId="948b4f9a3fd53d73" providerId="LiveId" clId="{29B2DCC6-8AFA-487B-AAB1-C6F436FA61C5}" dt="2023-01-01T02:40:08.302" v="141" actId="1035"/>
        <pc:sldMkLst>
          <pc:docMk/>
          <pc:sldMk cId="1133717281" sldId="256"/>
        </pc:sldMkLst>
        <pc:spChg chg="add mod">
          <ac:chgData name="濱名 智世" userId="948b4f9a3fd53d73" providerId="LiveId" clId="{29B2DCC6-8AFA-487B-AAB1-C6F436FA61C5}" dt="2023-01-01T02:40:01.979" v="136" actId="554"/>
          <ac:spMkLst>
            <pc:docMk/>
            <pc:sldMk cId="1133717281" sldId="256"/>
            <ac:spMk id="2" creationId="{6291AA3E-9846-F6A1-4D23-2444604986EC}"/>
          </ac:spMkLst>
        </pc:spChg>
        <pc:spChg chg="mod">
          <ac:chgData name="濱名 智世" userId="948b4f9a3fd53d73" providerId="LiveId" clId="{29B2DCC6-8AFA-487B-AAB1-C6F436FA61C5}" dt="2023-01-01T02:39:17.177" v="123" actId="1037"/>
          <ac:spMkLst>
            <pc:docMk/>
            <pc:sldMk cId="1133717281" sldId="256"/>
            <ac:spMk id="4" creationId="{BA19B8E5-366A-FE0E-3B0A-DB0AA2C18260}"/>
          </ac:spMkLst>
        </pc:spChg>
        <pc:spChg chg="add mod">
          <ac:chgData name="濱名 智世" userId="948b4f9a3fd53d73" providerId="LiveId" clId="{29B2DCC6-8AFA-487B-AAB1-C6F436FA61C5}" dt="2023-01-01T02:40:01.979" v="136" actId="554"/>
          <ac:spMkLst>
            <pc:docMk/>
            <pc:sldMk cId="1133717281" sldId="256"/>
            <ac:spMk id="5" creationId="{175301C6-BCC9-7E6F-0496-A3A7FE654663}"/>
          </ac:spMkLst>
        </pc:spChg>
        <pc:spChg chg="mod">
          <ac:chgData name="濱名 智世" userId="948b4f9a3fd53d73" providerId="LiveId" clId="{29B2DCC6-8AFA-487B-AAB1-C6F436FA61C5}" dt="2023-01-01T02:40:08.302" v="141" actId="1035"/>
          <ac:spMkLst>
            <pc:docMk/>
            <pc:sldMk cId="1133717281" sldId="256"/>
            <ac:spMk id="20" creationId="{5887CA19-EBF5-BA7F-2878-FBFB0A954CA3}"/>
          </ac:spMkLst>
        </pc:spChg>
        <pc:spChg chg="mod">
          <ac:chgData name="濱名 智世" userId="948b4f9a3fd53d73" providerId="LiveId" clId="{29B2DCC6-8AFA-487B-AAB1-C6F436FA61C5}" dt="2023-01-01T02:40:08.302" v="141" actId="1035"/>
          <ac:spMkLst>
            <pc:docMk/>
            <pc:sldMk cId="1133717281" sldId="256"/>
            <ac:spMk id="21" creationId="{16783AC5-F169-FA38-80FD-3BA8892FEABC}"/>
          </ac:spMkLst>
        </pc:spChg>
        <pc:spChg chg="mod">
          <ac:chgData name="濱名 智世" userId="948b4f9a3fd53d73" providerId="LiveId" clId="{29B2DCC6-8AFA-487B-AAB1-C6F436FA61C5}" dt="2023-01-01T02:39:17.177" v="123" actId="1037"/>
          <ac:spMkLst>
            <pc:docMk/>
            <pc:sldMk cId="1133717281" sldId="256"/>
            <ac:spMk id="44" creationId="{B07E6E34-B6FE-7042-F3DD-9D2A83BBAD22}"/>
          </ac:spMkLst>
        </pc:spChg>
        <pc:spChg chg="mod">
          <ac:chgData name="濱名 智世" userId="948b4f9a3fd53d73" providerId="LiveId" clId="{29B2DCC6-8AFA-487B-AAB1-C6F436FA61C5}" dt="2023-01-01T02:39:17.177" v="123" actId="1037"/>
          <ac:spMkLst>
            <pc:docMk/>
            <pc:sldMk cId="1133717281" sldId="256"/>
            <ac:spMk id="45" creationId="{5FB4DE2D-5BA1-788F-7332-59D6BA305B04}"/>
          </ac:spMkLst>
        </pc:spChg>
        <pc:spChg chg="mod">
          <ac:chgData name="濱名 智世" userId="948b4f9a3fd53d73" providerId="LiveId" clId="{29B2DCC6-8AFA-487B-AAB1-C6F436FA61C5}" dt="2023-01-01T02:39:17.177" v="123" actId="1037"/>
          <ac:spMkLst>
            <pc:docMk/>
            <pc:sldMk cId="1133717281" sldId="256"/>
            <ac:spMk id="57" creationId="{288B899D-5E34-C047-5EA5-A52D0837B0F7}"/>
          </ac:spMkLst>
        </pc:spChg>
        <pc:spChg chg="mod">
          <ac:chgData name="濱名 智世" userId="948b4f9a3fd53d73" providerId="LiveId" clId="{29B2DCC6-8AFA-487B-AAB1-C6F436FA61C5}" dt="2023-01-01T02:39:17.177" v="123" actId="1037"/>
          <ac:spMkLst>
            <pc:docMk/>
            <pc:sldMk cId="1133717281" sldId="256"/>
            <ac:spMk id="61" creationId="{BA582723-DCEF-F82D-CB52-2BE6D5217789}"/>
          </ac:spMkLst>
        </pc:spChg>
        <pc:spChg chg="mod">
          <ac:chgData name="濱名 智世" userId="948b4f9a3fd53d73" providerId="LiveId" clId="{29B2DCC6-8AFA-487B-AAB1-C6F436FA61C5}" dt="2023-01-01T02:39:17.177" v="123" actId="1037"/>
          <ac:spMkLst>
            <pc:docMk/>
            <pc:sldMk cId="1133717281" sldId="256"/>
            <ac:spMk id="64" creationId="{FC92CF1A-7341-9AE3-CD38-2534C821B401}"/>
          </ac:spMkLst>
        </pc:spChg>
        <pc:spChg chg="mod">
          <ac:chgData name="濱名 智世" userId="948b4f9a3fd53d73" providerId="LiveId" clId="{29B2DCC6-8AFA-487B-AAB1-C6F436FA61C5}" dt="2023-01-01T02:39:17.177" v="123" actId="1037"/>
          <ac:spMkLst>
            <pc:docMk/>
            <pc:sldMk cId="1133717281" sldId="256"/>
            <ac:spMk id="65" creationId="{20D96144-BFFC-8FA3-7C5E-2F71F787682A}"/>
          </ac:spMkLst>
        </pc:spChg>
        <pc:spChg chg="mod">
          <ac:chgData name="濱名 智世" userId="948b4f9a3fd53d73" providerId="LiveId" clId="{29B2DCC6-8AFA-487B-AAB1-C6F436FA61C5}" dt="2023-01-01T02:39:17.177" v="123" actId="1037"/>
          <ac:spMkLst>
            <pc:docMk/>
            <pc:sldMk cId="1133717281" sldId="256"/>
            <ac:spMk id="67" creationId="{04A6267A-06E8-885C-49D4-8D5438BBBAB3}"/>
          </ac:spMkLst>
        </pc:spChg>
        <pc:grpChg chg="mod">
          <ac:chgData name="濱名 智世" userId="948b4f9a3fd53d73" providerId="LiveId" clId="{29B2DCC6-8AFA-487B-AAB1-C6F436FA61C5}" dt="2023-01-01T02:39:17.177" v="123" actId="1037"/>
          <ac:grpSpMkLst>
            <pc:docMk/>
            <pc:sldMk cId="1133717281" sldId="256"/>
            <ac:grpSpMk id="24" creationId="{F8DE8744-9C49-633D-EB68-1B3F5F40939E}"/>
          </ac:grpSpMkLst>
        </pc:grpChg>
        <pc:cxnChg chg="mod">
          <ac:chgData name="濱名 智世" userId="948b4f9a3fd53d73" providerId="LiveId" clId="{29B2DCC6-8AFA-487B-AAB1-C6F436FA61C5}" dt="2023-01-01T02:39:17.177" v="123" actId="1037"/>
          <ac:cxnSpMkLst>
            <pc:docMk/>
            <pc:sldMk cId="1133717281" sldId="256"/>
            <ac:cxnSpMk id="3" creationId="{0F80E155-CF2A-C89B-FA48-B40D155AEC2F}"/>
          </ac:cxnSpMkLst>
        </pc:cxnChg>
        <pc:cxnChg chg="mod">
          <ac:chgData name="濱名 智世" userId="948b4f9a3fd53d73" providerId="LiveId" clId="{29B2DCC6-8AFA-487B-AAB1-C6F436FA61C5}" dt="2023-01-01T02:39:17.177" v="123" actId="1037"/>
          <ac:cxnSpMkLst>
            <pc:docMk/>
            <pc:sldMk cId="1133717281" sldId="256"/>
            <ac:cxnSpMk id="27" creationId="{ED162E40-9711-5F49-06A0-37C5928D0B3F}"/>
          </ac:cxnSpMkLst>
        </pc:cxnChg>
        <pc:cxnChg chg="mod">
          <ac:chgData name="濱名 智世" userId="948b4f9a3fd53d73" providerId="LiveId" clId="{29B2DCC6-8AFA-487B-AAB1-C6F436FA61C5}" dt="2023-01-01T02:39:17.177" v="123" actId="1037"/>
          <ac:cxnSpMkLst>
            <pc:docMk/>
            <pc:sldMk cId="1133717281" sldId="256"/>
            <ac:cxnSpMk id="32" creationId="{4ED26D08-8FA1-4558-625A-CBC1F7C17FFE}"/>
          </ac:cxnSpMkLst>
        </pc:cxnChg>
        <pc:cxnChg chg="mod">
          <ac:chgData name="濱名 智世" userId="948b4f9a3fd53d73" providerId="LiveId" clId="{29B2DCC6-8AFA-487B-AAB1-C6F436FA61C5}" dt="2023-01-01T02:39:17.177" v="123" actId="1037"/>
          <ac:cxnSpMkLst>
            <pc:docMk/>
            <pc:sldMk cId="1133717281" sldId="256"/>
            <ac:cxnSpMk id="56" creationId="{CFB84437-3303-BA71-9D85-CE1E5D4B0A9B}"/>
          </ac:cxnSpMkLst>
        </pc:cxnChg>
        <pc:cxnChg chg="mod">
          <ac:chgData name="濱名 智世" userId="948b4f9a3fd53d73" providerId="LiveId" clId="{29B2DCC6-8AFA-487B-AAB1-C6F436FA61C5}" dt="2023-01-01T02:39:17.177" v="123" actId="1037"/>
          <ac:cxnSpMkLst>
            <pc:docMk/>
            <pc:sldMk cId="1133717281" sldId="256"/>
            <ac:cxnSpMk id="60" creationId="{90AEECA3-214D-EBEC-3991-61B7EE3A3B31}"/>
          </ac:cxnSpMkLst>
        </pc:cxnChg>
        <pc:cxnChg chg="mod">
          <ac:chgData name="濱名 智世" userId="948b4f9a3fd53d73" providerId="LiveId" clId="{29B2DCC6-8AFA-487B-AAB1-C6F436FA61C5}" dt="2023-01-01T02:39:17.177" v="123" actId="1037"/>
          <ac:cxnSpMkLst>
            <pc:docMk/>
            <pc:sldMk cId="1133717281" sldId="256"/>
            <ac:cxnSpMk id="62" creationId="{AF343CCF-E826-1A69-0787-2CB4A5B1E401}"/>
          </ac:cxnSpMkLst>
        </pc:cxnChg>
        <pc:cxnChg chg="mod">
          <ac:chgData name="濱名 智世" userId="948b4f9a3fd53d73" providerId="LiveId" clId="{29B2DCC6-8AFA-487B-AAB1-C6F436FA61C5}" dt="2023-01-01T02:39:17.177" v="123" actId="1037"/>
          <ac:cxnSpMkLst>
            <pc:docMk/>
            <pc:sldMk cId="1133717281" sldId="256"/>
            <ac:cxnSpMk id="63" creationId="{FBEB9448-554B-4066-124C-989FC5A75B8E}"/>
          </ac:cxnSpMkLst>
        </pc:cxnChg>
        <pc:cxnChg chg="mod">
          <ac:chgData name="濱名 智世" userId="948b4f9a3fd53d73" providerId="LiveId" clId="{29B2DCC6-8AFA-487B-AAB1-C6F436FA61C5}" dt="2023-01-01T02:39:17.177" v="123" actId="1037"/>
          <ac:cxnSpMkLst>
            <pc:docMk/>
            <pc:sldMk cId="1133717281" sldId="256"/>
            <ac:cxnSpMk id="66" creationId="{C98AA395-0016-E0D1-D034-CC222060648C}"/>
          </ac:cxnSpMkLst>
        </pc:cxnChg>
      </pc:sldChg>
    </pc:docChg>
  </pc:docChgLst>
  <pc:docChgLst>
    <pc:chgData name="濱名 智世" userId="948b4f9a3fd53d73" providerId="LiveId" clId="{C46F1BFA-24FD-4432-9A70-90A8DB4CBF91}"/>
    <pc:docChg chg="modSld">
      <pc:chgData name="濱名 智世" userId="948b4f9a3fd53d73" providerId="LiveId" clId="{C46F1BFA-24FD-4432-9A70-90A8DB4CBF91}" dt="2023-01-08T01:06:25.209" v="0" actId="208"/>
      <pc:docMkLst>
        <pc:docMk/>
      </pc:docMkLst>
      <pc:sldChg chg="modSp mod">
        <pc:chgData name="濱名 智世" userId="948b4f9a3fd53d73" providerId="LiveId" clId="{C46F1BFA-24FD-4432-9A70-90A8DB4CBF91}" dt="2023-01-08T01:06:25.209" v="0" actId="208"/>
        <pc:sldMkLst>
          <pc:docMk/>
          <pc:sldMk cId="1133717281" sldId="256"/>
        </pc:sldMkLst>
        <pc:cxnChg chg="mod">
          <ac:chgData name="濱名 智世" userId="948b4f9a3fd53d73" providerId="LiveId" clId="{C46F1BFA-24FD-4432-9A70-90A8DB4CBF91}" dt="2023-01-08T01:06:25.209" v="0" actId="208"/>
          <ac:cxnSpMkLst>
            <pc:docMk/>
            <pc:sldMk cId="1133717281" sldId="256"/>
            <ac:cxnSpMk id="3" creationId="{0F80E155-CF2A-C89B-FA48-B40D155AEC2F}"/>
          </ac:cxnSpMkLst>
        </pc:cxnChg>
        <pc:cxnChg chg="mod">
          <ac:chgData name="濱名 智世" userId="948b4f9a3fd53d73" providerId="LiveId" clId="{C46F1BFA-24FD-4432-9A70-90A8DB4CBF91}" dt="2023-01-08T01:06:25.209" v="0" actId="208"/>
          <ac:cxnSpMkLst>
            <pc:docMk/>
            <pc:sldMk cId="1133717281" sldId="256"/>
            <ac:cxnSpMk id="27" creationId="{ED162E40-9711-5F49-06A0-37C5928D0B3F}"/>
          </ac:cxnSpMkLst>
        </pc:cxnChg>
        <pc:cxnChg chg="mod">
          <ac:chgData name="濱名 智世" userId="948b4f9a3fd53d73" providerId="LiveId" clId="{C46F1BFA-24FD-4432-9A70-90A8DB4CBF91}" dt="2023-01-08T01:06:25.209" v="0" actId="208"/>
          <ac:cxnSpMkLst>
            <pc:docMk/>
            <pc:sldMk cId="1133717281" sldId="256"/>
            <ac:cxnSpMk id="32" creationId="{4ED26D08-8FA1-4558-625A-CBC1F7C17FFE}"/>
          </ac:cxnSpMkLst>
        </pc:cxnChg>
        <pc:cxnChg chg="mod">
          <ac:chgData name="濱名 智世" userId="948b4f9a3fd53d73" providerId="LiveId" clId="{C46F1BFA-24FD-4432-9A70-90A8DB4CBF91}" dt="2023-01-08T01:06:25.209" v="0" actId="208"/>
          <ac:cxnSpMkLst>
            <pc:docMk/>
            <pc:sldMk cId="1133717281" sldId="256"/>
            <ac:cxnSpMk id="56" creationId="{CFB84437-3303-BA71-9D85-CE1E5D4B0A9B}"/>
          </ac:cxnSpMkLst>
        </pc:cxnChg>
        <pc:cxnChg chg="mod">
          <ac:chgData name="濱名 智世" userId="948b4f9a3fd53d73" providerId="LiveId" clId="{C46F1BFA-24FD-4432-9A70-90A8DB4CBF91}" dt="2023-01-08T01:06:25.209" v="0" actId="208"/>
          <ac:cxnSpMkLst>
            <pc:docMk/>
            <pc:sldMk cId="1133717281" sldId="256"/>
            <ac:cxnSpMk id="60" creationId="{90AEECA3-214D-EBEC-3991-61B7EE3A3B31}"/>
          </ac:cxnSpMkLst>
        </pc:cxnChg>
        <pc:cxnChg chg="mod">
          <ac:chgData name="濱名 智世" userId="948b4f9a3fd53d73" providerId="LiveId" clId="{C46F1BFA-24FD-4432-9A70-90A8DB4CBF91}" dt="2023-01-08T01:06:25.209" v="0" actId="208"/>
          <ac:cxnSpMkLst>
            <pc:docMk/>
            <pc:sldMk cId="1133717281" sldId="256"/>
            <ac:cxnSpMk id="62" creationId="{AF343CCF-E826-1A69-0787-2CB4A5B1E401}"/>
          </ac:cxnSpMkLst>
        </pc:cxnChg>
        <pc:cxnChg chg="mod">
          <ac:chgData name="濱名 智世" userId="948b4f9a3fd53d73" providerId="LiveId" clId="{C46F1BFA-24FD-4432-9A70-90A8DB4CBF91}" dt="2023-01-08T01:06:25.209" v="0" actId="208"/>
          <ac:cxnSpMkLst>
            <pc:docMk/>
            <pc:sldMk cId="1133717281" sldId="256"/>
            <ac:cxnSpMk id="63" creationId="{FBEB9448-554B-4066-124C-989FC5A75B8E}"/>
          </ac:cxnSpMkLst>
        </pc:cxnChg>
        <pc:cxnChg chg="mod">
          <ac:chgData name="濱名 智世" userId="948b4f9a3fd53d73" providerId="LiveId" clId="{C46F1BFA-24FD-4432-9A70-90A8DB4CBF91}" dt="2023-01-08T01:06:25.209" v="0" actId="208"/>
          <ac:cxnSpMkLst>
            <pc:docMk/>
            <pc:sldMk cId="1133717281" sldId="256"/>
            <ac:cxnSpMk id="66" creationId="{C98AA395-0016-E0D1-D034-CC222060648C}"/>
          </ac:cxnSpMkLst>
        </pc:cxnChg>
      </pc:sldChg>
    </pc:docChg>
  </pc:docChgLst>
  <pc:docChgLst>
    <pc:chgData name="濱名 智世" userId="948b4f9a3fd53d73" providerId="LiveId" clId="{07CABDDA-C5AA-48E4-9B61-A4A9548CF8BE}"/>
    <pc:docChg chg="undo custSel modSld">
      <pc:chgData name="濱名 智世" userId="948b4f9a3fd53d73" providerId="LiveId" clId="{07CABDDA-C5AA-48E4-9B61-A4A9548CF8BE}" dt="2022-11-07T07:05:27.276" v="1274" actId="1037"/>
      <pc:docMkLst>
        <pc:docMk/>
      </pc:docMkLst>
      <pc:sldChg chg="addSp delSp modSp mod">
        <pc:chgData name="濱名 智世" userId="948b4f9a3fd53d73" providerId="LiveId" clId="{07CABDDA-C5AA-48E4-9B61-A4A9548CF8BE}" dt="2022-11-07T07:05:27.276" v="1274" actId="1037"/>
        <pc:sldMkLst>
          <pc:docMk/>
          <pc:sldMk cId="1133717281" sldId="256"/>
        </pc:sldMkLst>
        <pc:spChg chg="add mod">
          <ac:chgData name="濱名 智世" userId="948b4f9a3fd53d73" providerId="LiveId" clId="{07CABDDA-C5AA-48E4-9B61-A4A9548CF8BE}" dt="2022-11-07T06:56:04.588" v="626" actId="1038"/>
          <ac:spMkLst>
            <pc:docMk/>
            <pc:sldMk cId="1133717281" sldId="256"/>
            <ac:spMk id="4" creationId="{BA19B8E5-366A-FE0E-3B0A-DB0AA2C18260}"/>
          </ac:spMkLst>
        </pc:spChg>
        <pc:spChg chg="add del mod">
          <ac:chgData name="濱名 智世" userId="948b4f9a3fd53d73" providerId="LiveId" clId="{07CABDDA-C5AA-48E4-9B61-A4A9548CF8BE}" dt="2022-11-07T06:57:24.954" v="706" actId="478"/>
          <ac:spMkLst>
            <pc:docMk/>
            <pc:sldMk cId="1133717281" sldId="256"/>
            <ac:spMk id="25" creationId="{1B58081E-B01E-D0DF-8957-A3B636F2F8F9}"/>
          </ac:spMkLst>
        </pc:spChg>
        <pc:spChg chg="add del mod">
          <ac:chgData name="濱名 智世" userId="948b4f9a3fd53d73" providerId="LiveId" clId="{07CABDDA-C5AA-48E4-9B61-A4A9548CF8BE}" dt="2022-11-07T06:55:56.361" v="620" actId="478"/>
          <ac:spMkLst>
            <pc:docMk/>
            <pc:sldMk cId="1133717281" sldId="256"/>
            <ac:spMk id="28" creationId="{4ACD8726-BCFD-16C5-2528-998046AF373E}"/>
          </ac:spMkLst>
        </pc:spChg>
        <pc:spChg chg="add del mod">
          <ac:chgData name="濱名 智世" userId="948b4f9a3fd53d73" providerId="LiveId" clId="{07CABDDA-C5AA-48E4-9B61-A4A9548CF8BE}" dt="2022-11-07T06:57:24.954" v="706" actId="478"/>
          <ac:spMkLst>
            <pc:docMk/>
            <pc:sldMk cId="1133717281" sldId="256"/>
            <ac:spMk id="31" creationId="{71FCE1FD-5146-5A40-50E7-F84023F27462}"/>
          </ac:spMkLst>
        </pc:spChg>
        <pc:spChg chg="add del mod">
          <ac:chgData name="濱名 智世" userId="948b4f9a3fd53d73" providerId="LiveId" clId="{07CABDDA-C5AA-48E4-9B61-A4A9548CF8BE}" dt="2022-11-07T06:56:25.632" v="697" actId="478"/>
          <ac:spMkLst>
            <pc:docMk/>
            <pc:sldMk cId="1133717281" sldId="256"/>
            <ac:spMk id="33" creationId="{D5D0F5B6-F87A-5791-D824-F32F2F8A3B21}"/>
          </ac:spMkLst>
        </pc:spChg>
        <pc:spChg chg="add del mod">
          <ac:chgData name="濱名 智世" userId="948b4f9a3fd53d73" providerId="LiveId" clId="{07CABDDA-C5AA-48E4-9B61-A4A9548CF8BE}" dt="2022-11-07T06:57:24.954" v="706" actId="478"/>
          <ac:spMkLst>
            <pc:docMk/>
            <pc:sldMk cId="1133717281" sldId="256"/>
            <ac:spMk id="35" creationId="{F7CFE3BF-5927-328D-357D-82D8EBF0E776}"/>
          </ac:spMkLst>
        </pc:spChg>
        <pc:spChg chg="add del mod">
          <ac:chgData name="濱名 智世" userId="948b4f9a3fd53d73" providerId="LiveId" clId="{07CABDDA-C5AA-48E4-9B61-A4A9548CF8BE}" dt="2022-11-07T06:52:06.232" v="471" actId="478"/>
          <ac:spMkLst>
            <pc:docMk/>
            <pc:sldMk cId="1133717281" sldId="256"/>
            <ac:spMk id="36" creationId="{289432E2-A13A-E2AE-3E99-36B15D6D0461}"/>
          </ac:spMkLst>
        </pc:spChg>
        <pc:spChg chg="add del mod">
          <ac:chgData name="濱名 智世" userId="948b4f9a3fd53d73" providerId="LiveId" clId="{07CABDDA-C5AA-48E4-9B61-A4A9548CF8BE}" dt="2022-11-07T06:54:31.556" v="528" actId="478"/>
          <ac:spMkLst>
            <pc:docMk/>
            <pc:sldMk cId="1133717281" sldId="256"/>
            <ac:spMk id="37" creationId="{3685E625-673A-7F93-A878-145400217EA6}"/>
          </ac:spMkLst>
        </pc:spChg>
        <pc:spChg chg="add del mod">
          <ac:chgData name="濱名 智世" userId="948b4f9a3fd53d73" providerId="LiveId" clId="{07CABDDA-C5AA-48E4-9B61-A4A9548CF8BE}" dt="2022-11-07T06:54:29.535" v="526"/>
          <ac:spMkLst>
            <pc:docMk/>
            <pc:sldMk cId="1133717281" sldId="256"/>
            <ac:spMk id="38" creationId="{A8BB955D-484F-ED9F-27E7-4097E6CAB543}"/>
          </ac:spMkLst>
        </pc:spChg>
        <pc:spChg chg="add del mod">
          <ac:chgData name="濱名 智世" userId="948b4f9a3fd53d73" providerId="LiveId" clId="{07CABDDA-C5AA-48E4-9B61-A4A9548CF8BE}" dt="2022-11-07T06:54:25.847" v="519"/>
          <ac:spMkLst>
            <pc:docMk/>
            <pc:sldMk cId="1133717281" sldId="256"/>
            <ac:spMk id="39" creationId="{160617F3-D91D-57DD-AF3F-5BFB2A4133BD}"/>
          </ac:spMkLst>
        </pc:spChg>
        <pc:spChg chg="add mod">
          <ac:chgData name="濱名 智世" userId="948b4f9a3fd53d73" providerId="LiveId" clId="{07CABDDA-C5AA-48E4-9B61-A4A9548CF8BE}" dt="2022-11-07T07:01:25.162" v="1031" actId="1036"/>
          <ac:spMkLst>
            <pc:docMk/>
            <pc:sldMk cId="1133717281" sldId="256"/>
            <ac:spMk id="44" creationId="{B07E6E34-B6FE-7042-F3DD-9D2A83BBAD22}"/>
          </ac:spMkLst>
        </pc:spChg>
        <pc:spChg chg="add mod">
          <ac:chgData name="濱名 智世" userId="948b4f9a3fd53d73" providerId="LiveId" clId="{07CABDDA-C5AA-48E4-9B61-A4A9548CF8BE}" dt="2022-11-07T07:01:31.739" v="1052" actId="1035"/>
          <ac:spMkLst>
            <pc:docMk/>
            <pc:sldMk cId="1133717281" sldId="256"/>
            <ac:spMk id="45" creationId="{5FB4DE2D-5BA1-788F-7332-59D6BA305B04}"/>
          </ac:spMkLst>
        </pc:spChg>
        <pc:spChg chg="add del mod">
          <ac:chgData name="濱名 智世" userId="948b4f9a3fd53d73" providerId="LiveId" clId="{07CABDDA-C5AA-48E4-9B61-A4A9548CF8BE}" dt="2022-11-07T07:03:58.630" v="1130" actId="478"/>
          <ac:spMkLst>
            <pc:docMk/>
            <pc:sldMk cId="1133717281" sldId="256"/>
            <ac:spMk id="49" creationId="{F47233D2-4731-BC61-1453-8D0F863C3ED8}"/>
          </ac:spMkLst>
        </pc:spChg>
        <pc:spChg chg="add del mod">
          <ac:chgData name="濱名 智世" userId="948b4f9a3fd53d73" providerId="LiveId" clId="{07CABDDA-C5AA-48E4-9B61-A4A9548CF8BE}" dt="2022-11-07T06:58:23.749" v="852" actId="478"/>
          <ac:spMkLst>
            <pc:docMk/>
            <pc:sldMk cId="1133717281" sldId="256"/>
            <ac:spMk id="52" creationId="{44C65FB2-BC31-A46E-7485-66E1394F5C6A}"/>
          </ac:spMkLst>
        </pc:spChg>
        <pc:spChg chg="add del mod">
          <ac:chgData name="濱名 智世" userId="948b4f9a3fd53d73" providerId="LiveId" clId="{07CABDDA-C5AA-48E4-9B61-A4A9548CF8BE}" dt="2022-11-07T06:58:40.889" v="906" actId="478"/>
          <ac:spMkLst>
            <pc:docMk/>
            <pc:sldMk cId="1133717281" sldId="256"/>
            <ac:spMk id="53" creationId="{EBD6A13F-7DDE-942D-589D-60893D71705D}"/>
          </ac:spMkLst>
        </pc:spChg>
        <pc:spChg chg="add del mod">
          <ac:chgData name="濱名 智世" userId="948b4f9a3fd53d73" providerId="LiveId" clId="{07CABDDA-C5AA-48E4-9B61-A4A9548CF8BE}" dt="2022-11-07T07:03:51.459" v="1128" actId="478"/>
          <ac:spMkLst>
            <pc:docMk/>
            <pc:sldMk cId="1133717281" sldId="256"/>
            <ac:spMk id="54" creationId="{0A4195AB-EC81-8DDA-2A8B-27DB9C5D89E7}"/>
          </ac:spMkLst>
        </pc:spChg>
        <pc:spChg chg="add del mod">
          <ac:chgData name="濱名 智世" userId="948b4f9a3fd53d73" providerId="LiveId" clId="{07CABDDA-C5AA-48E4-9B61-A4A9548CF8BE}" dt="2022-11-07T07:03:48.506" v="1127" actId="478"/>
          <ac:spMkLst>
            <pc:docMk/>
            <pc:sldMk cId="1133717281" sldId="256"/>
            <ac:spMk id="55" creationId="{6AC3BCB2-1662-B762-C608-CEFAAD5ACA93}"/>
          </ac:spMkLst>
        </pc:spChg>
        <pc:spChg chg="add mod">
          <ac:chgData name="濱名 智世" userId="948b4f9a3fd53d73" providerId="LiveId" clId="{07CABDDA-C5AA-48E4-9B61-A4A9548CF8BE}" dt="2022-11-07T07:04:45.624" v="1232" actId="20577"/>
          <ac:spMkLst>
            <pc:docMk/>
            <pc:sldMk cId="1133717281" sldId="256"/>
            <ac:spMk id="57" creationId="{288B899D-5E34-C047-5EA5-A52D0837B0F7}"/>
          </ac:spMkLst>
        </pc:spChg>
        <pc:spChg chg="add mod">
          <ac:chgData name="濱名 智世" userId="948b4f9a3fd53d73" providerId="LiveId" clId="{07CABDDA-C5AA-48E4-9B61-A4A9548CF8BE}" dt="2022-11-07T07:05:27.276" v="1274" actId="1037"/>
          <ac:spMkLst>
            <pc:docMk/>
            <pc:sldMk cId="1133717281" sldId="256"/>
            <ac:spMk id="61" creationId="{BA582723-DCEF-F82D-CB52-2BE6D5217789}"/>
          </ac:spMkLst>
        </pc:spChg>
        <pc:spChg chg="add mod">
          <ac:chgData name="濱名 智世" userId="948b4f9a3fd53d73" providerId="LiveId" clId="{07CABDDA-C5AA-48E4-9B61-A4A9548CF8BE}" dt="2022-11-07T07:05:18.659" v="1261" actId="1038"/>
          <ac:spMkLst>
            <pc:docMk/>
            <pc:sldMk cId="1133717281" sldId="256"/>
            <ac:spMk id="64" creationId="{FC92CF1A-7341-9AE3-CD38-2534C821B401}"/>
          </ac:spMkLst>
        </pc:spChg>
        <pc:spChg chg="add mod">
          <ac:chgData name="濱名 智世" userId="948b4f9a3fd53d73" providerId="LiveId" clId="{07CABDDA-C5AA-48E4-9B61-A4A9548CF8BE}" dt="2022-11-07T07:05:04.337" v="1246" actId="1037"/>
          <ac:spMkLst>
            <pc:docMk/>
            <pc:sldMk cId="1133717281" sldId="256"/>
            <ac:spMk id="65" creationId="{20D96144-BFFC-8FA3-7C5E-2F71F787682A}"/>
          </ac:spMkLst>
        </pc:spChg>
        <pc:spChg chg="add mod">
          <ac:chgData name="濱名 智世" userId="948b4f9a3fd53d73" providerId="LiveId" clId="{07CABDDA-C5AA-48E4-9B61-A4A9548CF8BE}" dt="2022-11-07T07:04:56.633" v="1237" actId="20577"/>
          <ac:spMkLst>
            <pc:docMk/>
            <pc:sldMk cId="1133717281" sldId="256"/>
            <ac:spMk id="67" creationId="{04A6267A-06E8-885C-49D4-8D5438BBBAB3}"/>
          </ac:spMkLst>
        </pc:spChg>
        <pc:grpChg chg="mod">
          <ac:chgData name="濱名 智世" userId="948b4f9a3fd53d73" providerId="LiveId" clId="{07CABDDA-C5AA-48E4-9B61-A4A9548CF8BE}" dt="2022-11-07T06:53:26.951" v="493" actId="1076"/>
          <ac:grpSpMkLst>
            <pc:docMk/>
            <pc:sldMk cId="1133717281" sldId="256"/>
            <ac:grpSpMk id="24" creationId="{F8DE8744-9C49-633D-EB68-1B3F5F40939E}"/>
          </ac:grpSpMkLst>
        </pc:grpChg>
        <pc:graphicFrameChg chg="add del mod modGraphic">
          <ac:chgData name="濱名 智世" userId="948b4f9a3fd53d73" providerId="LiveId" clId="{07CABDDA-C5AA-48E4-9B61-A4A9548CF8BE}" dt="2022-11-07T06:48:40.104" v="130" actId="478"/>
          <ac:graphicFrameMkLst>
            <pc:docMk/>
            <pc:sldMk cId="1133717281" sldId="256"/>
            <ac:graphicFrameMk id="26" creationId="{86D00E1A-97E4-3621-EFA2-5976A86D01B4}"/>
          </ac:graphicFrameMkLst>
        </pc:graphicFrameChg>
        <pc:cxnChg chg="add del mod">
          <ac:chgData name="濱名 智世" userId="948b4f9a3fd53d73" providerId="LiveId" clId="{07CABDDA-C5AA-48E4-9B61-A4A9548CF8BE}" dt="2022-11-07T07:00:10.781" v="990" actId="1035"/>
          <ac:cxnSpMkLst>
            <pc:docMk/>
            <pc:sldMk cId="1133717281" sldId="256"/>
            <ac:cxnSpMk id="3" creationId="{0F80E155-CF2A-C89B-FA48-B40D155AEC2F}"/>
          </ac:cxnSpMkLst>
        </pc:cxnChg>
        <pc:cxnChg chg="add del mod">
          <ac:chgData name="濱名 智世" userId="948b4f9a3fd53d73" providerId="LiveId" clId="{07CABDDA-C5AA-48E4-9B61-A4A9548CF8BE}" dt="2022-11-07T06:57:24.954" v="706" actId="478"/>
          <ac:cxnSpMkLst>
            <pc:docMk/>
            <pc:sldMk cId="1133717281" sldId="256"/>
            <ac:cxnSpMk id="5" creationId="{F769787B-0C1E-7C4F-5C7B-E4CE9C8F534C}"/>
          </ac:cxnSpMkLst>
        </pc:cxnChg>
        <pc:cxnChg chg="add del mod">
          <ac:chgData name="濱名 智世" userId="948b4f9a3fd53d73" providerId="LiveId" clId="{07CABDDA-C5AA-48E4-9B61-A4A9548CF8BE}" dt="2022-11-07T07:03:25.344" v="1125" actId="465"/>
          <ac:cxnSpMkLst>
            <pc:docMk/>
            <pc:sldMk cId="1133717281" sldId="256"/>
            <ac:cxnSpMk id="27" creationId="{ED162E40-9711-5F49-06A0-37C5928D0B3F}"/>
          </ac:cxnSpMkLst>
        </pc:cxnChg>
        <pc:cxnChg chg="add del mod">
          <ac:chgData name="濱名 智世" userId="948b4f9a3fd53d73" providerId="LiveId" clId="{07CABDDA-C5AA-48E4-9B61-A4A9548CF8BE}" dt="2022-11-07T06:57:24.954" v="706" actId="478"/>
          <ac:cxnSpMkLst>
            <pc:docMk/>
            <pc:sldMk cId="1133717281" sldId="256"/>
            <ac:cxnSpMk id="30" creationId="{E2FB4D61-780B-7DC0-A771-B5CAA5A67F90}"/>
          </ac:cxnSpMkLst>
        </pc:cxnChg>
        <pc:cxnChg chg="add del mod">
          <ac:chgData name="濱名 智世" userId="948b4f9a3fd53d73" providerId="LiveId" clId="{07CABDDA-C5AA-48E4-9B61-A4A9548CF8BE}" dt="2022-11-07T07:03:25.344" v="1125" actId="465"/>
          <ac:cxnSpMkLst>
            <pc:docMk/>
            <pc:sldMk cId="1133717281" sldId="256"/>
            <ac:cxnSpMk id="32" creationId="{4ED26D08-8FA1-4558-625A-CBC1F7C17FFE}"/>
          </ac:cxnSpMkLst>
        </pc:cxnChg>
        <pc:cxnChg chg="add del mod">
          <ac:chgData name="濱名 智世" userId="948b4f9a3fd53d73" providerId="LiveId" clId="{07CABDDA-C5AA-48E4-9B61-A4A9548CF8BE}" dt="2022-11-07T06:57:24.954" v="706" actId="478"/>
          <ac:cxnSpMkLst>
            <pc:docMk/>
            <pc:sldMk cId="1133717281" sldId="256"/>
            <ac:cxnSpMk id="34" creationId="{C12F8131-DE40-AA81-6CCD-3843508A00AB}"/>
          </ac:cxnSpMkLst>
        </pc:cxnChg>
        <pc:cxnChg chg="add del mod">
          <ac:chgData name="濱名 智世" userId="948b4f9a3fd53d73" providerId="LiveId" clId="{07CABDDA-C5AA-48E4-9B61-A4A9548CF8BE}" dt="2022-11-07T07:04:00.856" v="1131" actId="478"/>
          <ac:cxnSpMkLst>
            <pc:docMk/>
            <pc:sldMk cId="1133717281" sldId="256"/>
            <ac:cxnSpMk id="48" creationId="{A009DE5F-87D0-51F6-D3B2-60439835ECD0}"/>
          </ac:cxnSpMkLst>
        </pc:cxnChg>
        <pc:cxnChg chg="add del mod">
          <ac:chgData name="濱名 智世" userId="948b4f9a3fd53d73" providerId="LiveId" clId="{07CABDDA-C5AA-48E4-9B61-A4A9548CF8BE}" dt="2022-11-07T07:03:51.459" v="1128" actId="478"/>
          <ac:cxnSpMkLst>
            <pc:docMk/>
            <pc:sldMk cId="1133717281" sldId="256"/>
            <ac:cxnSpMk id="50" creationId="{163AE68A-43C9-03A3-61FB-C87BE9C306E8}"/>
          </ac:cxnSpMkLst>
        </pc:cxnChg>
        <pc:cxnChg chg="add del mod">
          <ac:chgData name="濱名 智世" userId="948b4f9a3fd53d73" providerId="LiveId" clId="{07CABDDA-C5AA-48E4-9B61-A4A9548CF8BE}" dt="2022-11-07T07:03:48.506" v="1127" actId="478"/>
          <ac:cxnSpMkLst>
            <pc:docMk/>
            <pc:sldMk cId="1133717281" sldId="256"/>
            <ac:cxnSpMk id="51" creationId="{5CE3EEEF-1FE4-565B-686F-69CD478484C7}"/>
          </ac:cxnSpMkLst>
        </pc:cxnChg>
        <pc:cxnChg chg="add mod">
          <ac:chgData name="濱名 智世" userId="948b4f9a3fd53d73" providerId="LiveId" clId="{07CABDDA-C5AA-48E4-9B61-A4A9548CF8BE}" dt="2022-11-07T07:01:51.618" v="1094" actId="14100"/>
          <ac:cxnSpMkLst>
            <pc:docMk/>
            <pc:sldMk cId="1133717281" sldId="256"/>
            <ac:cxnSpMk id="56" creationId="{CFB84437-3303-BA71-9D85-CE1E5D4B0A9B}"/>
          </ac:cxnSpMkLst>
        </pc:cxnChg>
        <pc:cxnChg chg="add mod">
          <ac:chgData name="濱名 智世" userId="948b4f9a3fd53d73" providerId="LiveId" clId="{07CABDDA-C5AA-48E4-9B61-A4A9548CF8BE}" dt="2022-11-07T07:04:15.251" v="1224" actId="1037"/>
          <ac:cxnSpMkLst>
            <pc:docMk/>
            <pc:sldMk cId="1133717281" sldId="256"/>
            <ac:cxnSpMk id="60" creationId="{90AEECA3-214D-EBEC-3991-61B7EE3A3B31}"/>
          </ac:cxnSpMkLst>
        </pc:cxnChg>
        <pc:cxnChg chg="add mod">
          <ac:chgData name="濱名 智世" userId="948b4f9a3fd53d73" providerId="LiveId" clId="{07CABDDA-C5AA-48E4-9B61-A4A9548CF8BE}" dt="2022-11-07T07:04:15.251" v="1224" actId="1037"/>
          <ac:cxnSpMkLst>
            <pc:docMk/>
            <pc:sldMk cId="1133717281" sldId="256"/>
            <ac:cxnSpMk id="62" creationId="{AF343CCF-E826-1A69-0787-2CB4A5B1E401}"/>
          </ac:cxnSpMkLst>
        </pc:cxnChg>
        <pc:cxnChg chg="add mod">
          <ac:chgData name="濱名 智世" userId="948b4f9a3fd53d73" providerId="LiveId" clId="{07CABDDA-C5AA-48E4-9B61-A4A9548CF8BE}" dt="2022-11-07T07:04:15.251" v="1224" actId="1037"/>
          <ac:cxnSpMkLst>
            <pc:docMk/>
            <pc:sldMk cId="1133717281" sldId="256"/>
            <ac:cxnSpMk id="63" creationId="{FBEB9448-554B-4066-124C-989FC5A75B8E}"/>
          </ac:cxnSpMkLst>
        </pc:cxnChg>
        <pc:cxnChg chg="add mod">
          <ac:chgData name="濱名 智世" userId="948b4f9a3fd53d73" providerId="LiveId" clId="{07CABDDA-C5AA-48E4-9B61-A4A9548CF8BE}" dt="2022-11-07T07:04:15.251" v="1224" actId="1037"/>
          <ac:cxnSpMkLst>
            <pc:docMk/>
            <pc:sldMk cId="1133717281" sldId="256"/>
            <ac:cxnSpMk id="66" creationId="{C98AA395-0016-E0D1-D034-CC222060648C}"/>
          </ac:cxnSpMkLst>
        </pc:cxn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Insufficient ablation group</c:v>
                </c:pt>
                <c:pt idx="1">
                  <c:v>Good prediction group </c:v>
                </c:pt>
                <c:pt idx="2">
                  <c:v>Over ablation group</c:v>
                </c:pt>
                <c:pt idx="3">
                  <c:v>Irrelevant ablation group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0</c:v>
                </c:pt>
                <c:pt idx="1">
                  <c:v>1.4</c:v>
                </c:pt>
                <c:pt idx="2">
                  <c:v>6.5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18-4BD8-8C5E-E4933F7E0D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91754208"/>
        <c:axId val="291755040"/>
      </c:barChart>
      <c:catAx>
        <c:axId val="291754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bg2">
                <a:lumMod val="9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91755040"/>
        <c:crosses val="autoZero"/>
        <c:auto val="1"/>
        <c:lblAlgn val="ctr"/>
        <c:lblOffset val="100"/>
        <c:noMultiLvlLbl val="0"/>
      </c:catAx>
      <c:valAx>
        <c:axId val="291755040"/>
        <c:scaling>
          <c:orientation val="minMax"/>
          <c:max val="1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6350">
            <a:solidFill>
              <a:schemeClr val="bg2">
                <a:lumMod val="9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91754208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Insufficient ablation group</c:v>
                </c:pt>
                <c:pt idx="1">
                  <c:v>Good prediction group </c:v>
                </c:pt>
                <c:pt idx="2">
                  <c:v>Over ablation group</c:v>
                </c:pt>
                <c:pt idx="3">
                  <c:v>Irrelevant ablation group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2.1</c:v>
                </c:pt>
                <c:pt idx="1">
                  <c:v>2.1</c:v>
                </c:pt>
                <c:pt idx="2">
                  <c:v>15.1</c:v>
                </c:pt>
                <c:pt idx="3">
                  <c:v>21.7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2D-448D-9497-BB2B243ED7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91754208"/>
        <c:axId val="291755040"/>
      </c:barChart>
      <c:catAx>
        <c:axId val="291754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bg2">
                <a:lumMod val="9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91755040"/>
        <c:crosses val="autoZero"/>
        <c:auto val="1"/>
        <c:lblAlgn val="ctr"/>
        <c:lblOffset val="100"/>
        <c:noMultiLvlLbl val="0"/>
      </c:catAx>
      <c:valAx>
        <c:axId val="291755040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6350">
            <a:solidFill>
              <a:schemeClr val="bg2">
                <a:lumMod val="9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91754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D3FB-D6F8-4292-8643-B35D82C7E690}" type="datetimeFigureOut">
              <a:rPr kumimoji="1" lang="ja-JP" altLang="en-US" smtClean="0"/>
              <a:t>2023/1/8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40631-5A05-41A4-B398-001BBA16318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3650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D3FB-D6F8-4292-8643-B35D82C7E690}" type="datetimeFigureOut">
              <a:rPr kumimoji="1" lang="ja-JP" altLang="en-US" smtClean="0"/>
              <a:t>2023/1/8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40631-5A05-41A4-B398-001BBA16318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6657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D3FB-D6F8-4292-8643-B35D82C7E690}" type="datetimeFigureOut">
              <a:rPr kumimoji="1" lang="ja-JP" altLang="en-US" smtClean="0"/>
              <a:t>2023/1/8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40631-5A05-41A4-B398-001BBA16318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9497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D3FB-D6F8-4292-8643-B35D82C7E690}" type="datetimeFigureOut">
              <a:rPr kumimoji="1" lang="ja-JP" altLang="en-US" smtClean="0"/>
              <a:t>2023/1/8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40631-5A05-41A4-B398-001BBA16318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8891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D3FB-D6F8-4292-8643-B35D82C7E690}" type="datetimeFigureOut">
              <a:rPr kumimoji="1" lang="ja-JP" altLang="en-US" smtClean="0"/>
              <a:t>2023/1/8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40631-5A05-41A4-B398-001BBA16318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7921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D3FB-D6F8-4292-8643-B35D82C7E690}" type="datetimeFigureOut">
              <a:rPr kumimoji="1" lang="ja-JP" altLang="en-US" smtClean="0"/>
              <a:t>2023/1/8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40631-5A05-41A4-B398-001BBA16318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9693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D3FB-D6F8-4292-8643-B35D82C7E690}" type="datetimeFigureOut">
              <a:rPr kumimoji="1" lang="ja-JP" altLang="en-US" smtClean="0"/>
              <a:t>2023/1/8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40631-5A05-41A4-B398-001BBA16318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6378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D3FB-D6F8-4292-8643-B35D82C7E690}" type="datetimeFigureOut">
              <a:rPr kumimoji="1" lang="ja-JP" altLang="en-US" smtClean="0"/>
              <a:t>2023/1/8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40631-5A05-41A4-B398-001BBA16318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0907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D3FB-D6F8-4292-8643-B35D82C7E690}" type="datetimeFigureOut">
              <a:rPr kumimoji="1" lang="ja-JP" altLang="en-US" smtClean="0"/>
              <a:t>2023/1/8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40631-5A05-41A4-B398-001BBA16318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3988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D3FB-D6F8-4292-8643-B35D82C7E690}" type="datetimeFigureOut">
              <a:rPr kumimoji="1" lang="ja-JP" altLang="en-US" smtClean="0"/>
              <a:t>2023/1/8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40631-5A05-41A4-B398-001BBA16318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4391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D3FB-D6F8-4292-8643-B35D82C7E690}" type="datetimeFigureOut">
              <a:rPr kumimoji="1" lang="ja-JP" altLang="en-US" smtClean="0"/>
              <a:t>2023/1/8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40631-5A05-41A4-B398-001BBA16318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6095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A9D3FB-D6F8-4292-8643-B35D82C7E690}" type="datetimeFigureOut">
              <a:rPr kumimoji="1" lang="ja-JP" altLang="en-US" smtClean="0"/>
              <a:t>2023/1/8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40631-5A05-41A4-B398-001BBA16318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0984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F8DE8744-9C49-633D-EB68-1B3F5F40939E}"/>
              </a:ext>
            </a:extLst>
          </p:cNvPr>
          <p:cNvGrpSpPr/>
          <p:nvPr/>
        </p:nvGrpSpPr>
        <p:grpSpPr>
          <a:xfrm>
            <a:off x="292323" y="347792"/>
            <a:ext cx="8566272" cy="5178119"/>
            <a:chOff x="67881" y="347792"/>
            <a:chExt cx="8566272" cy="5178119"/>
          </a:xfrm>
        </p:grpSpPr>
        <p:graphicFrame>
          <p:nvGraphicFramePr>
            <p:cNvPr id="6" name="グラフ 5">
              <a:extLst>
                <a:ext uri="{FF2B5EF4-FFF2-40B4-BE49-F238E27FC236}">
                  <a16:creationId xmlns:a16="http://schemas.microsoft.com/office/drawing/2014/main" id="{E6C41023-F68C-7A26-D363-D13A26BAEA4C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419088882"/>
                </p:ext>
              </p:extLst>
            </p:nvPr>
          </p:nvGraphicFramePr>
          <p:xfrm>
            <a:off x="252154" y="1397000"/>
            <a:ext cx="4062153" cy="4064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7" name="グラフ 6">
              <a:extLst>
                <a:ext uri="{FF2B5EF4-FFF2-40B4-BE49-F238E27FC236}">
                  <a16:creationId xmlns:a16="http://schemas.microsoft.com/office/drawing/2014/main" id="{962ED270-92DC-BA9B-3658-4C67EE06C621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777236721"/>
                </p:ext>
              </p:extLst>
            </p:nvPr>
          </p:nvGraphicFramePr>
          <p:xfrm>
            <a:off x="4572000" y="1397000"/>
            <a:ext cx="4062153" cy="4064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2917A17C-07F5-F2B2-B119-50FBC8A1F5B2}"/>
                </a:ext>
              </a:extLst>
            </p:cNvPr>
            <p:cNvSpPr/>
            <p:nvPr/>
          </p:nvSpPr>
          <p:spPr>
            <a:xfrm>
              <a:off x="540327" y="4821382"/>
              <a:ext cx="3773980" cy="6396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31906986-04AD-98B2-67FC-DD50EF3E984C}"/>
                </a:ext>
              </a:extLst>
            </p:cNvPr>
            <p:cNvSpPr/>
            <p:nvPr/>
          </p:nvSpPr>
          <p:spPr>
            <a:xfrm>
              <a:off x="4860173" y="4821382"/>
              <a:ext cx="3773980" cy="6396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FF375EE1-3475-7EF4-2365-9DCC606C0DCD}"/>
                </a:ext>
              </a:extLst>
            </p:cNvPr>
            <p:cNvSpPr txBox="1"/>
            <p:nvPr/>
          </p:nvSpPr>
          <p:spPr>
            <a:xfrm>
              <a:off x="551412" y="4756470"/>
              <a:ext cx="88946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00" dirty="0"/>
                <a:t>Insufficient ablation group</a:t>
              </a:r>
            </a:p>
            <a:p>
              <a:pPr algn="ctr"/>
              <a:r>
                <a:rPr kumimoji="1" lang="en-US" altLang="ja-JP" sz="1100" dirty="0"/>
                <a:t> (0/18)</a:t>
              </a:r>
              <a:endParaRPr kumimoji="1" lang="ja-JP" altLang="en-US" sz="1100" dirty="0"/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9D6FADA0-ACCA-8416-359E-DDC2BB2B5B7D}"/>
                </a:ext>
              </a:extLst>
            </p:cNvPr>
            <p:cNvSpPr txBox="1"/>
            <p:nvPr/>
          </p:nvSpPr>
          <p:spPr>
            <a:xfrm>
              <a:off x="1454728" y="4756470"/>
              <a:ext cx="88946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00" dirty="0"/>
                <a:t>Good prediction group</a:t>
              </a:r>
            </a:p>
            <a:p>
              <a:pPr algn="ctr"/>
              <a:r>
                <a:rPr kumimoji="1" lang="en-US" altLang="ja-JP" sz="1100" dirty="0"/>
                <a:t> (2/18)</a:t>
              </a:r>
              <a:endParaRPr kumimoji="1" lang="ja-JP" altLang="en-US" sz="1100" dirty="0"/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6AB969F7-6E23-5138-2BEC-28814C41E7DC}"/>
                </a:ext>
              </a:extLst>
            </p:cNvPr>
            <p:cNvSpPr txBox="1"/>
            <p:nvPr/>
          </p:nvSpPr>
          <p:spPr>
            <a:xfrm>
              <a:off x="2360816" y="4756470"/>
              <a:ext cx="88946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00" dirty="0"/>
                <a:t>Over ablation group</a:t>
              </a:r>
            </a:p>
            <a:p>
              <a:pPr algn="ctr"/>
              <a:r>
                <a:rPr kumimoji="1" lang="en-US" altLang="ja-JP" sz="1100" dirty="0"/>
                <a:t> (6/18)</a:t>
              </a:r>
              <a:endParaRPr kumimoji="1" lang="ja-JP" altLang="en-US" sz="1100" dirty="0"/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E3D33B41-661F-FDE3-20E0-9AAF751D8903}"/>
                </a:ext>
              </a:extLst>
            </p:cNvPr>
            <p:cNvSpPr txBox="1"/>
            <p:nvPr/>
          </p:nvSpPr>
          <p:spPr>
            <a:xfrm>
              <a:off x="3266904" y="4756469"/>
              <a:ext cx="88946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00" dirty="0"/>
                <a:t>Irrelevant ablation group</a:t>
              </a:r>
            </a:p>
            <a:p>
              <a:pPr algn="ctr"/>
              <a:r>
                <a:rPr kumimoji="1" lang="en-US" altLang="ja-JP" sz="1100" dirty="0"/>
                <a:t> (10/18)</a:t>
              </a:r>
              <a:endParaRPr kumimoji="1" lang="ja-JP" altLang="en-US" sz="1100" dirty="0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FBCAFA87-69E7-273C-0059-61EF938F0EB6}"/>
                </a:ext>
              </a:extLst>
            </p:cNvPr>
            <p:cNvSpPr txBox="1"/>
            <p:nvPr/>
          </p:nvSpPr>
          <p:spPr>
            <a:xfrm>
              <a:off x="4910043" y="4750929"/>
              <a:ext cx="88946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00" dirty="0"/>
                <a:t>Insufficient ablation group</a:t>
              </a:r>
            </a:p>
            <a:p>
              <a:pPr algn="ctr"/>
              <a:r>
                <a:rPr kumimoji="1" lang="en-US" altLang="ja-JP" sz="1100" dirty="0"/>
                <a:t> (2/50)</a:t>
              </a:r>
              <a:endParaRPr kumimoji="1" lang="ja-JP" altLang="en-US" sz="1100" dirty="0"/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C86CCE45-5360-F26C-3F93-08CCF1C0F4FE}"/>
                </a:ext>
              </a:extLst>
            </p:cNvPr>
            <p:cNvSpPr txBox="1"/>
            <p:nvPr/>
          </p:nvSpPr>
          <p:spPr>
            <a:xfrm>
              <a:off x="5813359" y="4750929"/>
              <a:ext cx="88946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00" dirty="0"/>
                <a:t>Good prediction group</a:t>
              </a:r>
            </a:p>
            <a:p>
              <a:pPr algn="ctr"/>
              <a:r>
                <a:rPr kumimoji="1" lang="en-US" altLang="ja-JP" sz="1100" dirty="0"/>
                <a:t> (3/50)</a:t>
              </a:r>
              <a:endParaRPr kumimoji="1" lang="ja-JP" altLang="en-US" sz="1100" dirty="0"/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76463E13-CDCB-CE1A-6E82-A176C1E39BD7}"/>
                </a:ext>
              </a:extLst>
            </p:cNvPr>
            <p:cNvSpPr txBox="1"/>
            <p:nvPr/>
          </p:nvSpPr>
          <p:spPr>
            <a:xfrm>
              <a:off x="6719447" y="4750929"/>
              <a:ext cx="88946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00" dirty="0"/>
                <a:t>Over ablation group</a:t>
              </a:r>
            </a:p>
            <a:p>
              <a:pPr algn="ctr"/>
              <a:r>
                <a:rPr kumimoji="1" lang="en-US" altLang="ja-JP" sz="1100" dirty="0"/>
                <a:t> (14/50)</a:t>
              </a:r>
              <a:endParaRPr kumimoji="1" lang="ja-JP" altLang="en-US" sz="1100" dirty="0"/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E18108CF-A61F-4BE7-3B60-1F22D4EEDF1F}"/>
                </a:ext>
              </a:extLst>
            </p:cNvPr>
            <p:cNvSpPr txBox="1"/>
            <p:nvPr/>
          </p:nvSpPr>
          <p:spPr>
            <a:xfrm>
              <a:off x="7625535" y="4750928"/>
              <a:ext cx="88946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00" dirty="0"/>
                <a:t>Irrelevant ablation group</a:t>
              </a:r>
            </a:p>
            <a:p>
              <a:pPr algn="ctr"/>
              <a:r>
                <a:rPr kumimoji="1" lang="en-US" altLang="ja-JP" sz="1100" dirty="0"/>
                <a:t> (31/50)</a:t>
              </a:r>
              <a:endParaRPr kumimoji="1" lang="ja-JP" altLang="en-US" sz="1100" dirty="0"/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EFBB2678-AE14-9E0E-D04A-6D7CAE9686A3}"/>
                </a:ext>
              </a:extLst>
            </p:cNvPr>
            <p:cNvSpPr txBox="1"/>
            <p:nvPr/>
          </p:nvSpPr>
          <p:spPr>
            <a:xfrm>
              <a:off x="160704" y="1070479"/>
              <a:ext cx="46274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00" dirty="0"/>
                <a:t>(%)</a:t>
              </a:r>
              <a:endParaRPr kumimoji="1" lang="ja-JP" altLang="en-US" sz="1100" dirty="0"/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52DE5809-76D0-00AD-D1B2-FE4C952A607A}"/>
                </a:ext>
              </a:extLst>
            </p:cNvPr>
            <p:cNvSpPr txBox="1"/>
            <p:nvPr/>
          </p:nvSpPr>
          <p:spPr>
            <a:xfrm>
              <a:off x="4497172" y="1070479"/>
              <a:ext cx="46274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00" dirty="0"/>
                <a:t>(%)</a:t>
              </a:r>
              <a:endParaRPr kumimoji="1" lang="ja-JP" altLang="en-US" sz="1100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5887CA19-EBF5-BA7F-2878-FBFB0A954CA3}"/>
                </a:ext>
              </a:extLst>
            </p:cNvPr>
            <p:cNvSpPr/>
            <p:nvPr/>
          </p:nvSpPr>
          <p:spPr>
            <a:xfrm>
              <a:off x="67881" y="347792"/>
              <a:ext cx="648393" cy="46551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2000" b="1" dirty="0"/>
                <a:t>A</a:t>
              </a:r>
              <a:endParaRPr kumimoji="1" lang="ja-JP" altLang="en-US" sz="2000" b="1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16783AC5-F169-FA38-80FD-3BA8892FEABC}"/>
                </a:ext>
              </a:extLst>
            </p:cNvPr>
            <p:cNvSpPr/>
            <p:nvPr/>
          </p:nvSpPr>
          <p:spPr>
            <a:xfrm>
              <a:off x="4404349" y="347792"/>
              <a:ext cx="648393" cy="46551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2000" b="1" dirty="0"/>
                <a:t>B</a:t>
              </a:r>
              <a:endParaRPr kumimoji="1" lang="ja-JP" altLang="en-US" sz="2000" b="1" dirty="0"/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7692CB2A-EBB6-2132-8691-FE70EBF13DA3}"/>
                </a:ext>
              </a:extLst>
            </p:cNvPr>
            <p:cNvSpPr txBox="1"/>
            <p:nvPr/>
          </p:nvSpPr>
          <p:spPr>
            <a:xfrm>
              <a:off x="1358446" y="1162812"/>
              <a:ext cx="213774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l-GR" altLang="ja-JP" sz="1600" dirty="0"/>
                <a:t>Χ</a:t>
              </a:r>
              <a:r>
                <a:rPr kumimoji="1" lang="en-US" altLang="ja-JP" sz="1600" baseline="30000" dirty="0"/>
                <a:t>2</a:t>
              </a:r>
              <a:r>
                <a:rPr kumimoji="1" lang="en-US" altLang="ja-JP" sz="1600" dirty="0"/>
                <a:t> test: </a:t>
              </a:r>
              <a:r>
                <a:rPr kumimoji="1" lang="en-US" altLang="ja-JP" sz="1600" i="1" dirty="0"/>
                <a:t>P</a:t>
              </a:r>
              <a:r>
                <a:rPr kumimoji="1" lang="en-US" altLang="ja-JP" sz="1600" dirty="0"/>
                <a:t>=0.008</a:t>
              </a:r>
              <a:endParaRPr kumimoji="1" lang="ja-JP" altLang="en-US" sz="1600" dirty="0"/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71885BD7-0E87-DE5B-3EB9-858178BD709B}"/>
                </a:ext>
              </a:extLst>
            </p:cNvPr>
            <p:cNvSpPr txBox="1"/>
            <p:nvPr/>
          </p:nvSpPr>
          <p:spPr>
            <a:xfrm>
              <a:off x="5678292" y="1162812"/>
              <a:ext cx="213774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l-GR" altLang="ja-JP" sz="1600" dirty="0"/>
                <a:t>Χ</a:t>
              </a:r>
              <a:r>
                <a:rPr kumimoji="1" lang="en-US" altLang="ja-JP" sz="1600" baseline="30000" dirty="0"/>
                <a:t>2</a:t>
              </a:r>
              <a:r>
                <a:rPr kumimoji="1" lang="en-US" altLang="ja-JP" sz="1600" dirty="0"/>
                <a:t> test: </a:t>
              </a:r>
              <a:r>
                <a:rPr kumimoji="1" lang="en-US" altLang="ja-JP" sz="1600" i="1" dirty="0"/>
                <a:t>P&lt;</a:t>
              </a:r>
              <a:r>
                <a:rPr kumimoji="1" lang="en-US" altLang="ja-JP" sz="1600" dirty="0"/>
                <a:t>0.001</a:t>
              </a:r>
              <a:endParaRPr kumimoji="1" lang="ja-JP" altLang="en-US" sz="1600" dirty="0"/>
            </a:p>
          </p:txBody>
        </p:sp>
      </p:grp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0F80E155-CF2A-C89B-FA48-B40D155AEC2F}"/>
              </a:ext>
            </a:extLst>
          </p:cNvPr>
          <p:cNvCxnSpPr>
            <a:cxnSpLocks/>
          </p:cNvCxnSpPr>
          <p:nvPr/>
        </p:nvCxnSpPr>
        <p:spPr>
          <a:xfrm>
            <a:off x="2202872" y="2518757"/>
            <a:ext cx="84789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A19B8E5-366A-FE0E-3B0A-DB0AA2C18260}"/>
              </a:ext>
            </a:extLst>
          </p:cNvPr>
          <p:cNvSpPr txBox="1"/>
          <p:nvPr/>
        </p:nvSpPr>
        <p:spPr>
          <a:xfrm>
            <a:off x="2527071" y="2327565"/>
            <a:ext cx="2410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600" dirty="0"/>
              <a:t>*</a:t>
            </a:r>
            <a:endParaRPr kumimoji="1" lang="ja-JP" altLang="en-US" sz="1600" dirty="0"/>
          </a:p>
        </p:txBody>
      </p: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ED162E40-9711-5F49-06A0-37C5928D0B3F}"/>
              </a:ext>
            </a:extLst>
          </p:cNvPr>
          <p:cNvCxnSpPr>
            <a:cxnSpLocks/>
          </p:cNvCxnSpPr>
          <p:nvPr/>
        </p:nvCxnSpPr>
        <p:spPr>
          <a:xfrm>
            <a:off x="1246907" y="2245850"/>
            <a:ext cx="180386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4ED26D08-8FA1-4558-625A-CBC1F7C17FFE}"/>
              </a:ext>
            </a:extLst>
          </p:cNvPr>
          <p:cNvCxnSpPr>
            <a:cxnSpLocks/>
          </p:cNvCxnSpPr>
          <p:nvPr/>
        </p:nvCxnSpPr>
        <p:spPr>
          <a:xfrm>
            <a:off x="2202872" y="1972943"/>
            <a:ext cx="172904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B07E6E34-B6FE-7042-F3DD-9D2A83BBAD22}"/>
              </a:ext>
            </a:extLst>
          </p:cNvPr>
          <p:cNvSpPr txBox="1"/>
          <p:nvPr/>
        </p:nvSpPr>
        <p:spPr>
          <a:xfrm>
            <a:off x="2031080" y="2047703"/>
            <a:ext cx="2410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600" dirty="0"/>
              <a:t>*</a:t>
            </a:r>
            <a:endParaRPr kumimoji="1" lang="ja-JP" altLang="en-US" sz="1600" dirty="0"/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5FB4DE2D-5BA1-788F-7332-59D6BA305B04}"/>
              </a:ext>
            </a:extLst>
          </p:cNvPr>
          <p:cNvSpPr txBox="1"/>
          <p:nvPr/>
        </p:nvSpPr>
        <p:spPr>
          <a:xfrm>
            <a:off x="2956560" y="1777371"/>
            <a:ext cx="2410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600" dirty="0"/>
              <a:t>*</a:t>
            </a:r>
            <a:endParaRPr kumimoji="1" lang="ja-JP" altLang="en-US" sz="1600" dirty="0"/>
          </a:p>
        </p:txBody>
      </p: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CFB84437-3303-BA71-9D85-CE1E5D4B0A9B}"/>
              </a:ext>
            </a:extLst>
          </p:cNvPr>
          <p:cNvCxnSpPr>
            <a:cxnSpLocks/>
          </p:cNvCxnSpPr>
          <p:nvPr/>
        </p:nvCxnSpPr>
        <p:spPr>
          <a:xfrm>
            <a:off x="1238594" y="1700036"/>
            <a:ext cx="26933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288B899D-5E34-C047-5EA5-A52D0837B0F7}"/>
              </a:ext>
            </a:extLst>
          </p:cNvPr>
          <p:cNvSpPr txBox="1"/>
          <p:nvPr/>
        </p:nvSpPr>
        <p:spPr>
          <a:xfrm>
            <a:off x="2272147" y="1505572"/>
            <a:ext cx="7287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600" dirty="0"/>
              <a:t>***</a:t>
            </a:r>
            <a:endParaRPr kumimoji="1" lang="ja-JP" altLang="en-US" sz="1600" dirty="0"/>
          </a:p>
        </p:txBody>
      </p: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id="{90AEECA3-214D-EBEC-3991-61B7EE3A3B31}"/>
              </a:ext>
            </a:extLst>
          </p:cNvPr>
          <p:cNvCxnSpPr>
            <a:cxnSpLocks/>
          </p:cNvCxnSpPr>
          <p:nvPr/>
        </p:nvCxnSpPr>
        <p:spPr>
          <a:xfrm>
            <a:off x="6536564" y="2479963"/>
            <a:ext cx="84789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BA582723-DCEF-F82D-CB52-2BE6D5217789}"/>
              </a:ext>
            </a:extLst>
          </p:cNvPr>
          <p:cNvSpPr txBox="1"/>
          <p:nvPr/>
        </p:nvSpPr>
        <p:spPr>
          <a:xfrm>
            <a:off x="6713903" y="2288771"/>
            <a:ext cx="4959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600" dirty="0"/>
              <a:t>***</a:t>
            </a:r>
            <a:endParaRPr kumimoji="1" lang="ja-JP" altLang="en-US" sz="1600" dirty="0"/>
          </a:p>
        </p:txBody>
      </p:sp>
      <p:cxnSp>
        <p:nvCxnSpPr>
          <p:cNvPr id="62" name="直線コネクタ 61">
            <a:extLst>
              <a:ext uri="{FF2B5EF4-FFF2-40B4-BE49-F238E27FC236}">
                <a16:creationId xmlns:a16="http://schemas.microsoft.com/office/drawing/2014/main" id="{AF343CCF-E826-1A69-0787-2CB4A5B1E401}"/>
              </a:ext>
            </a:extLst>
          </p:cNvPr>
          <p:cNvCxnSpPr>
            <a:cxnSpLocks/>
          </p:cNvCxnSpPr>
          <p:nvPr/>
        </p:nvCxnSpPr>
        <p:spPr>
          <a:xfrm>
            <a:off x="5580599" y="2207056"/>
            <a:ext cx="180386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コネクタ 62">
            <a:extLst>
              <a:ext uri="{FF2B5EF4-FFF2-40B4-BE49-F238E27FC236}">
                <a16:creationId xmlns:a16="http://schemas.microsoft.com/office/drawing/2014/main" id="{FBEB9448-554B-4066-124C-989FC5A75B8E}"/>
              </a:ext>
            </a:extLst>
          </p:cNvPr>
          <p:cNvCxnSpPr>
            <a:cxnSpLocks/>
          </p:cNvCxnSpPr>
          <p:nvPr/>
        </p:nvCxnSpPr>
        <p:spPr>
          <a:xfrm>
            <a:off x="6536564" y="1934149"/>
            <a:ext cx="172904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FC92CF1A-7341-9AE3-CD38-2534C821B401}"/>
              </a:ext>
            </a:extLst>
          </p:cNvPr>
          <p:cNvSpPr txBox="1"/>
          <p:nvPr/>
        </p:nvSpPr>
        <p:spPr>
          <a:xfrm>
            <a:off x="6192990" y="2008909"/>
            <a:ext cx="5126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600" dirty="0"/>
              <a:t>***</a:t>
            </a:r>
            <a:endParaRPr kumimoji="1" lang="ja-JP" altLang="en-US" sz="1600" dirty="0"/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20D96144-BFFC-8FA3-7C5E-2F71F787682A}"/>
              </a:ext>
            </a:extLst>
          </p:cNvPr>
          <p:cNvSpPr txBox="1"/>
          <p:nvPr/>
        </p:nvSpPr>
        <p:spPr>
          <a:xfrm>
            <a:off x="6985454" y="1738577"/>
            <a:ext cx="7813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600" dirty="0"/>
              <a:t>***</a:t>
            </a:r>
            <a:endParaRPr kumimoji="1" lang="ja-JP" altLang="en-US" sz="1600" dirty="0"/>
          </a:p>
        </p:txBody>
      </p:sp>
      <p:cxnSp>
        <p:nvCxnSpPr>
          <p:cNvPr id="66" name="直線コネクタ 65">
            <a:extLst>
              <a:ext uri="{FF2B5EF4-FFF2-40B4-BE49-F238E27FC236}">
                <a16:creationId xmlns:a16="http://schemas.microsoft.com/office/drawing/2014/main" id="{C98AA395-0016-E0D1-D034-CC222060648C}"/>
              </a:ext>
            </a:extLst>
          </p:cNvPr>
          <p:cNvCxnSpPr>
            <a:cxnSpLocks/>
          </p:cNvCxnSpPr>
          <p:nvPr/>
        </p:nvCxnSpPr>
        <p:spPr>
          <a:xfrm>
            <a:off x="5572286" y="1661242"/>
            <a:ext cx="26933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04A6267A-06E8-885C-49D4-8D5438BBBAB3}"/>
              </a:ext>
            </a:extLst>
          </p:cNvPr>
          <p:cNvSpPr txBox="1"/>
          <p:nvPr/>
        </p:nvSpPr>
        <p:spPr>
          <a:xfrm>
            <a:off x="6605839" y="1466778"/>
            <a:ext cx="7287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600" dirty="0"/>
              <a:t>***</a:t>
            </a:r>
            <a:endParaRPr kumimoji="1" lang="ja-JP" altLang="en-US" sz="1600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291AA3E-9846-F6A1-4D23-2444604986EC}"/>
              </a:ext>
            </a:extLst>
          </p:cNvPr>
          <p:cNvSpPr txBox="1"/>
          <p:nvPr/>
        </p:nvSpPr>
        <p:spPr>
          <a:xfrm>
            <a:off x="940716" y="424148"/>
            <a:ext cx="31408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b="1" dirty="0"/>
              <a:t>Deep vessel injury extending beyond the media</a:t>
            </a:r>
            <a:endParaRPr kumimoji="1" lang="ja-JP" altLang="en-US" sz="1600" b="1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75301C6-BCC9-7E6F-0496-A3A7FE654663}"/>
              </a:ext>
            </a:extLst>
          </p:cNvPr>
          <p:cNvSpPr txBox="1"/>
          <p:nvPr/>
        </p:nvSpPr>
        <p:spPr>
          <a:xfrm>
            <a:off x="5277184" y="424148"/>
            <a:ext cx="31408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b="1" dirty="0"/>
              <a:t>Intimal flap outside the P-area</a:t>
            </a:r>
            <a:endParaRPr kumimoji="1" lang="ja-JP" alt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1133717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</TotalTime>
  <Words>94</Words>
  <Application>Microsoft Office PowerPoint</Application>
  <PresentationFormat>画面に合わせる (4:3)</PresentationFormat>
  <Paragraphs>32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濱名 智世</dc:creator>
  <cp:lastModifiedBy>濱名 智世</cp:lastModifiedBy>
  <cp:revision>1</cp:revision>
  <dcterms:created xsi:type="dcterms:W3CDTF">2022-11-07T05:18:05Z</dcterms:created>
  <dcterms:modified xsi:type="dcterms:W3CDTF">2023-01-08T01:06:27Z</dcterms:modified>
</cp:coreProperties>
</file>