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</p:sldIdLst>
  <p:sldSz cx="6858000" cy="68405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2" d="100"/>
          <a:sy n="92" d="100"/>
        </p:scale>
        <p:origin x="1757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濱名 智世" userId="948b4f9a3fd53d73" providerId="LiveId" clId="{C9E1FCD5-12E1-497E-82B9-5327B7F70378}"/>
    <pc:docChg chg="delSld">
      <pc:chgData name="濱名 智世" userId="948b4f9a3fd53d73" providerId="LiveId" clId="{C9E1FCD5-12E1-497E-82B9-5327B7F70378}" dt="2023-01-11T01:57:24.734" v="0" actId="47"/>
      <pc:docMkLst>
        <pc:docMk/>
      </pc:docMkLst>
      <pc:sldChg chg="del">
        <pc:chgData name="濱名 智世" userId="948b4f9a3fd53d73" providerId="LiveId" clId="{C9E1FCD5-12E1-497E-82B9-5327B7F70378}" dt="2023-01-11T01:57:24.734" v="0" actId="47"/>
        <pc:sldMkLst>
          <pc:docMk/>
          <pc:sldMk cId="913745991" sldId="259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119505"/>
            <a:ext cx="5829300" cy="2381521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3592866"/>
            <a:ext cx="5143500" cy="165154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42896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40735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364195"/>
            <a:ext cx="1478756" cy="579704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364195"/>
            <a:ext cx="4350544" cy="5797040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187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812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1705386"/>
            <a:ext cx="5915025" cy="284547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4577779"/>
            <a:ext cx="5915025" cy="149636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32347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1820976"/>
            <a:ext cx="2914650" cy="434025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1820976"/>
            <a:ext cx="2914650" cy="4340259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2905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364197"/>
            <a:ext cx="5915025" cy="132218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1676882"/>
            <a:ext cx="2901255" cy="82181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2498697"/>
            <a:ext cx="2901255" cy="367520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1676882"/>
            <a:ext cx="2915543" cy="82181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2498697"/>
            <a:ext cx="2915543" cy="367520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872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05874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0790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56036"/>
            <a:ext cx="2211884" cy="159612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984912"/>
            <a:ext cx="3471863" cy="4861216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052161"/>
            <a:ext cx="2211884" cy="380188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1944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56036"/>
            <a:ext cx="2211884" cy="159612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984912"/>
            <a:ext cx="3471863" cy="4861216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052161"/>
            <a:ext cx="2211884" cy="380188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46083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364197"/>
            <a:ext cx="5915025" cy="1322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1820976"/>
            <a:ext cx="5915025" cy="43402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6340167"/>
            <a:ext cx="1543050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A8E1EC-F759-4D3C-ADFB-70FB74AA97A6}" type="datetimeFigureOut">
              <a:rPr kumimoji="1" lang="ja-JP" altLang="en-US" smtClean="0"/>
              <a:t>2023/1/11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6340167"/>
            <a:ext cx="2314575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6340167"/>
            <a:ext cx="1543050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80D348-F584-4D4C-8736-6A7EBC52E6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9509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">
            <a:extLst>
              <a:ext uri="{FF2B5EF4-FFF2-40B4-BE49-F238E27FC236}">
                <a16:creationId xmlns:a16="http://schemas.microsoft.com/office/drawing/2014/main" id="{271BBEF1-9193-E3B7-1DB6-97E417DA6008}"/>
              </a:ext>
            </a:extLst>
          </p:cNvPr>
          <p:cNvGrpSpPr/>
          <p:nvPr/>
        </p:nvGrpSpPr>
        <p:grpSpPr>
          <a:xfrm>
            <a:off x="772514" y="1227821"/>
            <a:ext cx="4559843" cy="4572921"/>
            <a:chOff x="702302" y="1463993"/>
            <a:chExt cx="4409825" cy="4469765"/>
          </a:xfrm>
        </p:grpSpPr>
        <p:sp>
          <p:nvSpPr>
            <p:cNvPr id="7" name="テキスト ボックス 6">
              <a:extLst>
                <a:ext uri="{FF2B5EF4-FFF2-40B4-BE49-F238E27FC236}">
                  <a16:creationId xmlns:a16="http://schemas.microsoft.com/office/drawing/2014/main" id="{45F53006-472C-0895-480E-61986EA0E0AB}"/>
                </a:ext>
              </a:extLst>
            </p:cNvPr>
            <p:cNvSpPr txBox="1"/>
            <p:nvPr/>
          </p:nvSpPr>
          <p:spPr>
            <a:xfrm rot="16200000">
              <a:off x="-824992" y="2991287"/>
              <a:ext cx="342392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/>
                <a:t>Sensitivity</a:t>
              </a:r>
              <a:endParaRPr kumimoji="1" lang="ja-JP" altLang="en-US" dirty="0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6285E29-5A3E-734A-45D2-D9D3DF5EFB39}"/>
                </a:ext>
              </a:extLst>
            </p:cNvPr>
            <p:cNvSpPr txBox="1"/>
            <p:nvPr/>
          </p:nvSpPr>
          <p:spPr>
            <a:xfrm>
              <a:off x="1688207" y="5564426"/>
              <a:ext cx="3423920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dirty="0"/>
                <a:t>100 - Specificity</a:t>
              </a:r>
              <a:endParaRPr kumimoji="1" lang="ja-JP" altLang="en-US" dirty="0"/>
            </a:p>
          </p:txBody>
        </p:sp>
      </p:grpSp>
      <p:pic>
        <p:nvPicPr>
          <p:cNvPr id="16" name="グラフィックス 15">
            <a:extLst>
              <a:ext uri="{FF2B5EF4-FFF2-40B4-BE49-F238E27FC236}">
                <a16:creationId xmlns:a16="http://schemas.microsoft.com/office/drawing/2014/main" id="{6F0AE99E-EF6D-36FC-AC6B-0ECEF8BCC5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630" r="7592"/>
          <a:stretch/>
        </p:blipFill>
        <p:spPr>
          <a:xfrm>
            <a:off x="535170" y="570337"/>
            <a:ext cx="5676902" cy="5143500"/>
          </a:xfrm>
          <a:prstGeom prst="rect">
            <a:avLst/>
          </a:prstGeom>
        </p:spPr>
      </p:pic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FB83C3AB-69E9-858F-DB8C-97B7A12A93D7}"/>
              </a:ext>
            </a:extLst>
          </p:cNvPr>
          <p:cNvSpPr/>
          <p:nvPr/>
        </p:nvSpPr>
        <p:spPr>
          <a:xfrm>
            <a:off x="3659406" y="2563528"/>
            <a:ext cx="2010126" cy="2265996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en-US" altLang="ja-JP" sz="1600" dirty="0"/>
              <a:t>AUC: 0.620</a:t>
            </a:r>
          </a:p>
          <a:p>
            <a:r>
              <a:rPr kumimoji="1" lang="en-US" altLang="ja-JP" sz="1600" dirty="0"/>
              <a:t>95% CI: 0.54-0.63 </a:t>
            </a:r>
          </a:p>
          <a:p>
            <a:r>
              <a:rPr kumimoji="1" lang="en-US" altLang="ja-JP" sz="1600" i="1" dirty="0"/>
              <a:t>P&lt;</a:t>
            </a:r>
            <a:r>
              <a:rPr kumimoji="1" lang="en-US" altLang="ja-JP" sz="1600" dirty="0"/>
              <a:t>0.001</a:t>
            </a:r>
          </a:p>
          <a:p>
            <a:endParaRPr kumimoji="1" lang="en-US" altLang="ja-JP" sz="1600" dirty="0"/>
          </a:p>
          <a:p>
            <a:r>
              <a:rPr kumimoji="1" lang="en-US" altLang="ja-JP" sz="1600" dirty="0"/>
              <a:t>Cutoff:  &gt;0.0</a:t>
            </a:r>
          </a:p>
          <a:p>
            <a:r>
              <a:rPr kumimoji="1" lang="en-US" altLang="ja-JP" sz="1600" dirty="0"/>
              <a:t>Sensitivity: 40.0%</a:t>
            </a:r>
          </a:p>
          <a:p>
            <a:r>
              <a:rPr kumimoji="1" lang="en-US" altLang="ja-JP" sz="1600" dirty="0"/>
              <a:t>Specificity: 83.0%</a:t>
            </a:r>
          </a:p>
        </p:txBody>
      </p:sp>
    </p:spTree>
    <p:extLst>
      <p:ext uri="{BB962C8B-B14F-4D97-AF65-F5344CB8AC3E}">
        <p14:creationId xmlns:p14="http://schemas.microsoft.com/office/powerpoint/2010/main" val="1060330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27</Words>
  <Application>Microsoft Office PowerPoint</Application>
  <PresentationFormat>ユーザー設定</PresentationFormat>
  <Paragraphs>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濱名 智世</dc:creator>
  <cp:lastModifiedBy>濱名 智世</cp:lastModifiedBy>
  <cp:revision>3</cp:revision>
  <dcterms:created xsi:type="dcterms:W3CDTF">2022-11-06T02:45:12Z</dcterms:created>
  <dcterms:modified xsi:type="dcterms:W3CDTF">2023-01-11T01:57:26Z</dcterms:modified>
</cp:coreProperties>
</file>