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3" autoAdjust="0"/>
    <p:restoredTop sz="88400" autoAdjust="0"/>
  </p:normalViewPr>
  <p:slideViewPr>
    <p:cSldViewPr snapToGrid="0" snapToObjects="1">
      <p:cViewPr varScale="1">
        <p:scale>
          <a:sx n="101" d="100"/>
          <a:sy n="101" d="100"/>
        </p:scale>
        <p:origin x="15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54102-9EEE-8047-9BDC-3665EA0D766B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0DCF8-AA3D-5B4E-9891-922D9CBAFC12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39776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Supplementary Figure 2.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Concentration-response</a:t>
            </a:r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curves to sodium nitroprusside (SNP) in male OF-1 mice common carotid arteries incubated in the absence (Control) or presence (10%) of high-grade stenosis (HGS) stroke serum. Results are mean ± SEM of </a:t>
            </a:r>
            <a:r>
              <a:rPr lang="en-US" sz="18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= 7 per group.</a:t>
            </a:r>
            <a:endParaRPr lang="es-E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0DCF8-AA3D-5B4E-9891-922D9CBAFC12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8429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11319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17633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24844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1577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40373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9233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19346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95568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5616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973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6700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2B92-7A68-A848-A325-2BE900472329}" type="datetimeFigureOut">
              <a:rPr lang="ca-ES" smtClean="0"/>
              <a:t>28/6/2022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63AF3-E463-AC42-A5B1-CB6282BF5167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75914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80FC328-8F85-6940-9015-EEC795342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350" y="2700917"/>
            <a:ext cx="4051300" cy="2751566"/>
          </a:xfrm>
          <a:prstGeom prst="rect">
            <a:avLst/>
          </a:prstGeom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0F85EA29-486B-F779-E8F4-CF1134D3F653}"/>
              </a:ext>
            </a:extLst>
          </p:cNvPr>
          <p:cNvSpPr txBox="1"/>
          <p:nvPr/>
        </p:nvSpPr>
        <p:spPr>
          <a:xfrm>
            <a:off x="571500" y="5718513"/>
            <a:ext cx="8763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Supplementary Figure 2.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Concentration-response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curves to sodium nitroprusside in male OF-1 mice common carotid arteries incubated in the absence (Control) or presence (10%) of high-grade stenosis (HGS) stroke serum. Results are mean ± SEM of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 = 7 per group.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QuadreDeText 7">
            <a:extLst>
              <a:ext uri="{FF2B5EF4-FFF2-40B4-BE49-F238E27FC236}">
                <a16:creationId xmlns:a16="http://schemas.microsoft.com/office/drawing/2014/main" id="{B7AFDDE4-7C9B-CCC0-A53D-F4F1C191CD19}"/>
              </a:ext>
            </a:extLst>
          </p:cNvPr>
          <p:cNvSpPr txBox="1"/>
          <p:nvPr/>
        </p:nvSpPr>
        <p:spPr>
          <a:xfrm>
            <a:off x="245268" y="60966"/>
            <a:ext cx="94154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Article title: </a:t>
            </a:r>
            <a:r>
              <a:rPr lang="en-US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Serum from stroke patients with high grade carotid stenosis promotes cyclooxygenase-dependent endothelial dysfunction in non-ischemic mice carotid arteries</a:t>
            </a:r>
          </a:p>
          <a:p>
            <a:endParaRPr lang="en-US" sz="120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Journal name: 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Translational Stroke Research</a:t>
            </a:r>
          </a:p>
          <a:p>
            <a:endParaRPr lang="en-US" sz="120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 names: 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Lídia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Puertas-Umbert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Núria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Puig, Mercedes Camacho, Ana Paula 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Dantas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Rebeca Marín, Joan Martí-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Fàbregas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Elena Jiménez-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Xarrié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Sonia Benítez, Pol Camps-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Renom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Francesc Jiménez-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Altayó</a:t>
            </a:r>
            <a:endParaRPr lang="en-US" sz="120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i="0" dirty="0">
              <a:solidFill>
                <a:srgbClr val="333333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2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ffiliation and e-mail address of the corresponding author: 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Department of Pharmacology, Therapeutics and Toxicology, School of Medicine, 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Universitat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Autònoma</a:t>
            </a:r>
            <a:r>
              <a:rPr lang="en-US" sz="12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Barcelona, Barcelona, Spain; francesc.jimenez@uab.cat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154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6674</TotalTime>
  <Words>199</Words>
  <Application>Microsoft Office PowerPoint</Application>
  <PresentationFormat>Paper A4 (210 x 297 mm)</PresentationFormat>
  <Paragraphs>10</Paragraphs>
  <Slides>1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Lídia Puertas Umbert</dc:creator>
  <cp:lastModifiedBy>Francesc Jimenez Altayo</cp:lastModifiedBy>
  <cp:revision>121</cp:revision>
  <dcterms:created xsi:type="dcterms:W3CDTF">2020-04-08T11:10:44Z</dcterms:created>
  <dcterms:modified xsi:type="dcterms:W3CDTF">2022-06-28T08:27:58Z</dcterms:modified>
</cp:coreProperties>
</file>