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26" d="100"/>
          <a:sy n="126" d="100"/>
        </p:scale>
        <p:origin x="67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0A604-09F5-4C19-8E04-D66D387689C0}" type="datetimeFigureOut">
              <a:rPr lang="en-US" smtClean="0"/>
              <a:t>11/29/2018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375C5-6FA1-4575-AD2B-FBD9E312F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454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0A604-09F5-4C19-8E04-D66D387689C0}" type="datetimeFigureOut">
              <a:rPr lang="en-US" smtClean="0"/>
              <a:t>11/29/2018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375C5-6FA1-4575-AD2B-FBD9E312F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344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0A604-09F5-4C19-8E04-D66D387689C0}" type="datetimeFigureOut">
              <a:rPr lang="en-US" smtClean="0"/>
              <a:t>11/29/2018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375C5-6FA1-4575-AD2B-FBD9E312F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527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0A604-09F5-4C19-8E04-D66D387689C0}" type="datetimeFigureOut">
              <a:rPr lang="en-US" smtClean="0"/>
              <a:t>11/29/2018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375C5-6FA1-4575-AD2B-FBD9E312F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06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0A604-09F5-4C19-8E04-D66D387689C0}" type="datetimeFigureOut">
              <a:rPr lang="en-US" smtClean="0"/>
              <a:t>11/29/2018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375C5-6FA1-4575-AD2B-FBD9E312F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34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0A604-09F5-4C19-8E04-D66D387689C0}" type="datetimeFigureOut">
              <a:rPr lang="en-US" smtClean="0"/>
              <a:t>11/29/2018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375C5-6FA1-4575-AD2B-FBD9E312F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752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0A604-09F5-4C19-8E04-D66D387689C0}" type="datetimeFigureOut">
              <a:rPr lang="en-US" smtClean="0"/>
              <a:t>11/29/2018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375C5-6FA1-4575-AD2B-FBD9E312F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38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0A604-09F5-4C19-8E04-D66D387689C0}" type="datetimeFigureOut">
              <a:rPr lang="en-US" smtClean="0"/>
              <a:t>11/29/2018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375C5-6FA1-4575-AD2B-FBD9E312F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860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0A604-09F5-4C19-8E04-D66D387689C0}" type="datetimeFigureOut">
              <a:rPr lang="en-US" smtClean="0"/>
              <a:t>11/29/2018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375C5-6FA1-4575-AD2B-FBD9E312F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417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0A604-09F5-4C19-8E04-D66D387689C0}" type="datetimeFigureOut">
              <a:rPr lang="en-US" smtClean="0"/>
              <a:t>11/29/2018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375C5-6FA1-4575-AD2B-FBD9E312F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705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0A604-09F5-4C19-8E04-D66D387689C0}" type="datetimeFigureOut">
              <a:rPr lang="en-US" smtClean="0"/>
              <a:t>11/29/2018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375C5-6FA1-4575-AD2B-FBD9E312F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774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E0A604-09F5-4C19-8E04-D66D387689C0}" type="datetimeFigureOut">
              <a:rPr lang="en-US" smtClean="0"/>
              <a:t>11/29/2018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375C5-6FA1-4575-AD2B-FBD9E312F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41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093" y="1691640"/>
            <a:ext cx="7445007" cy="3370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23972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A4 Paper (210x297 mm)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BOKU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IAM</dc:creator>
  <cp:lastModifiedBy>IAM</cp:lastModifiedBy>
  <cp:revision>1</cp:revision>
  <dcterms:created xsi:type="dcterms:W3CDTF">2018-11-20T09:00:38Z</dcterms:created>
  <dcterms:modified xsi:type="dcterms:W3CDTF">2018-11-29T10:14:46Z</dcterms:modified>
</cp:coreProperties>
</file>