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1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D85A05-9019-426A-9B2C-62DE9C1B7DDA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B37873-2C7F-4E17-A54D-2422CF7A171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A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A: </a:t>
          </a:r>
          <a:r>
            <a:rPr lang="en-A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Illustration of cross-section of stylised 30.0mm long angioplasty balloon with dedicated fibre-optic port.  Numerical parameters associated with balloon diameter (5.00mm), guidewire and fibre optic diameters (0.89mm) and inter-port distance (0.15mm) are provided for ANSYS-SPEOS evaluation of guidewire shadowing.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87D72F-B5D3-438C-937F-184C1C0ECAA9}" type="parTrans" cxnId="{C7C133CC-A783-4487-9FD0-EC186D62920B}">
      <dgm:prSet/>
      <dgm:spPr/>
      <dgm:t>
        <a:bodyPr/>
        <a:lstStyle/>
        <a:p>
          <a:endParaRPr lang="en-US"/>
        </a:p>
      </dgm:t>
    </dgm:pt>
    <dgm:pt modelId="{A61EBD16-70B7-4AEB-97C3-9726605F69CF}" type="sibTrans" cxnId="{C7C133CC-A783-4487-9FD0-EC186D62920B}">
      <dgm:prSet/>
      <dgm:spPr/>
      <dgm:t>
        <a:bodyPr/>
        <a:lstStyle/>
        <a:p>
          <a:endParaRPr lang="en-US"/>
        </a:p>
      </dgm:t>
    </dgm:pt>
    <dgm:pt modelId="{91C8FECA-14A8-487F-AD8F-5CF6C7F0FD9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A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B: </a:t>
          </a:r>
          <a:r>
            <a:rPr lang="en-A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ANSYS-SPEOS triangular mesh elements for surface irradiance studies of balloon catheter.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D51D96-409D-4028-9583-D99E69AB3A86}" type="parTrans" cxnId="{E81D36E7-05E1-43A6-8D05-DFD6E1C7BBCC}">
      <dgm:prSet/>
      <dgm:spPr/>
      <dgm:t>
        <a:bodyPr/>
        <a:lstStyle/>
        <a:p>
          <a:endParaRPr lang="en-US"/>
        </a:p>
      </dgm:t>
    </dgm:pt>
    <dgm:pt modelId="{333B3198-B293-4C4D-9D17-4C8F37B6981A}" type="sibTrans" cxnId="{E81D36E7-05E1-43A6-8D05-DFD6E1C7BBCC}">
      <dgm:prSet/>
      <dgm:spPr/>
      <dgm:t>
        <a:bodyPr/>
        <a:lstStyle/>
        <a:p>
          <a:endParaRPr lang="en-US"/>
        </a:p>
      </dgm:t>
    </dgm:pt>
    <dgm:pt modelId="{4D4114C5-2317-49EF-9D4B-4ECE0B2F20A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A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C: </a:t>
          </a:r>
          <a:r>
            <a:rPr lang="en-A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Three-dimensional re-construction of light ray trajectories used by ANSYS-SPEOS in stylised angioplasty balloon. Intra-balloon fibre optic (FO) is demonstrated on the left, GW on the right, arranged in parallel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F480C8-E750-43EA-AF51-C146DCCB6F81}" type="parTrans" cxnId="{5E1EE64D-7129-404C-8AC5-CFFF55E47F88}">
      <dgm:prSet/>
      <dgm:spPr/>
      <dgm:t>
        <a:bodyPr/>
        <a:lstStyle/>
        <a:p>
          <a:endParaRPr lang="en-US"/>
        </a:p>
      </dgm:t>
    </dgm:pt>
    <dgm:pt modelId="{6620681D-D292-4CF0-A73B-9B222D7FC54E}" type="sibTrans" cxnId="{5E1EE64D-7129-404C-8AC5-CFFF55E47F88}">
      <dgm:prSet/>
      <dgm:spPr/>
      <dgm:t>
        <a:bodyPr/>
        <a:lstStyle/>
        <a:p>
          <a:endParaRPr lang="en-US"/>
        </a:p>
      </dgm:t>
    </dgm:pt>
    <dgm:pt modelId="{08FC03D5-CE8C-4218-9EA5-7A2408FC417D}" type="pres">
      <dgm:prSet presAssocID="{8DD85A05-9019-426A-9B2C-62DE9C1B7DDA}" presName="diagram" presStyleCnt="0">
        <dgm:presLayoutVars>
          <dgm:dir/>
          <dgm:resizeHandles val="exact"/>
        </dgm:presLayoutVars>
      </dgm:prSet>
      <dgm:spPr/>
    </dgm:pt>
    <dgm:pt modelId="{C41BF8C1-5B90-43E4-92AA-655AB8AD8CD2}" type="pres">
      <dgm:prSet presAssocID="{2DB37873-2C7F-4E17-A54D-2422CF7A171F}" presName="node" presStyleLbl="node1" presStyleIdx="0" presStyleCnt="3" custScaleX="155257" custScaleY="121762" custLinFactNeighborX="6207" custLinFactNeighborY="443">
        <dgm:presLayoutVars>
          <dgm:bulletEnabled val="1"/>
        </dgm:presLayoutVars>
      </dgm:prSet>
      <dgm:spPr/>
    </dgm:pt>
    <dgm:pt modelId="{279127C7-B879-4FBC-A33B-3BCF4D5C32CB}" type="pres">
      <dgm:prSet presAssocID="{A61EBD16-70B7-4AEB-97C3-9726605F69CF}" presName="sibTrans" presStyleLbl="sibTrans2D1" presStyleIdx="0" presStyleCnt="2"/>
      <dgm:spPr/>
    </dgm:pt>
    <dgm:pt modelId="{608EEDB5-8BFD-4561-88E6-176EE830C904}" type="pres">
      <dgm:prSet presAssocID="{A61EBD16-70B7-4AEB-97C3-9726605F69CF}" presName="connectorText" presStyleLbl="sibTrans2D1" presStyleIdx="0" presStyleCnt="2"/>
      <dgm:spPr/>
    </dgm:pt>
    <dgm:pt modelId="{55105818-1FD2-4666-85AE-B17D9A48CE19}" type="pres">
      <dgm:prSet presAssocID="{91C8FECA-14A8-487F-AD8F-5CF6C7F0FD9A}" presName="node" presStyleLbl="node1" presStyleIdx="1" presStyleCnt="3" custScaleY="122938" custLinFactNeighborX="-6685" custLinFactNeighborY="1031">
        <dgm:presLayoutVars>
          <dgm:bulletEnabled val="1"/>
        </dgm:presLayoutVars>
      </dgm:prSet>
      <dgm:spPr/>
    </dgm:pt>
    <dgm:pt modelId="{6DAFD09F-7C89-4DEB-9DF7-A6B4AA83FCFE}" type="pres">
      <dgm:prSet presAssocID="{333B3198-B293-4C4D-9D17-4C8F37B6981A}" presName="sibTrans" presStyleLbl="sibTrans2D1" presStyleIdx="1" presStyleCnt="2"/>
      <dgm:spPr/>
    </dgm:pt>
    <dgm:pt modelId="{53906937-2961-477E-8417-7CB1DCB7595F}" type="pres">
      <dgm:prSet presAssocID="{333B3198-B293-4C4D-9D17-4C8F37B6981A}" presName="connectorText" presStyleLbl="sibTrans2D1" presStyleIdx="1" presStyleCnt="2"/>
      <dgm:spPr/>
    </dgm:pt>
    <dgm:pt modelId="{92DC3272-BEC2-4E2A-A4EB-B9389114FC91}" type="pres">
      <dgm:prSet presAssocID="{4D4114C5-2317-49EF-9D4B-4ECE0B2F20AE}" presName="node" presStyleLbl="node1" presStyleIdx="2" presStyleCnt="3" custScaleY="127197" custLinFactNeighborX="-246" custLinFactNeighborY="1835">
        <dgm:presLayoutVars>
          <dgm:bulletEnabled val="1"/>
        </dgm:presLayoutVars>
      </dgm:prSet>
      <dgm:spPr/>
    </dgm:pt>
  </dgm:ptLst>
  <dgm:cxnLst>
    <dgm:cxn modelId="{7893A213-2580-4251-B0B2-D1D5AB179392}" type="presOf" srcId="{8DD85A05-9019-426A-9B2C-62DE9C1B7DDA}" destId="{08FC03D5-CE8C-4218-9EA5-7A2408FC417D}" srcOrd="0" destOrd="0" presId="urn:microsoft.com/office/officeart/2005/8/layout/process5"/>
    <dgm:cxn modelId="{36995F31-48A2-4DA8-963C-150AB3E7F084}" type="presOf" srcId="{2DB37873-2C7F-4E17-A54D-2422CF7A171F}" destId="{C41BF8C1-5B90-43E4-92AA-655AB8AD8CD2}" srcOrd="0" destOrd="0" presId="urn:microsoft.com/office/officeart/2005/8/layout/process5"/>
    <dgm:cxn modelId="{16C3CD37-137B-4864-BA84-840EACD75795}" type="presOf" srcId="{333B3198-B293-4C4D-9D17-4C8F37B6981A}" destId="{6DAFD09F-7C89-4DEB-9DF7-A6B4AA83FCFE}" srcOrd="0" destOrd="0" presId="urn:microsoft.com/office/officeart/2005/8/layout/process5"/>
    <dgm:cxn modelId="{5E1EE64D-7129-404C-8AC5-CFFF55E47F88}" srcId="{8DD85A05-9019-426A-9B2C-62DE9C1B7DDA}" destId="{4D4114C5-2317-49EF-9D4B-4ECE0B2F20AE}" srcOrd="2" destOrd="0" parTransId="{09F480C8-E750-43EA-AF51-C146DCCB6F81}" sibTransId="{6620681D-D292-4CF0-A73B-9B222D7FC54E}"/>
    <dgm:cxn modelId="{6DAF289C-41DD-4425-88B8-B7E3297D8D00}" type="presOf" srcId="{91C8FECA-14A8-487F-AD8F-5CF6C7F0FD9A}" destId="{55105818-1FD2-4666-85AE-B17D9A48CE19}" srcOrd="0" destOrd="0" presId="urn:microsoft.com/office/officeart/2005/8/layout/process5"/>
    <dgm:cxn modelId="{A5AA519D-B77D-4C14-A01D-E7FF546BEDE2}" type="presOf" srcId="{A61EBD16-70B7-4AEB-97C3-9726605F69CF}" destId="{279127C7-B879-4FBC-A33B-3BCF4D5C32CB}" srcOrd="0" destOrd="0" presId="urn:microsoft.com/office/officeart/2005/8/layout/process5"/>
    <dgm:cxn modelId="{AA5AB2B2-61CB-4BE4-B9F0-908B49577486}" type="presOf" srcId="{333B3198-B293-4C4D-9D17-4C8F37B6981A}" destId="{53906937-2961-477E-8417-7CB1DCB7595F}" srcOrd="1" destOrd="0" presId="urn:microsoft.com/office/officeart/2005/8/layout/process5"/>
    <dgm:cxn modelId="{C7C133CC-A783-4487-9FD0-EC186D62920B}" srcId="{8DD85A05-9019-426A-9B2C-62DE9C1B7DDA}" destId="{2DB37873-2C7F-4E17-A54D-2422CF7A171F}" srcOrd="0" destOrd="0" parTransId="{E687D72F-B5D3-438C-937F-184C1C0ECAA9}" sibTransId="{A61EBD16-70B7-4AEB-97C3-9726605F69CF}"/>
    <dgm:cxn modelId="{8CF88DD7-82FD-4A3D-9737-6919117E606C}" type="presOf" srcId="{4D4114C5-2317-49EF-9D4B-4ECE0B2F20AE}" destId="{92DC3272-BEC2-4E2A-A4EB-B9389114FC91}" srcOrd="0" destOrd="0" presId="urn:microsoft.com/office/officeart/2005/8/layout/process5"/>
    <dgm:cxn modelId="{8F45DCDA-A2CE-414C-B882-FD9EAE4A6437}" type="presOf" srcId="{A61EBD16-70B7-4AEB-97C3-9726605F69CF}" destId="{608EEDB5-8BFD-4561-88E6-176EE830C904}" srcOrd="1" destOrd="0" presId="urn:microsoft.com/office/officeart/2005/8/layout/process5"/>
    <dgm:cxn modelId="{E81D36E7-05E1-43A6-8D05-DFD6E1C7BBCC}" srcId="{8DD85A05-9019-426A-9B2C-62DE9C1B7DDA}" destId="{91C8FECA-14A8-487F-AD8F-5CF6C7F0FD9A}" srcOrd="1" destOrd="0" parTransId="{D8D51D96-409D-4028-9583-D99E69AB3A86}" sibTransId="{333B3198-B293-4C4D-9D17-4C8F37B6981A}"/>
    <dgm:cxn modelId="{47D53237-C2B6-44E6-84C5-271F58A970EB}" type="presParOf" srcId="{08FC03D5-CE8C-4218-9EA5-7A2408FC417D}" destId="{C41BF8C1-5B90-43E4-92AA-655AB8AD8CD2}" srcOrd="0" destOrd="0" presId="urn:microsoft.com/office/officeart/2005/8/layout/process5"/>
    <dgm:cxn modelId="{EE94DDD1-5064-4211-88B0-7AAAB757DCDC}" type="presParOf" srcId="{08FC03D5-CE8C-4218-9EA5-7A2408FC417D}" destId="{279127C7-B879-4FBC-A33B-3BCF4D5C32CB}" srcOrd="1" destOrd="0" presId="urn:microsoft.com/office/officeart/2005/8/layout/process5"/>
    <dgm:cxn modelId="{2DF2E92D-F964-4B40-BCE7-C46301C68E26}" type="presParOf" srcId="{279127C7-B879-4FBC-A33B-3BCF4D5C32CB}" destId="{608EEDB5-8BFD-4561-88E6-176EE830C904}" srcOrd="0" destOrd="0" presId="urn:microsoft.com/office/officeart/2005/8/layout/process5"/>
    <dgm:cxn modelId="{102F759B-37C7-431D-9A2A-13FCC7B7EEBB}" type="presParOf" srcId="{08FC03D5-CE8C-4218-9EA5-7A2408FC417D}" destId="{55105818-1FD2-4666-85AE-B17D9A48CE19}" srcOrd="2" destOrd="0" presId="urn:microsoft.com/office/officeart/2005/8/layout/process5"/>
    <dgm:cxn modelId="{3DBC4A0A-11F3-41F1-9747-1E4A982A8EEF}" type="presParOf" srcId="{08FC03D5-CE8C-4218-9EA5-7A2408FC417D}" destId="{6DAFD09F-7C89-4DEB-9DF7-A6B4AA83FCFE}" srcOrd="3" destOrd="0" presId="urn:microsoft.com/office/officeart/2005/8/layout/process5"/>
    <dgm:cxn modelId="{D2ACB546-185C-42EF-A282-A6E66A3361B8}" type="presParOf" srcId="{6DAFD09F-7C89-4DEB-9DF7-A6B4AA83FCFE}" destId="{53906937-2961-477E-8417-7CB1DCB7595F}" srcOrd="0" destOrd="0" presId="urn:microsoft.com/office/officeart/2005/8/layout/process5"/>
    <dgm:cxn modelId="{C78D225C-DA47-4AE0-B056-247D7ADEDF68}" type="presParOf" srcId="{08FC03D5-CE8C-4218-9EA5-7A2408FC417D}" destId="{92DC3272-BEC2-4E2A-A4EB-B9389114FC91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1BF8C1-5B90-43E4-92AA-655AB8AD8CD2}">
      <dsp:nvSpPr>
        <dsp:cNvPr id="0" name=""/>
        <dsp:cNvSpPr/>
      </dsp:nvSpPr>
      <dsp:spPr>
        <a:xfrm>
          <a:off x="170442" y="51969"/>
          <a:ext cx="4254886" cy="20021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A: </a:t>
          </a:r>
          <a:r>
            <a:rPr lang="en-A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Illustration of cross-section of stylised 30.0mm long angioplasty balloon with dedicated fibre-optic port.  Numerical parameters associated with balloon diameter (5.00mm), guidewire and fibre optic diameters (0.89mm) and inter-port distance (0.15mm) are provided for ANSYS-SPEOS evaluation of guidewire shadowing.</a:t>
          </a:r>
          <a:endParaRPr lang="en-US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9083" y="110610"/>
        <a:ext cx="4137604" cy="1884882"/>
      </dsp:txXfrm>
    </dsp:sp>
    <dsp:sp modelId="{279127C7-B879-4FBC-A33B-3BCF4D5C32CB}">
      <dsp:nvSpPr>
        <dsp:cNvPr id="0" name=""/>
        <dsp:cNvSpPr/>
      </dsp:nvSpPr>
      <dsp:spPr>
        <a:xfrm rot="7838">
          <a:off x="4588768" y="718896"/>
          <a:ext cx="393741" cy="6796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4588768" y="854692"/>
        <a:ext cx="275619" cy="407792"/>
      </dsp:txXfrm>
    </dsp:sp>
    <dsp:sp modelId="{55105818-1FD2-4666-85AE-B17D9A48CE19}">
      <dsp:nvSpPr>
        <dsp:cNvPr id="0" name=""/>
        <dsp:cNvSpPr/>
      </dsp:nvSpPr>
      <dsp:spPr>
        <a:xfrm>
          <a:off x="5168236" y="51969"/>
          <a:ext cx="2740544" cy="20215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B: </a:t>
          </a:r>
          <a:r>
            <a:rPr lang="en-A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ANSYS-SPEOS triangular mesh elements for surface irradiance studies of balloon catheter.</a:t>
          </a:r>
          <a:endParaRPr lang="en-US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27444" y="111177"/>
        <a:ext cx="2622128" cy="1903086"/>
      </dsp:txXfrm>
    </dsp:sp>
    <dsp:sp modelId="{6DAFD09F-7C89-4DEB-9DF7-A6B4AA83FCFE}">
      <dsp:nvSpPr>
        <dsp:cNvPr id="0" name=""/>
        <dsp:cNvSpPr/>
      </dsp:nvSpPr>
      <dsp:spPr>
        <a:xfrm rot="21585478">
          <a:off x="8188767" y="714497"/>
          <a:ext cx="674527" cy="6796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8188768" y="850855"/>
        <a:ext cx="472169" cy="407792"/>
      </dsp:txXfrm>
    </dsp:sp>
    <dsp:sp modelId="{92DC3272-BEC2-4E2A-A4EB-B9389114FC91}">
      <dsp:nvSpPr>
        <dsp:cNvPr id="0" name=""/>
        <dsp:cNvSpPr/>
      </dsp:nvSpPr>
      <dsp:spPr>
        <a:xfrm>
          <a:off x="9181461" y="1"/>
          <a:ext cx="2740544" cy="2091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C: </a:t>
          </a:r>
          <a:r>
            <a:rPr lang="en-A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Three-dimensional re-construction of light ray trajectories used by ANSYS-SPEOS in stylised angioplasty balloon. Intra-balloon fibre optic (FO) is demonstrated on the left, GW on the right, arranged in parallel</a:t>
          </a:r>
          <a:endParaRPr lang="en-US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242720" y="61260"/>
        <a:ext cx="2618026" cy="19690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298DA-4F9D-FAB2-55BD-C269AC244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65E7CA-9FFA-51F4-B1C5-7214D878A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F958F-B6D1-9A72-E9BA-9E9B5B993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9A2D0-29B0-5F3A-486A-02CCCD149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3E381-EB1E-8E1F-FAB5-3ECC6A8EB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531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08E3-A445-6A11-4982-806D4762C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A17FA-3F31-FEF1-E659-2FC177F38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5B808-7EE6-79D1-4EC6-48CB7E36C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FB91E-9783-71B5-5334-D92E19A0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4E817-30B4-520C-1690-086E8F360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0897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A0F1D4-5775-1B04-CFFC-C7F2950BA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6BDC13-DC96-76A1-BA85-92774A449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E3F4A-5D4A-82F6-B088-76774B126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82726-B54D-C789-9EB6-315260C15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1A568-59BC-DE07-B3CA-DF0329F21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341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930CB-4AE0-032A-5692-D81CA12F2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7FABA-8B01-B134-9CF9-4E26B8828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D0B9D-3798-7D50-9702-AAEA4AC75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5ADFA-856E-E343-89AC-7D88E015E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3788B-D56B-0304-8079-8D1AB6C5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0107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39C7D-F2D6-A4E0-A0D8-583061111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BB438E-7CEF-E9C3-60D9-B9D0999CD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F4D46-8B70-35E8-07AB-DC394C35A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C3931-F308-55A0-1B60-0AD15111D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845DCF-EFA4-37E3-991F-0159E67C7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473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41EBB-D829-0E9D-8A37-888BBB200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C76F3-0F10-5DFA-B62C-939F1BD20B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33A63-9B12-2DEB-2CE1-1AE3547EAD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9F5DEF-57A7-FA35-0DE6-487FB3514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A21536-D74D-842D-621A-5DD1AF3FB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E2F49F-45E9-DA7D-E967-A5E00E62E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25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EFBBF-F17F-12F4-E4C1-088DE060A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C752EF-2A68-01E3-61A8-94BA0FEBD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877A6D-E365-ADAC-1A07-B82768F68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3654B6-6CFE-61B2-3A16-AD648BBBC5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15FC14-2C18-1DD9-9060-5FB267AF9F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1FB786-0028-A983-B6CE-5EE067E5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0582CD-B2E0-CBFC-BBE2-19EA8665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B00D54-0235-9CF2-1A29-9FD01E7F0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841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369CD-4D23-8BFC-A542-2B92D890B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D21CBA-51F0-88AD-F604-832CE87D0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CD55CA-98E7-46CF-7AB4-AFABA0973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2784CE-83CC-2EAC-9FEB-ACC3B17B7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0137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040D52-7C1E-AB1D-798F-8BAE652C9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FFA8C7-33F2-02E5-7D2A-C0D1D772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2132B-E01A-6E46-F0F2-9273B9525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9271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4B46-A811-C07C-A508-0DF86A2E8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E3D39-C1C6-B4B2-94B5-E3AD251DA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5304D2-5DEA-1878-EA86-1275E25F1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57E76-31E0-7F8D-E1F8-C0DAF968E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6A111-82FD-9CDC-74BA-FBE7EE29F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1F2276-3ABC-51F8-BAED-E0F6F46D1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3459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8B00F-6894-5048-42F0-6537E501A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E7382-68F0-8ADD-E54A-F075972BDA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7FB87C-D120-E599-35B8-DC76CD239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7358D-B640-B4AE-D58C-6E698B070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9F8AA-1B45-7650-EE90-858F206DB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9F684-B59A-4A16-4297-6850B3B0A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4482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F27173-DD36-2C49-9885-E5F44228A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3987A0-A5C9-B390-BE4B-D4F17764E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FF9C0-7219-1D1E-A1D4-A43C84BD6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E0F85-0C1B-BA21-BF4A-39B26F124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1B6E6-E829-B6B3-FBEE-083D5C9CC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9029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0D6AAF-4AA8-11B2-A89E-398C8D61D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075" y="1163848"/>
            <a:ext cx="3733925" cy="3466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3EBA80-EA45-C09D-797F-8230A1691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1077"/>
            <a:ext cx="4595751" cy="31579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3CC128-83E1-34BE-889B-2F75ADD97631}"/>
              </a:ext>
            </a:extLst>
          </p:cNvPr>
          <p:cNvSpPr txBox="1"/>
          <p:nvPr/>
        </p:nvSpPr>
        <p:spPr>
          <a:xfrm>
            <a:off x="4445395" y="248827"/>
            <a:ext cx="307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Online Resource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1D7826-796F-FF7E-CD41-713921B74FE6}"/>
              </a:ext>
            </a:extLst>
          </p:cNvPr>
          <p:cNvSpPr txBox="1"/>
          <p:nvPr/>
        </p:nvSpPr>
        <p:spPr>
          <a:xfrm>
            <a:off x="1787975" y="797751"/>
            <a:ext cx="435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77E01F-A8B6-0520-C3D0-09C9F54B0612}"/>
              </a:ext>
            </a:extLst>
          </p:cNvPr>
          <p:cNvSpPr txBox="1"/>
          <p:nvPr/>
        </p:nvSpPr>
        <p:spPr>
          <a:xfrm>
            <a:off x="5764743" y="797751"/>
            <a:ext cx="435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F4F312-FBCA-1FB2-301E-B652D0F2474A}"/>
              </a:ext>
            </a:extLst>
          </p:cNvPr>
          <p:cNvSpPr txBox="1"/>
          <p:nvPr/>
        </p:nvSpPr>
        <p:spPr>
          <a:xfrm>
            <a:off x="10334014" y="794516"/>
            <a:ext cx="435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</a:p>
        </p:txBody>
      </p:sp>
      <p:pic>
        <p:nvPicPr>
          <p:cNvPr id="17" name="Picture 16" descr="Shape, arrow&#10;&#10;Description automatically generated">
            <a:extLst>
              <a:ext uri="{FF2B5EF4-FFF2-40B4-BE49-F238E27FC236}">
                <a16:creationId xmlns:a16="http://schemas.microsoft.com/office/drawing/2014/main" id="{645E2B0D-CDE2-67D3-A41C-7690625DA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6811" y="1326479"/>
            <a:ext cx="3734483" cy="2939817"/>
          </a:xfrm>
          <a:prstGeom prst="rect">
            <a:avLst/>
          </a:prstGeom>
        </p:spPr>
      </p:pic>
      <p:graphicFrame>
        <p:nvGraphicFramePr>
          <p:cNvPr id="29" name="TextBox 18">
            <a:extLst>
              <a:ext uri="{FF2B5EF4-FFF2-40B4-BE49-F238E27FC236}">
                <a16:creationId xmlns:a16="http://schemas.microsoft.com/office/drawing/2014/main" id="{2525B64D-6FAD-30F0-ACB2-FDC38E073374}"/>
              </a:ext>
            </a:extLst>
          </p:cNvPr>
          <p:cNvGraphicFramePr/>
          <p:nvPr/>
        </p:nvGraphicFramePr>
        <p:xfrm>
          <a:off x="46382" y="4578683"/>
          <a:ext cx="11929085" cy="2091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31FC7A4-C984-DC4D-83C6-7124D09611FD}"/>
              </a:ext>
            </a:extLst>
          </p:cNvPr>
          <p:cNvSpPr/>
          <p:nvPr/>
        </p:nvSpPr>
        <p:spPr>
          <a:xfrm>
            <a:off x="4494546" y="5106322"/>
            <a:ext cx="722832" cy="117565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09A170-5C61-2B4A-86A4-BD1996CA3FFC}"/>
              </a:ext>
            </a:extLst>
          </p:cNvPr>
          <p:cNvSpPr/>
          <p:nvPr/>
        </p:nvSpPr>
        <p:spPr>
          <a:xfrm>
            <a:off x="8187240" y="5106323"/>
            <a:ext cx="722832" cy="117565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884D2B-0A4F-8647-81C7-02AD3DEBA0ED}"/>
              </a:ext>
            </a:extLst>
          </p:cNvPr>
          <p:cNvSpPr txBox="1"/>
          <p:nvPr/>
        </p:nvSpPr>
        <p:spPr>
          <a:xfrm>
            <a:off x="9694142" y="3124070"/>
            <a:ext cx="57249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4B1F2C-FCD9-B040-98EF-003AC5EB73D3}"/>
              </a:ext>
            </a:extLst>
          </p:cNvPr>
          <p:cNvSpPr txBox="1"/>
          <p:nvPr/>
        </p:nvSpPr>
        <p:spPr>
          <a:xfrm>
            <a:off x="10038788" y="3123603"/>
            <a:ext cx="57249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GW</a:t>
            </a:r>
          </a:p>
        </p:txBody>
      </p:sp>
    </p:spTree>
    <p:extLst>
      <p:ext uri="{BB962C8B-B14F-4D97-AF65-F5344CB8AC3E}">
        <p14:creationId xmlns:p14="http://schemas.microsoft.com/office/powerpoint/2010/main" val="1353173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106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Monash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Dear</dc:creator>
  <cp:lastModifiedBy>Anthony Dear</cp:lastModifiedBy>
  <cp:revision>1</cp:revision>
  <dcterms:created xsi:type="dcterms:W3CDTF">2023-01-04T23:35:19Z</dcterms:created>
  <dcterms:modified xsi:type="dcterms:W3CDTF">2023-01-05T00:16:16Z</dcterms:modified>
</cp:coreProperties>
</file>