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99FD3A-B089-8343-992D-8731BD8BDAB9}"/>
              </a:ext>
            </a:extLst>
          </p:cNvPr>
          <p:cNvGrpSpPr/>
          <p:nvPr/>
        </p:nvGrpSpPr>
        <p:grpSpPr>
          <a:xfrm>
            <a:off x="1322776" y="1504238"/>
            <a:ext cx="10291292" cy="3162765"/>
            <a:chOff x="1322776" y="1504238"/>
            <a:chExt cx="9546448" cy="267331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8502002-2F71-F5CB-0AFD-1D6219921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322776" y="1504238"/>
              <a:ext cx="9546448" cy="2673315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81908067-6404-E08D-4C87-65B5587486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01478" y="1951356"/>
              <a:ext cx="499074" cy="213171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B85DEA-90AF-AF31-8B3F-40AC1BACC9FC}"/>
                </a:ext>
              </a:extLst>
            </p:cNvPr>
            <p:cNvSpPr txBox="1"/>
            <p:nvPr/>
          </p:nvSpPr>
          <p:spPr>
            <a:xfrm>
              <a:off x="2170810" y="1549378"/>
              <a:ext cx="1528763" cy="4422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Proximal Balloon Fibre Port 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8933EDA-774B-59C6-4A9D-504D8C85F1D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80284" y="2591014"/>
              <a:ext cx="487265" cy="720358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A6186A-7AE6-331F-430C-0A216F7A0EE6}"/>
                </a:ext>
              </a:extLst>
            </p:cNvPr>
            <p:cNvSpPr txBox="1"/>
            <p:nvPr/>
          </p:nvSpPr>
          <p:spPr>
            <a:xfrm>
              <a:off x="7291124" y="3311372"/>
              <a:ext cx="1528763" cy="26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GW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8274DA4-160C-68D1-0D9F-0CC217D4F3EB}"/>
                </a:ext>
              </a:extLst>
            </p:cNvPr>
            <p:cNvCxnSpPr>
              <a:cxnSpLocks/>
            </p:cNvCxnSpPr>
            <p:nvPr/>
          </p:nvCxnSpPr>
          <p:spPr>
            <a:xfrm>
              <a:off x="5162420" y="1951356"/>
              <a:ext cx="282592" cy="44615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7BE702-8895-9DE0-4338-57173739489A}"/>
                </a:ext>
              </a:extLst>
            </p:cNvPr>
            <p:cNvSpPr txBox="1"/>
            <p:nvPr/>
          </p:nvSpPr>
          <p:spPr>
            <a:xfrm>
              <a:off x="4787945" y="1717742"/>
              <a:ext cx="1528763" cy="26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UV Fibre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0360AEA-2544-797F-935F-3D6404D4BD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01879" y="2698956"/>
              <a:ext cx="422986" cy="577362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92F922-8CBE-102E-96E3-66BAFB22A007}"/>
                </a:ext>
              </a:extLst>
            </p:cNvPr>
            <p:cNvSpPr txBox="1"/>
            <p:nvPr/>
          </p:nvSpPr>
          <p:spPr>
            <a:xfrm>
              <a:off x="2647540" y="3274647"/>
              <a:ext cx="1862138" cy="26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GW Port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6B1C83D-4535-F2D7-773E-B652F8ACF500}"/>
                </a:ext>
              </a:extLst>
            </p:cNvPr>
            <p:cNvCxnSpPr>
              <a:cxnSpLocks/>
            </p:cNvCxnSpPr>
            <p:nvPr/>
          </p:nvCxnSpPr>
          <p:spPr>
            <a:xfrm>
              <a:off x="8055505" y="1749029"/>
              <a:ext cx="1110477" cy="202327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79D980-AC51-3237-2840-6B67E46EA275}"/>
                </a:ext>
              </a:extLst>
            </p:cNvPr>
            <p:cNvSpPr txBox="1"/>
            <p:nvPr/>
          </p:nvSpPr>
          <p:spPr>
            <a:xfrm>
              <a:off x="6939314" y="1518196"/>
              <a:ext cx="2685120" cy="260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Distal Balloon Fibre Port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D332383-BB1A-FE4A-8C78-9325475D6068}"/>
              </a:ext>
            </a:extLst>
          </p:cNvPr>
          <p:cNvSpPr txBox="1"/>
          <p:nvPr/>
        </p:nvSpPr>
        <p:spPr>
          <a:xfrm>
            <a:off x="4124587" y="566063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2</a:t>
            </a:r>
          </a:p>
        </p:txBody>
      </p:sp>
    </p:spTree>
    <p:extLst>
      <p:ext uri="{BB962C8B-B14F-4D97-AF65-F5344CB8AC3E}">
        <p14:creationId xmlns:p14="http://schemas.microsoft.com/office/powerpoint/2010/main" val="889965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2</cp:revision>
  <dcterms:created xsi:type="dcterms:W3CDTF">2023-01-04T23:35:19Z</dcterms:created>
  <dcterms:modified xsi:type="dcterms:W3CDTF">2023-01-05T00:19:59Z</dcterms:modified>
</cp:coreProperties>
</file>