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07C9F0-1F61-774D-94B6-6FF3E6E299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58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AF511CA-F52C-6341-B1AF-6528A3EEEA5F}"/>
              </a:ext>
            </a:extLst>
          </p:cNvPr>
          <p:cNvGrpSpPr/>
          <p:nvPr/>
        </p:nvGrpSpPr>
        <p:grpSpPr>
          <a:xfrm>
            <a:off x="459199" y="1182029"/>
            <a:ext cx="11472606" cy="4772722"/>
            <a:chOff x="1524000" y="2512770"/>
            <a:chExt cx="8952876" cy="29013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E9A114-4428-35CA-AEEC-C3E03D8F0D91}"/>
                </a:ext>
              </a:extLst>
            </p:cNvPr>
            <p:cNvSpPr txBox="1"/>
            <p:nvPr/>
          </p:nvSpPr>
          <p:spPr>
            <a:xfrm>
              <a:off x="2769364" y="2857583"/>
              <a:ext cx="24432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Light Sensor (500-650nm)</a:t>
              </a:r>
              <a:endPara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Picture 13" descr="A picture containing text, indoor&#10;&#10;Description automatically generated">
              <a:extLst>
                <a:ext uri="{FF2B5EF4-FFF2-40B4-BE49-F238E27FC236}">
                  <a16:creationId xmlns:a16="http://schemas.microsoft.com/office/drawing/2014/main" id="{C7852577-D348-FC7B-7A8E-475889C1EA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5" b="27778"/>
            <a:stretch/>
          </p:blipFill>
          <p:spPr>
            <a:xfrm>
              <a:off x="1524000" y="2512770"/>
              <a:ext cx="8952876" cy="2901396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62DA40B-7CAC-B23D-293B-AE7F0233D87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79322" y="4319250"/>
              <a:ext cx="638405" cy="39728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6CC2835-DA4A-1C50-F45B-B8907DB7D7E3}"/>
                </a:ext>
              </a:extLst>
            </p:cNvPr>
            <p:cNvSpPr txBox="1"/>
            <p:nvPr/>
          </p:nvSpPr>
          <p:spPr>
            <a:xfrm>
              <a:off x="6701208" y="4687946"/>
              <a:ext cx="2110514" cy="168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Light Sensor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25293CD-3A83-53D0-EB1E-8A76751515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28812" y="3959819"/>
              <a:ext cx="50509" cy="18074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0C293C-7C43-7B4F-8E71-517A53A13CFF}"/>
                </a:ext>
              </a:extLst>
            </p:cNvPr>
            <p:cNvSpPr txBox="1"/>
            <p:nvPr/>
          </p:nvSpPr>
          <p:spPr>
            <a:xfrm>
              <a:off x="6072881" y="3794535"/>
              <a:ext cx="538152" cy="1683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Balloon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547E06A-37D5-AB1C-EEC9-92ACF59E4D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03654" y="4345231"/>
              <a:ext cx="735429" cy="37130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66F1BC-0973-A883-6582-D4C7BD745D92}"/>
                </a:ext>
              </a:extLst>
            </p:cNvPr>
            <p:cNvSpPr txBox="1"/>
            <p:nvPr/>
          </p:nvSpPr>
          <p:spPr>
            <a:xfrm>
              <a:off x="4533343" y="4690618"/>
              <a:ext cx="771176" cy="1683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Fibre Optic 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AE1A36D-7089-9718-A56E-F08DAC5063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48364" y="3468622"/>
              <a:ext cx="771670" cy="21784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12301BE-123E-3A49-89E8-4F8F99E3069E}"/>
                </a:ext>
              </a:extLst>
            </p:cNvPr>
            <p:cNvSpPr txBox="1"/>
            <p:nvPr/>
          </p:nvSpPr>
          <p:spPr>
            <a:xfrm>
              <a:off x="7912737" y="3697100"/>
              <a:ext cx="1262435" cy="280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Portable UV Light Source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9AFCE4-67AE-7FEB-4248-9643873CCF45}"/>
                </a:ext>
              </a:extLst>
            </p:cNvPr>
            <p:cNvSpPr txBox="1"/>
            <p:nvPr/>
          </p:nvSpPr>
          <p:spPr>
            <a:xfrm>
              <a:off x="1766645" y="4319250"/>
              <a:ext cx="1143014" cy="280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Light Sensor Display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12F4AC6-012F-3F28-D4BF-DC6FD9A456E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57678" y="3959819"/>
              <a:ext cx="474505" cy="29027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1CF4ED-3FAD-7BAF-F2C9-F58E3EE413D9}"/>
                </a:ext>
              </a:extLst>
            </p:cNvPr>
            <p:cNvSpPr txBox="1"/>
            <p:nvPr/>
          </p:nvSpPr>
          <p:spPr>
            <a:xfrm>
              <a:off x="7433078" y="4248654"/>
              <a:ext cx="358018" cy="1683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GW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FBF686DE-7587-2C45-A9B0-C40E3E7161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84879" y="4032138"/>
              <a:ext cx="384485" cy="32235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530BED04-8856-EB4A-9780-667209C96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64029F-46EF-1D4B-8090-03F176E54C56}"/>
              </a:ext>
            </a:extLst>
          </p:cNvPr>
          <p:cNvSpPr txBox="1"/>
          <p:nvPr/>
        </p:nvSpPr>
        <p:spPr>
          <a:xfrm>
            <a:off x="3911494" y="324783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3a</a:t>
            </a:r>
          </a:p>
        </p:txBody>
      </p:sp>
    </p:spTree>
    <p:extLst>
      <p:ext uri="{BB962C8B-B14F-4D97-AF65-F5344CB8AC3E}">
        <p14:creationId xmlns:p14="http://schemas.microsoft.com/office/powerpoint/2010/main" val="1299338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23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 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3</cp:revision>
  <dcterms:created xsi:type="dcterms:W3CDTF">2023-01-04T23:35:19Z</dcterms:created>
  <dcterms:modified xsi:type="dcterms:W3CDTF">2023-01-05T00:20:52Z</dcterms:modified>
</cp:coreProperties>
</file>