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8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ntitled.mp4" descr="Untitled.mp4">
            <a:hlinkClick r:id="" action="ppaction://media"/>
            <a:extLst>
              <a:ext uri="{FF2B5EF4-FFF2-40B4-BE49-F238E27FC236}">
                <a16:creationId xmlns:a16="http://schemas.microsoft.com/office/drawing/2014/main" id="{86276533-191D-41BC-92D0-666DB2472E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2544"/>
          <a:stretch/>
        </p:blipFill>
        <p:spPr>
          <a:xfrm flipV="1">
            <a:off x="6783746" y="752174"/>
            <a:ext cx="4696040" cy="2830500"/>
          </a:xfrm>
          <a:prstGeom prst="rect">
            <a:avLst/>
          </a:prstGeom>
        </p:spPr>
      </p:pic>
      <p:sp>
        <p:nvSpPr>
          <p:cNvPr id="8" name="Can 11">
            <a:extLst>
              <a:ext uri="{FF2B5EF4-FFF2-40B4-BE49-F238E27FC236}">
                <a16:creationId xmlns:a16="http://schemas.microsoft.com/office/drawing/2014/main" id="{76E0E3E8-DE9A-4B2D-8018-C93E32F90689}"/>
              </a:ext>
            </a:extLst>
          </p:cNvPr>
          <p:cNvSpPr/>
          <p:nvPr/>
        </p:nvSpPr>
        <p:spPr>
          <a:xfrm rot="5400000">
            <a:off x="6273812" y="2482908"/>
            <a:ext cx="350276" cy="2889035"/>
          </a:xfrm>
          <a:prstGeom prst="can">
            <a:avLst/>
          </a:prstGeom>
          <a:gradFill flip="none" rotWithShape="1">
            <a:gsLst>
              <a:gs pos="15000">
                <a:srgbClr val="977FE7"/>
              </a:gs>
              <a:gs pos="0">
                <a:srgbClr val="7C59EE"/>
              </a:gs>
              <a:gs pos="84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UV Fiber</a:t>
            </a:r>
          </a:p>
        </p:txBody>
      </p:sp>
      <p:sp>
        <p:nvSpPr>
          <p:cNvPr id="10" name="Can 13">
            <a:extLst>
              <a:ext uri="{FF2B5EF4-FFF2-40B4-BE49-F238E27FC236}">
                <a16:creationId xmlns:a16="http://schemas.microsoft.com/office/drawing/2014/main" id="{BB2A6259-3EC2-4CBF-BBFE-BB267058EBCE}"/>
              </a:ext>
            </a:extLst>
          </p:cNvPr>
          <p:cNvSpPr/>
          <p:nvPr/>
        </p:nvSpPr>
        <p:spPr>
          <a:xfrm rot="5400000">
            <a:off x="2958208" y="3401002"/>
            <a:ext cx="461665" cy="2003917"/>
          </a:xfrm>
          <a:prstGeom prst="can">
            <a:avLst>
              <a:gd name="adj" fmla="val 29009"/>
            </a:avLst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t" anchorCtr="1">
            <a:spAutoFit/>
          </a:bodyPr>
          <a:lstStyle/>
          <a:p>
            <a:pPr marL="0" marR="0" lvl="0" indent="0" algn="ctr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Guidewire</a:t>
            </a:r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69C9611A-BBDB-4D5E-9DFE-9A10744C9905}"/>
              </a:ext>
            </a:extLst>
          </p:cNvPr>
          <p:cNvSpPr/>
          <p:nvPr/>
        </p:nvSpPr>
        <p:spPr>
          <a:xfrm>
            <a:off x="4939199" y="3740693"/>
            <a:ext cx="975484" cy="134775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Foil</a:t>
            </a: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CA37B1B5-4FE2-4EC5-BFED-CF32587EA059}"/>
              </a:ext>
            </a:extLst>
          </p:cNvPr>
          <p:cNvSpPr/>
          <p:nvPr/>
        </p:nvSpPr>
        <p:spPr>
          <a:xfrm>
            <a:off x="7200689" y="3740693"/>
            <a:ext cx="975484" cy="134775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Foil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CA4580-C24A-40B9-8B5E-C56B8AE714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47" b="96753" l="0" r="94828">
                        <a14:foregroundMark x1="35345" y1="25974" x2="38793" y2="34416"/>
                        <a14:foregroundMark x1="51724" y1="22727" x2="91379" y2="64286"/>
                        <a14:foregroundMark x1="91379" y1="64286" x2="26724" y2="57792"/>
                        <a14:foregroundMark x1="26724" y1="57792" x2="42241" y2="10390"/>
                        <a14:foregroundMark x1="42241" y1="10390" x2="77586" y2="51948"/>
                        <a14:foregroundMark x1="77586" y1="51948" x2="75862" y2="55195"/>
                        <a14:foregroundMark x1="80172" y1="45455" x2="61207" y2="14286"/>
                        <a14:foregroundMark x1="4310" y1="70130" x2="33621" y2="72078"/>
                        <a14:foregroundMark x1="81897" y1="33766" x2="81897" y2="33766"/>
                        <a14:foregroundMark x1="83621" y1="21429" x2="50000" y2="9091"/>
                        <a14:foregroundMark x1="83621" y1="74675" x2="93103" y2="46753"/>
                        <a14:foregroundMark x1="78448" y1="81169" x2="93103" y2="78571"/>
                        <a14:foregroundMark x1="94828" y1="77273" x2="94828" y2="77273"/>
                        <a14:foregroundMark x1="61207" y1="4545" x2="61207" y2="4545"/>
                        <a14:foregroundMark x1="87069" y1="75974" x2="87069" y2="75974"/>
                        <a14:foregroundMark x1="44828" y1="91558" x2="44828" y2="91558"/>
                        <a14:foregroundMark x1="91379" y1="73377" x2="91379" y2="73377"/>
                        <a14:foregroundMark x1="91379" y1="70130" x2="91379" y2="70130"/>
                        <a14:foregroundMark x1="91379" y1="44156" x2="91379" y2="44156"/>
                        <a14:foregroundMark x1="35345" y1="96753" x2="35345" y2="967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1808" y="5535927"/>
            <a:ext cx="881095" cy="1169731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softEdge rad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325597-869F-40B3-BA7B-415DF43E08D4}"/>
              </a:ext>
            </a:extLst>
          </p:cNvPr>
          <p:cNvSpPr txBox="1"/>
          <p:nvPr/>
        </p:nvSpPr>
        <p:spPr>
          <a:xfrm>
            <a:off x="6910467" y="6501636"/>
            <a:ext cx="1002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Light Sensor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1B6E7D-0303-4E11-AC0A-0249D1066D6E}"/>
              </a:ext>
            </a:extLst>
          </p:cNvPr>
          <p:cNvCxnSpPr>
            <a:cxnSpLocks/>
          </p:cNvCxnSpPr>
          <p:nvPr/>
        </p:nvCxnSpPr>
        <p:spPr>
          <a:xfrm>
            <a:off x="5931819" y="4896367"/>
            <a:ext cx="1268870" cy="789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5922652-E16C-4985-9FBB-B192F8EC4304}"/>
              </a:ext>
            </a:extLst>
          </p:cNvPr>
          <p:cNvCxnSpPr>
            <a:cxnSpLocks/>
          </p:cNvCxnSpPr>
          <p:nvPr/>
        </p:nvCxnSpPr>
        <p:spPr>
          <a:xfrm>
            <a:off x="6647829" y="4879327"/>
            <a:ext cx="0" cy="102112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44AF723-C7F8-4BE0-9780-FC1E21D3F8C5}"/>
              </a:ext>
            </a:extLst>
          </p:cNvPr>
          <p:cNvCxnSpPr>
            <a:cxnSpLocks/>
          </p:cNvCxnSpPr>
          <p:nvPr/>
        </p:nvCxnSpPr>
        <p:spPr>
          <a:xfrm flipH="1">
            <a:off x="6662883" y="4896367"/>
            <a:ext cx="247584" cy="9109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picture containing indoor&#10;&#10;Description automatically generated">
            <a:extLst>
              <a:ext uri="{FF2B5EF4-FFF2-40B4-BE49-F238E27FC236}">
                <a16:creationId xmlns:a16="http://schemas.microsoft.com/office/drawing/2014/main" id="{4EC88289-E294-18D2-0968-0E714F3B38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32" y="762960"/>
            <a:ext cx="4710098" cy="28305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1BC20AC-9FA2-2DC6-D460-E7EFD9D613B5}"/>
              </a:ext>
            </a:extLst>
          </p:cNvPr>
          <p:cNvSpPr txBox="1"/>
          <p:nvPr/>
        </p:nvSpPr>
        <p:spPr>
          <a:xfrm>
            <a:off x="2989850" y="1064621"/>
            <a:ext cx="658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9065B8-4C76-0835-95A8-225E2CBD4E66}"/>
              </a:ext>
            </a:extLst>
          </p:cNvPr>
          <p:cNvSpPr txBox="1"/>
          <p:nvPr/>
        </p:nvSpPr>
        <p:spPr>
          <a:xfrm>
            <a:off x="3834244" y="17465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3b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D7238C9-BA2F-B148-B088-9F7A165B19BB}"/>
              </a:ext>
            </a:extLst>
          </p:cNvPr>
          <p:cNvCxnSpPr>
            <a:cxnSpLocks/>
          </p:cNvCxnSpPr>
          <p:nvPr/>
        </p:nvCxnSpPr>
        <p:spPr>
          <a:xfrm flipH="1">
            <a:off x="3121056" y="1294362"/>
            <a:ext cx="33025" cy="564140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8A0A5FA-164F-A04A-B348-6B681E75F963}"/>
              </a:ext>
            </a:extLst>
          </p:cNvPr>
          <p:cNvCxnSpPr>
            <a:cxnSpLocks/>
          </p:cNvCxnSpPr>
          <p:nvPr/>
        </p:nvCxnSpPr>
        <p:spPr>
          <a:xfrm>
            <a:off x="3189040" y="1270594"/>
            <a:ext cx="150847" cy="564140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C4A320C-6359-494C-80B4-D77D24027B95}"/>
              </a:ext>
            </a:extLst>
          </p:cNvPr>
          <p:cNvSpPr txBox="1"/>
          <p:nvPr/>
        </p:nvSpPr>
        <p:spPr>
          <a:xfrm>
            <a:off x="4769384" y="1064621"/>
            <a:ext cx="1162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Balloon Catheter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835C6EE-B385-D141-8F1B-31EDA7785BA4}"/>
              </a:ext>
            </a:extLst>
          </p:cNvPr>
          <p:cNvCxnSpPr>
            <a:cxnSpLocks/>
          </p:cNvCxnSpPr>
          <p:nvPr/>
        </p:nvCxnSpPr>
        <p:spPr>
          <a:xfrm>
            <a:off x="5148537" y="1529181"/>
            <a:ext cx="131094" cy="422056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353B955-F14F-0848-886C-83246AC2D8FB}"/>
              </a:ext>
            </a:extLst>
          </p:cNvPr>
          <p:cNvSpPr txBox="1"/>
          <p:nvPr/>
        </p:nvSpPr>
        <p:spPr>
          <a:xfrm>
            <a:off x="1856711" y="3615570"/>
            <a:ext cx="3011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(iii)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A757BA-6961-E54D-98A0-51F11FE1B4E1}"/>
              </a:ext>
            </a:extLst>
          </p:cNvPr>
          <p:cNvSpPr txBox="1"/>
          <p:nvPr/>
        </p:nvSpPr>
        <p:spPr>
          <a:xfrm>
            <a:off x="5914683" y="412199"/>
            <a:ext cx="612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(ii)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9B9D65-EAD9-5646-B87D-6C822F83DAAF}"/>
              </a:ext>
            </a:extLst>
          </p:cNvPr>
          <p:cNvSpPr txBox="1"/>
          <p:nvPr/>
        </p:nvSpPr>
        <p:spPr>
          <a:xfrm>
            <a:off x="-1717511" y="393628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A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348209C-EADB-49A9-B61B-BA50E552791E}"/>
              </a:ext>
            </a:extLst>
          </p:cNvPr>
          <p:cNvCxnSpPr>
            <a:cxnSpLocks/>
          </p:cNvCxnSpPr>
          <p:nvPr/>
        </p:nvCxnSpPr>
        <p:spPr>
          <a:xfrm>
            <a:off x="6341800" y="4878502"/>
            <a:ext cx="306029" cy="9288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0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28229 -0.00162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15" y="-9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10" grpId="0" animBg="1"/>
      <p:bldP spid="10" grpId="1" animBg="1"/>
      <p:bldP spid="10" grpId="2" animBg="1"/>
      <p:bldP spid="15" grpId="0" animBg="1"/>
      <p:bldP spid="16" grpId="0" animBg="1"/>
      <p:bldP spid="18" grpId="0"/>
      <p:bldP spid="24" grpId="0"/>
      <p:bldP spid="24" grpId="1"/>
      <p:bldP spid="7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23</Words>
  <Application>Microsoft Office PowerPoint</Application>
  <PresentationFormat>Widescreen</PresentationFormat>
  <Paragraphs>11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4</cp:revision>
  <dcterms:created xsi:type="dcterms:W3CDTF">2023-01-04T23:35:19Z</dcterms:created>
  <dcterms:modified xsi:type="dcterms:W3CDTF">2023-01-05T00:22:05Z</dcterms:modified>
</cp:coreProperties>
</file>