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50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BAF1B-8278-4964-8818-C3796EA16070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F3BBB-7FD9-4036-AE15-C233E8AF1C6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707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298DA-4F9D-FAB2-55BD-C269AC244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5E7CA-9FFA-51F4-B1C5-7214D878A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F958F-B6D1-9A72-E9BA-9E9B5B99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A2D0-29B0-5F3A-486A-02CCCD14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E381-EB1E-8E1F-FAB5-3ECC6A8E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5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08E3-A445-6A11-4982-806D4762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A17FA-3F31-FEF1-E659-2FC177F38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5B808-7EE6-79D1-4EC6-48CB7E36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FB91E-9783-71B5-5334-D92E19A0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4E817-30B4-520C-1690-086E8F36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089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A0F1D4-5775-1B04-CFFC-C7F2950BA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BDC13-DC96-76A1-BA85-92774A449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E3F4A-5D4A-82F6-B088-76774B126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82726-B54D-C789-9EB6-315260C15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A568-59BC-DE07-B3CA-DF0329F2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416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700CA-9D9D-D055-60B3-A22ED4D20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84BDE2-3086-AB6A-9408-880C25FAA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70C87-08D0-58A1-0424-4B433948F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E87E8-FB71-B969-2273-90F6E9A9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2FBBF-3FC1-E20D-99B2-83EB1E9B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920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EB206-2AEC-B948-2146-383DC007C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F63C6-5895-7307-3180-FD1C07B5F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C45C2-C6C7-EF8E-A2CD-84B242D34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BACF1-0745-4356-F4FA-7AD9E0207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C50FC-AFDE-2213-19CE-91BBEBED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7927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70C97-1C76-A977-3822-B326E8B66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6A869-B5D2-6427-BB60-25222A1A8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8C2CE-9537-1AC2-CB38-FD1C77747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7161F-B52D-D36B-35AA-ACA319BF2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92CB6-C9CD-A851-4DC1-CE9EFADD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6454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E83F5-03BE-679B-AD8C-BD7C779C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C1EE-1D7A-0965-3DC6-8C1452ACDE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C85599-D62F-07EB-D396-1A980E898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821E6-50A9-4E17-1153-259946383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49E6B7-094B-37FA-5863-54FEBBA79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128417-BD7F-2456-CBBC-74B8F2156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0501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CA3AC-0B7A-B1C4-8D1D-2A4757610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BA412-11E6-AEBB-D438-83C1556F0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1C1A3-15D5-D785-F2C8-0A62CB879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45A60D-C8C2-C3BC-0D01-AEECFF32F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8EDBB7-6AAC-2B36-EC95-C60167599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C793B-1D9B-E141-AF81-3A47985C8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1DF57-53D1-CE63-817D-73779343F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58D02C-98BF-2CF7-67CF-12163C65A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265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8D2D1-11D5-0394-3CAC-33106C011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6445A-C590-2009-7525-D729C04AC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ED1844-021D-61D6-F284-D894DEA08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1B1474-546A-7D96-3FA8-D4D4FC6F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1168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9A1390-81E0-2504-0893-E147919CC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AE209D-CD0C-707C-76A8-A63D7158E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4F703-222F-37D5-30CD-D613510E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3655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06B24-E865-F183-83CB-DDE013D3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67C77-7233-F214-7440-C794B0FE2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D4BE6F-3CA2-E4A5-6641-13B5E62B7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77DC3-11CC-9DE7-E35B-A9C410B46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B3FB8-4C8B-1F7A-6B3A-9B9F40408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2B823F-DF56-38DE-D52D-3DC433F30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687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30CB-4AE0-032A-5692-D81CA12F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7FABA-8B01-B134-9CF9-4E26B8828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D0B9D-3798-7D50-9702-AAEA4AC7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5ADFA-856E-E343-89AC-7D88E015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3788B-D56B-0304-8079-8D1AB6C5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1077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91163-909A-6A22-6AE1-282ACAC67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23FE12-701F-6B1A-6297-3A481DEC89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9E3B3-0883-EB71-A8D2-E1271A2FE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A2C61-8802-EE23-A9C0-2F43B7734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0730DA-3B75-FFCF-20E6-28698194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1B565-9A02-652E-900B-5DA5CA047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83960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8725D-7E42-E7BA-6D3C-CCBE7FE65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4A5F4C-6886-F096-AB27-2E8B63F44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9F8EF-7FD9-F347-FD67-1964E399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56B90-78C1-BFC3-3FCB-839B4FDD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521D2-409B-419D-AAB1-4812148B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8102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48FC25-0699-18BD-1E05-462A8BB3B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A2BAE6-ACE8-A171-77BD-A7C6323CA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F4C47-3E0F-49FA-53BF-FB951A2E4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189CA-9C2C-C60A-DF0A-BA1230A1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B2EE-BA4F-84BE-C5BD-5E952B8E1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69332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6248408" y="-742950"/>
            <a:ext cx="5096935" cy="7645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95359" y="1822451"/>
            <a:ext cx="5003801" cy="4419600"/>
          </a:xfrm>
          <a:prstGeom prst="rect">
            <a:avLst/>
          </a:prstGeom>
        </p:spPr>
        <p:txBody>
          <a:bodyPr/>
          <a:lstStyle>
            <a:lvl1pPr marL="215887" indent="-215887">
              <a:spcBef>
                <a:spcPts val="2651"/>
              </a:spcBef>
              <a:defRPr sz="1900"/>
            </a:lvl1pPr>
            <a:lvl2pPr marL="431774" indent="-215887">
              <a:spcBef>
                <a:spcPts val="2651"/>
              </a:spcBef>
              <a:defRPr sz="1900"/>
            </a:lvl2pPr>
            <a:lvl3pPr marL="647662" indent="-215887">
              <a:spcBef>
                <a:spcPts val="2651"/>
              </a:spcBef>
              <a:defRPr sz="1900"/>
            </a:lvl3pPr>
            <a:lvl4pPr marL="863547" indent="-215887">
              <a:spcBef>
                <a:spcPts val="2651"/>
              </a:spcBef>
              <a:defRPr sz="1900"/>
            </a:lvl4pPr>
            <a:lvl5pPr marL="1079432" indent="-215887">
              <a:spcBef>
                <a:spcPts val="2651"/>
              </a:spcBef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4154173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2879681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851767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39C7D-F2D6-A4E0-A0D8-58306111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B438E-7CEF-E9C3-60D9-B9D0999CD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F4D46-8B70-35E8-07AB-DC394C35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C3931-F308-55A0-1B60-0AD15111D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45DCF-EFA4-37E3-991F-0159E67C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473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1EBB-D829-0E9D-8A37-888BBB20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C76F3-0F10-5DFA-B62C-939F1BD2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33A63-9B12-2DEB-2CE1-1AE3547EA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F5DEF-57A7-FA35-0DE6-487FB3514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21536-D74D-842D-621A-5DD1AF3F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2F49F-45E9-DA7D-E967-A5E00E62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2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FBBF-F17F-12F4-E4C1-088DE060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752EF-2A68-01E3-61A8-94BA0FEBD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77A6D-E365-ADAC-1A07-B82768F68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654B6-6CFE-61B2-3A16-AD648BBBC5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5FC14-2C18-1DD9-9060-5FB267AF9F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1FB786-0028-A983-B6CE-5EE067E5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582CD-B2E0-CBFC-BBE2-19EA8665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00D54-0235-9CF2-1A29-9FD01E7F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84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369CD-4D23-8BFC-A542-2B92D890B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21CBA-51F0-88AD-F604-832CE87D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CD55CA-98E7-46CF-7AB4-AFABA097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784CE-83CC-2EAC-9FEB-ACC3B17B7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013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040D52-7C1E-AB1D-798F-8BAE652C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FFA8C7-33F2-02E5-7D2A-C0D1D772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2132B-E01A-6E46-F0F2-9273B952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927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4B46-A811-C07C-A508-0DF86A2E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E3D39-C1C6-B4B2-94B5-E3AD251D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304D2-5DEA-1878-EA86-1275E25F1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57E76-31E0-7F8D-E1F8-C0DAF968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6A111-82FD-9CDC-74BA-FBE7EE29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F2276-3ABC-51F8-BAED-E0F6F46D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345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8B00F-6894-5048-42F0-6537E50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E7382-68F0-8ADD-E54A-F075972BD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FB87C-D120-E599-35B8-DC76CD239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7358D-B640-B4AE-D58C-6E698B07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9F8AA-1B45-7650-EE90-858F206DB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9F684-B59A-4A16-4297-6850B3B0A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448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27173-DD36-2C49-9885-E5F44228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987A0-A5C9-B390-BE4B-D4F17764E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FF9C0-7219-1D1E-A1D4-A43C84BD6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0F85-0C1B-BA21-BF4A-39B26F124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1B6E6-E829-B6B3-FBEE-083D5C9CC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902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5BF267-AB9B-C47C-04ED-DA6591DFB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77420-6536-ECAD-6F23-CACB0A52C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4BD0-199B-0611-8714-B711A8926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3198A-F56D-A46F-A520-A1BBDEB98E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18B4F-5177-34A5-8974-C74C0B8A4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455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3C4E6D-D9CF-0C2F-1C93-E58DA6A34EE1}"/>
              </a:ext>
            </a:extLst>
          </p:cNvPr>
          <p:cNvSpPr txBox="1"/>
          <p:nvPr/>
        </p:nvSpPr>
        <p:spPr>
          <a:xfrm>
            <a:off x="4030070" y="175432"/>
            <a:ext cx="3942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Online Resource 4c</a:t>
            </a:r>
          </a:p>
        </p:txBody>
      </p:sp>
      <p:pic>
        <p:nvPicPr>
          <p:cNvPr id="6" name="2" descr="2">
            <a:hlinkClick r:id="" action="ppaction://media"/>
            <a:extLst>
              <a:ext uri="{FF2B5EF4-FFF2-40B4-BE49-F238E27FC236}">
                <a16:creationId xmlns:a16="http://schemas.microsoft.com/office/drawing/2014/main" id="{BD3630FD-8E4E-9D45-ACD6-58F247FFBB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466" y="681266"/>
            <a:ext cx="10088145" cy="567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5675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1_Office Theme</vt:lpstr>
      <vt:lpstr>PowerPoint Presentation</vt:lpstr>
    </vt:vector>
  </TitlesOfParts>
  <Company>Monash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Dear</dc:creator>
  <cp:lastModifiedBy>Anthony Dear</cp:lastModifiedBy>
  <cp:revision>7</cp:revision>
  <dcterms:created xsi:type="dcterms:W3CDTF">2023-01-04T23:35:19Z</dcterms:created>
  <dcterms:modified xsi:type="dcterms:W3CDTF">2023-01-05T00:24:50Z</dcterms:modified>
</cp:coreProperties>
</file>