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"/>
  </p:notesMasterIdLst>
  <p:sldIdLst>
    <p:sldId id="489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9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DBAF1B-8278-4964-8818-C3796EA16070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DF3BBB-7FD9-4036-AE15-C233E8AF1C6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2707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298DA-4F9D-FAB2-55BD-C269AC2448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65E7CA-9FFA-51F4-B1C5-7214D878AB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2F958F-B6D1-9A72-E9BA-9E9B5B993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C9A2D0-29B0-5F3A-486A-02CCCD149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23E381-EB1E-8E1F-FAB5-3ECC6A8EB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65312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08E3-A445-6A11-4982-806D4762C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6A17FA-3F31-FEF1-E659-2FC177F388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05B808-7EE6-79D1-4EC6-48CB7E36C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BFB91E-9783-71B5-5334-D92E19A06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14E817-30B4-520C-1690-086E8F360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10897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CA0F1D4-5775-1B04-CFFC-C7F2950BA2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6BDC13-DC96-76A1-BA85-92774A4492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E3F4A-5D4A-82F6-B088-76774B126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82726-B54D-C789-9EB6-315260C15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1A568-59BC-DE07-B3CA-DF0329F21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034164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700CA-9D9D-D055-60B3-A22ED4D20D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84BDE2-3086-AB6A-9408-880C25FAA8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B70C87-08D0-58A1-0424-4B433948F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7E87E8-FB71-B969-2273-90F6E9A93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62FBBF-3FC1-E20D-99B2-83EB1E9BE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654378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EB206-2AEC-B948-2146-383DC007C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2F63C6-5895-7307-3180-FD1C07B5F2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EC45C2-C6C7-EF8E-A2CD-84B242D34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FBACF1-0745-4356-F4FA-7AD9E0207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CC50FC-AFDE-2213-19CE-91BBEBEDB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318104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70C97-1C76-A977-3822-B326E8B66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B6A869-B5D2-6427-BB60-25222A1A80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8C2CE-9537-1AC2-CB38-FD1C77747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77161F-B52D-D36B-35AA-ACA319BF2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492CB6-C9CD-A851-4DC1-CE9EFADDA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649170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E83F5-03BE-679B-AD8C-BD7C779C6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C1EE-1D7A-0965-3DC6-8C1452ACDE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C85599-D62F-07EB-D396-1A980E898A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E821E6-50A9-4E17-1153-259946383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49E6B7-094B-37FA-5863-54FEBBA79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128417-BD7F-2456-CBBC-74B8F2156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523436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CA3AC-0B7A-B1C4-8D1D-2A4757610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DBA412-11E6-AEBB-D438-83C1556F01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B1C1A3-15D5-D785-F2C8-0A62CB879F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45A60D-C8C2-C3BC-0D01-AEECFF32F4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A8EDBB7-6AAC-2B36-EC95-C601675996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8C793B-1D9B-E141-AF81-3A47985C8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F1DF57-53D1-CE63-817D-73779343F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A58D02C-98BF-2CF7-67CF-12163C65A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485484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8D2D1-11D5-0394-3CAC-33106C011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E6445A-C590-2009-7525-D729C04AC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ED1844-021D-61D6-F284-D894DEA08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1B1474-546A-7D96-3FA8-D4D4FC6FE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596459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9A1390-81E0-2504-0893-E147919CC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AE209D-CD0C-707C-76A8-A63D7158E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4F703-222F-37D5-30CD-D613510EF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241988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06B24-E865-F183-83CB-DDE013D3B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167C77-7233-F214-7440-C794B0FE2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D4BE6F-3CA2-E4A5-6641-13B5E62B71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277DC3-11CC-9DE7-E35B-A9C410B46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8B3FB8-4C8B-1F7A-6B3A-9B9F40408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2B823F-DF56-38DE-D52D-3DC433F30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0240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930CB-4AE0-032A-5692-D81CA12F2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A7FABA-8B01-B134-9CF9-4E26B88286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3D0B9D-3798-7D50-9702-AAEA4AC75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55ADFA-856E-E343-89AC-7D88E015E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23788B-D56B-0304-8079-8D1AB6C5E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01077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91163-909A-6A22-6AE1-282ACAC67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23FE12-701F-6B1A-6297-3A481DEC89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19E3B3-0883-EB71-A8D2-E1271A2FE4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8A2C61-8802-EE23-A9C0-2F43B7734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0730DA-3B75-FFCF-20E6-28698194A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51B565-9A02-652E-900B-5DA5CA047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967817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8725D-7E42-E7BA-6D3C-CCBE7FE65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4A5F4C-6886-F096-AB27-2E8B63F448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A9F8EF-7FD9-F347-FD67-1964E399C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056B90-78C1-BFC3-3FCB-839B4FDD9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6521D2-409B-419D-AAB1-4812148BD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06440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48FC25-0699-18BD-1E05-462A8BB3B5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A2BAE6-ACE8-A171-77BD-A7C6323CAF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EF4C47-3E0F-49FA-53BF-FB951A2E4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E189CA-9C2C-C60A-DF0A-BA1230A19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E3B2EE-BA4F-84BE-C5BD-5E952B8E1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390918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idx="21"/>
          </p:nvPr>
        </p:nvSpPr>
        <p:spPr>
          <a:xfrm>
            <a:off x="6248408" y="-742950"/>
            <a:ext cx="5096935" cy="7645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95359" y="1822451"/>
            <a:ext cx="5003801" cy="4419600"/>
          </a:xfrm>
          <a:prstGeom prst="rect">
            <a:avLst/>
          </a:prstGeom>
        </p:spPr>
        <p:txBody>
          <a:bodyPr/>
          <a:lstStyle>
            <a:lvl1pPr marL="215887" indent="-215887">
              <a:spcBef>
                <a:spcPts val="2651"/>
              </a:spcBef>
              <a:defRPr sz="1900"/>
            </a:lvl1pPr>
            <a:lvl2pPr marL="431774" indent="-215887">
              <a:spcBef>
                <a:spcPts val="2651"/>
              </a:spcBef>
              <a:defRPr sz="1900"/>
            </a:lvl2pPr>
            <a:lvl3pPr marL="647662" indent="-215887">
              <a:spcBef>
                <a:spcPts val="2651"/>
              </a:spcBef>
              <a:defRPr sz="1900"/>
            </a:lvl3pPr>
            <a:lvl4pPr marL="863547" indent="-215887">
              <a:spcBef>
                <a:spcPts val="2651"/>
              </a:spcBef>
              <a:defRPr sz="1900"/>
            </a:lvl4pPr>
            <a:lvl5pPr marL="1079432" indent="-215887">
              <a:spcBef>
                <a:spcPts val="2651"/>
              </a:spcBef>
              <a:defRPr sz="19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 anchor="t"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4732142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00199895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 anchor="t"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54888911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39C7D-F2D6-A4E0-A0D8-583061111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BB438E-7CEF-E9C3-60D9-B9D0999CD4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AF4D46-8B70-35E8-07AB-DC394C35A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7C3931-F308-55A0-1B60-0AD15111D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845DCF-EFA4-37E3-991F-0159E67C7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34736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741EBB-D829-0E9D-8A37-888BBB200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CC76F3-0F10-5DFA-B62C-939F1BD20B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33A63-9B12-2DEB-2CE1-1AE3547EAD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9F5DEF-57A7-FA35-0DE6-487FB3514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A21536-D74D-842D-621A-5DD1AF3FB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E2F49F-45E9-DA7D-E967-A5E00E62E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725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EFBBF-F17F-12F4-E4C1-088DE060A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C752EF-2A68-01E3-61A8-94BA0FEBD9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877A6D-E365-ADAC-1A07-B82768F68D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3654B6-6CFE-61B2-3A16-AD648BBBC5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15FC14-2C18-1DD9-9060-5FB267AF9F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F1FB786-0028-A983-B6CE-5EE067E5D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0582CD-B2E0-CBFC-BBE2-19EA86655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B00D54-0235-9CF2-1A29-9FD01E7F0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3841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369CD-4D23-8BFC-A542-2B92D890B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D21CBA-51F0-88AD-F604-832CE87D0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CD55CA-98E7-46CF-7AB4-AFABA0973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2784CE-83CC-2EAC-9FEB-ACC3B17B7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00137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040D52-7C1E-AB1D-798F-8BAE652C9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FFA8C7-33F2-02E5-7D2A-C0D1D7722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02132B-E01A-6E46-F0F2-9273B9525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89271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D4B46-A811-C07C-A508-0DF86A2E8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4E3D39-C1C6-B4B2-94B5-E3AD251DAB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5304D2-5DEA-1878-EA86-1275E25F19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E57E76-31E0-7F8D-E1F8-C0DAF968E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D6A111-82FD-9CDC-74BA-FBE7EE29F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1F2276-3ABC-51F8-BAED-E0F6F46D1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23459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8B00F-6894-5048-42F0-6537E501A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8E7382-68F0-8ADD-E54A-F075972BDA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7FB87C-D120-E599-35B8-DC76CD239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E7358D-B640-B4AE-D58C-6E698B070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29F8AA-1B45-7650-EE90-858F206DB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B9F684-B59A-4A16-4297-6850B3B0A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24482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F27173-DD36-2C49-9885-E5F44228A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3987A0-A5C9-B390-BE4B-D4F17764E4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9FF9C0-7219-1D1E-A1D4-A43C84BD67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DE0F85-0C1B-BA21-BF4A-39B26F1240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91B6E6-E829-B6B3-FBEE-083D5C9CC2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99029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5BF267-AB9B-C47C-04ED-DA6591DFB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A77420-6536-ECAD-6F23-CACB0A52CB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2D4BD0-199B-0611-8714-B711A89260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03198A-F56D-A46F-A520-A1BBDEB98E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F18B4F-5177-34A5-8974-C74C0B8A45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49464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6C855BA-23B5-4923-9248-5A0B58290A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197" y="648694"/>
            <a:ext cx="5719486" cy="2780306"/>
          </a:xfrm>
          <a:prstGeom prst="rect">
            <a:avLst/>
          </a:prstGeom>
        </p:spPr>
      </p:pic>
      <p:pic>
        <p:nvPicPr>
          <p:cNvPr id="4" name="Picture 3" descr="A blue light in the dark&#10;&#10;Description automatically generated with low confidence">
            <a:extLst>
              <a:ext uri="{FF2B5EF4-FFF2-40B4-BE49-F238E27FC236}">
                <a16:creationId xmlns:a16="http://schemas.microsoft.com/office/drawing/2014/main" id="{1A51CF28-01A1-4578-88CA-6FE2E651C2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302" y="644862"/>
            <a:ext cx="5938056" cy="2790000"/>
          </a:xfrm>
          <a:prstGeom prst="rect">
            <a:avLst/>
          </a:prstGeom>
        </p:spPr>
      </p:pic>
      <p:pic>
        <p:nvPicPr>
          <p:cNvPr id="6" name="Picture 5" descr="A blue light in the dark&#10;&#10;Description automatically generated with low confidence">
            <a:extLst>
              <a:ext uri="{FF2B5EF4-FFF2-40B4-BE49-F238E27FC236}">
                <a16:creationId xmlns:a16="http://schemas.microsoft.com/office/drawing/2014/main" id="{08923343-5F26-4073-B72E-5431E7AD29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82" r="50059"/>
          <a:stretch/>
        </p:blipFill>
        <p:spPr>
          <a:xfrm rot="5400000">
            <a:off x="4862527" y="1719954"/>
            <a:ext cx="3076748" cy="676192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1DD02BE-A266-C10A-358A-AD366750EDB5}"/>
              </a:ext>
            </a:extLst>
          </p:cNvPr>
          <p:cNvSpPr txBox="1"/>
          <p:nvPr/>
        </p:nvSpPr>
        <p:spPr>
          <a:xfrm>
            <a:off x="3979209" y="-25273"/>
            <a:ext cx="3942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Online Resource 5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A606A16-31C9-EF41-80C9-B0C3B38B2E9E}"/>
              </a:ext>
            </a:extLst>
          </p:cNvPr>
          <p:cNvCxnSpPr>
            <a:cxnSpLocks/>
          </p:cNvCxnSpPr>
          <p:nvPr/>
        </p:nvCxnSpPr>
        <p:spPr>
          <a:xfrm flipH="1">
            <a:off x="2873342" y="934536"/>
            <a:ext cx="237647" cy="81229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6FC7A3A-630E-D849-AEDC-4A471E887131}"/>
              </a:ext>
            </a:extLst>
          </p:cNvPr>
          <p:cNvSpPr txBox="1"/>
          <p:nvPr/>
        </p:nvSpPr>
        <p:spPr>
          <a:xfrm>
            <a:off x="2710193" y="702942"/>
            <a:ext cx="16080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Fibre Optic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53BB3F0-7B9F-7A48-8191-D9F8A26376E6}"/>
              </a:ext>
            </a:extLst>
          </p:cNvPr>
          <p:cNvCxnSpPr>
            <a:cxnSpLocks/>
          </p:cNvCxnSpPr>
          <p:nvPr/>
        </p:nvCxnSpPr>
        <p:spPr>
          <a:xfrm>
            <a:off x="5120042" y="1145627"/>
            <a:ext cx="0" cy="69792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FE63EFBB-0FB5-5B4F-9A7E-6F01C84F1B7E}"/>
              </a:ext>
            </a:extLst>
          </p:cNvPr>
          <p:cNvSpPr txBox="1"/>
          <p:nvPr/>
        </p:nvSpPr>
        <p:spPr>
          <a:xfrm>
            <a:off x="4908611" y="861801"/>
            <a:ext cx="16080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GW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B24D3C4-4406-CC4C-9F91-1413F7683738}"/>
              </a:ext>
            </a:extLst>
          </p:cNvPr>
          <p:cNvCxnSpPr>
            <a:cxnSpLocks/>
          </p:cNvCxnSpPr>
          <p:nvPr/>
        </p:nvCxnSpPr>
        <p:spPr>
          <a:xfrm>
            <a:off x="657225" y="1095452"/>
            <a:ext cx="227671" cy="63946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58A9F5E-88CC-7E4D-B323-9909335A8893}"/>
              </a:ext>
            </a:extLst>
          </p:cNvPr>
          <p:cNvSpPr txBox="1"/>
          <p:nvPr/>
        </p:nvSpPr>
        <p:spPr>
          <a:xfrm>
            <a:off x="260732" y="886005"/>
            <a:ext cx="16080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GW Port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82C6C92-CD36-9145-9319-C2E41FF51973}"/>
              </a:ext>
            </a:extLst>
          </p:cNvPr>
          <p:cNvSpPr txBox="1"/>
          <p:nvPr/>
        </p:nvSpPr>
        <p:spPr>
          <a:xfrm>
            <a:off x="10039037" y="2268508"/>
            <a:ext cx="60940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Fibre parallel to GW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6317380-82A4-1643-89C1-F3AC8ACB32B0}"/>
              </a:ext>
            </a:extLst>
          </p:cNvPr>
          <p:cNvSpPr txBox="1"/>
          <p:nvPr/>
        </p:nvSpPr>
        <p:spPr>
          <a:xfrm>
            <a:off x="7106856" y="5531398"/>
            <a:ext cx="267500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Spiraling fibre around GW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0ECBAB4-9D22-1444-8C67-830585F02F1E}"/>
              </a:ext>
            </a:extLst>
          </p:cNvPr>
          <p:cNvCxnSpPr>
            <a:cxnSpLocks/>
          </p:cNvCxnSpPr>
          <p:nvPr/>
        </p:nvCxnSpPr>
        <p:spPr>
          <a:xfrm flipH="1" flipV="1">
            <a:off x="7546695" y="4988690"/>
            <a:ext cx="426201" cy="54270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13A5E70B-D2FF-F242-B8DF-114962C78A2A}"/>
              </a:ext>
            </a:extLst>
          </p:cNvPr>
          <p:cNvCxnSpPr>
            <a:cxnSpLocks/>
          </p:cNvCxnSpPr>
          <p:nvPr/>
        </p:nvCxnSpPr>
        <p:spPr>
          <a:xfrm flipV="1">
            <a:off x="4763440" y="5260044"/>
            <a:ext cx="1238043" cy="59197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8E4F4C0C-FFFC-964D-8CEA-D6169C06438D}"/>
              </a:ext>
            </a:extLst>
          </p:cNvPr>
          <p:cNvSpPr txBox="1"/>
          <p:nvPr/>
        </p:nvSpPr>
        <p:spPr>
          <a:xfrm>
            <a:off x="4318276" y="5808397"/>
            <a:ext cx="267500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UV Sensor 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8FFA0EB-64CF-9F46-8033-47BE36DA9611}"/>
              </a:ext>
            </a:extLst>
          </p:cNvPr>
          <p:cNvCxnSpPr>
            <a:cxnSpLocks/>
          </p:cNvCxnSpPr>
          <p:nvPr/>
        </p:nvCxnSpPr>
        <p:spPr>
          <a:xfrm flipH="1" flipV="1">
            <a:off x="10225382" y="1859088"/>
            <a:ext cx="314261" cy="49347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804E6A3-BBC0-4649-97DA-1F1043058B0E}"/>
              </a:ext>
            </a:extLst>
          </p:cNvPr>
          <p:cNvCxnSpPr>
            <a:cxnSpLocks/>
          </p:cNvCxnSpPr>
          <p:nvPr/>
        </p:nvCxnSpPr>
        <p:spPr>
          <a:xfrm flipH="1" flipV="1">
            <a:off x="10284396" y="1758992"/>
            <a:ext cx="355895" cy="53222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481D356A-8C28-474E-9D56-9743516485B1}"/>
              </a:ext>
            </a:extLst>
          </p:cNvPr>
          <p:cNvSpPr txBox="1"/>
          <p:nvPr/>
        </p:nvSpPr>
        <p:spPr>
          <a:xfrm>
            <a:off x="-661785" y="305843"/>
            <a:ext cx="1845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52DC0EA-5057-FC4E-9755-B75004B15EDA}"/>
              </a:ext>
            </a:extLst>
          </p:cNvPr>
          <p:cNvSpPr txBox="1"/>
          <p:nvPr/>
        </p:nvSpPr>
        <p:spPr>
          <a:xfrm>
            <a:off x="5950622" y="339623"/>
            <a:ext cx="435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CEC0ADB-71CB-F542-8DD3-ADBA76CE9210}"/>
              </a:ext>
            </a:extLst>
          </p:cNvPr>
          <p:cNvSpPr txBox="1"/>
          <p:nvPr/>
        </p:nvSpPr>
        <p:spPr>
          <a:xfrm>
            <a:off x="2584510" y="3443111"/>
            <a:ext cx="435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65864796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21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Theme</vt:lpstr>
      <vt:lpstr>1_Office Theme</vt:lpstr>
      <vt:lpstr>PowerPoint Presentation</vt:lpstr>
    </vt:vector>
  </TitlesOfParts>
  <Company>Monash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Anthony Dear</dc:creator>
  <cp:lastModifiedBy>Anthony Dear</cp:lastModifiedBy>
  <cp:revision>8</cp:revision>
  <dcterms:created xsi:type="dcterms:W3CDTF">2023-01-04T23:35:19Z</dcterms:created>
  <dcterms:modified xsi:type="dcterms:W3CDTF">2023-01-05T00:25:52Z</dcterms:modified>
</cp:coreProperties>
</file>