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1942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675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0611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433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442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700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4140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70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4196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2557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9584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0C610-CFF2-45D9-AFB6-F2D730B6AACA}" type="datetimeFigureOut">
              <a:rPr lang="pl-PL" smtClean="0"/>
              <a:t>2014-08-20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8C586-84B2-4082-A4AE-41E6F91A3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920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13254" t="27775" r="44365" b="32096"/>
          <a:stretch/>
        </p:blipFill>
        <p:spPr>
          <a:xfrm>
            <a:off x="1610" y="1684124"/>
            <a:ext cx="5868744" cy="347309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/>
          <a:srcRect l="13571" t="28159" r="45635" b="22317"/>
          <a:stretch/>
        </p:blipFill>
        <p:spPr>
          <a:xfrm>
            <a:off x="5870354" y="1601828"/>
            <a:ext cx="5214882" cy="395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9250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Wierzbicki</dc:creator>
  <cp:lastModifiedBy>Piotr Wierzbicki</cp:lastModifiedBy>
  <cp:revision>2</cp:revision>
  <dcterms:created xsi:type="dcterms:W3CDTF">2014-03-14T09:12:43Z</dcterms:created>
  <dcterms:modified xsi:type="dcterms:W3CDTF">2014-08-20T13:29:01Z</dcterms:modified>
</cp:coreProperties>
</file>