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96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093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25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6724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60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067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096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814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66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8289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1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36BAA-EC1E-4F6E-BC64-E847917658CF}" type="datetimeFigureOut">
              <a:rPr lang="pt-BR" smtClean="0"/>
              <a:pPr/>
              <a:t>28/10/2014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67575-0145-4D17-A91F-24417E54EE9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95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1305913" y="1628800"/>
            <a:ext cx="6525255" cy="3368871"/>
            <a:chOff x="1076266" y="2940449"/>
            <a:chExt cx="6021199" cy="3080839"/>
          </a:xfrm>
        </p:grpSpPr>
        <p:sp>
          <p:nvSpPr>
            <p:cNvPr id="11" name="CaixaDeTexto 2"/>
            <p:cNvSpPr txBox="1"/>
            <p:nvPr/>
          </p:nvSpPr>
          <p:spPr>
            <a:xfrm>
              <a:off x="1076266" y="2940449"/>
              <a:ext cx="352691" cy="4274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b="1" dirty="0" smtClean="0"/>
                <a:t>A</a:t>
              </a:r>
              <a:endParaRPr lang="pt-BR" b="1" dirty="0"/>
            </a:p>
          </p:txBody>
        </p:sp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3008916"/>
              <a:ext cx="2957652" cy="30123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3" name="Group 4"/>
            <p:cNvGrpSpPr>
              <a:grpSpLocks noChangeAspect="1"/>
            </p:cNvGrpSpPr>
            <p:nvPr/>
          </p:nvGrpSpPr>
          <p:grpSpPr bwMode="auto">
            <a:xfrm>
              <a:off x="4139952" y="2998915"/>
              <a:ext cx="2957513" cy="3020352"/>
              <a:chOff x="3886" y="1941"/>
              <a:chExt cx="1863" cy="1897"/>
            </a:xfrm>
          </p:grpSpPr>
          <p:sp>
            <p:nvSpPr>
              <p:cNvPr id="1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886" y="1941"/>
                <a:ext cx="1863" cy="1897"/>
              </a:xfrm>
              <a:prstGeom prst="rect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6" name="Rectangle 5"/>
              <p:cNvSpPr>
                <a:spLocks noChangeArrowheads="1"/>
              </p:cNvSpPr>
              <p:nvPr/>
            </p:nvSpPr>
            <p:spPr bwMode="auto">
              <a:xfrm>
                <a:off x="3886" y="1941"/>
                <a:ext cx="1863" cy="18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7" name="Rectangle 6"/>
              <p:cNvSpPr>
                <a:spLocks noChangeArrowheads="1"/>
              </p:cNvSpPr>
              <p:nvPr/>
            </p:nvSpPr>
            <p:spPr bwMode="auto">
              <a:xfrm>
                <a:off x="4306" y="2196"/>
                <a:ext cx="1396" cy="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8" name="Rectangle 7"/>
              <p:cNvSpPr>
                <a:spLocks noChangeArrowheads="1"/>
              </p:cNvSpPr>
              <p:nvPr/>
            </p:nvSpPr>
            <p:spPr bwMode="auto">
              <a:xfrm>
                <a:off x="4422" y="3072"/>
                <a:ext cx="466" cy="97"/>
              </a:xfrm>
              <a:prstGeom prst="rect">
                <a:avLst/>
              </a:prstGeom>
              <a:solidFill>
                <a:srgbClr val="A0A0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9" name="Freeform 8"/>
              <p:cNvSpPr>
                <a:spLocks/>
              </p:cNvSpPr>
              <p:nvPr/>
            </p:nvSpPr>
            <p:spPr bwMode="auto">
              <a:xfrm>
                <a:off x="4422" y="3072"/>
                <a:ext cx="465" cy="94"/>
              </a:xfrm>
              <a:custGeom>
                <a:avLst/>
                <a:gdLst>
                  <a:gd name="T0" fmla="*/ 0 w 599"/>
                  <a:gd name="T1" fmla="*/ 116 h 116"/>
                  <a:gd name="T2" fmla="*/ 0 w 599"/>
                  <a:gd name="T3" fmla="*/ 116 h 116"/>
                  <a:gd name="T4" fmla="*/ 0 w 599"/>
                  <a:gd name="T5" fmla="*/ 0 h 116"/>
                  <a:gd name="T6" fmla="*/ 599 w 599"/>
                  <a:gd name="T7" fmla="*/ 0 h 116"/>
                  <a:gd name="T8" fmla="*/ 599 w 599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9" h="116">
                    <a:moveTo>
                      <a:pt x="0" y="116"/>
                    </a:moveTo>
                    <a:lnTo>
                      <a:pt x="0" y="116"/>
                    </a:lnTo>
                    <a:lnTo>
                      <a:pt x="0" y="0"/>
                    </a:lnTo>
                    <a:lnTo>
                      <a:pt x="599" y="0"/>
                    </a:lnTo>
                    <a:lnTo>
                      <a:pt x="599" y="116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0" name="Freeform 9"/>
              <p:cNvSpPr>
                <a:spLocks/>
              </p:cNvSpPr>
              <p:nvPr/>
            </p:nvSpPr>
            <p:spPr bwMode="auto">
              <a:xfrm>
                <a:off x="4539" y="3067"/>
                <a:ext cx="232" cy="0"/>
              </a:xfrm>
              <a:custGeom>
                <a:avLst/>
                <a:gdLst>
                  <a:gd name="T0" fmla="*/ 0 w 300"/>
                  <a:gd name="T1" fmla="*/ 300 w 300"/>
                  <a:gd name="T2" fmla="*/ 0 w 30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00">
                    <a:moveTo>
                      <a:pt x="0" y="0"/>
                    </a:moveTo>
                    <a:lnTo>
                      <a:pt x="300" y="0"/>
                    </a:ln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1" name="Line 10"/>
              <p:cNvSpPr>
                <a:spLocks noChangeShapeType="1"/>
              </p:cNvSpPr>
              <p:nvPr/>
            </p:nvSpPr>
            <p:spPr bwMode="auto">
              <a:xfrm>
                <a:off x="4655" y="3067"/>
                <a:ext cx="0" cy="5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2" name="Rectangle 11"/>
              <p:cNvSpPr>
                <a:spLocks noChangeArrowheads="1"/>
              </p:cNvSpPr>
              <p:nvPr/>
            </p:nvSpPr>
            <p:spPr bwMode="auto">
              <a:xfrm>
                <a:off x="5120" y="2543"/>
                <a:ext cx="466" cy="626"/>
              </a:xfrm>
              <a:prstGeom prst="rect">
                <a:avLst/>
              </a:prstGeom>
              <a:solidFill>
                <a:srgbClr val="32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5120" y="2543"/>
                <a:ext cx="465" cy="623"/>
              </a:xfrm>
              <a:custGeom>
                <a:avLst/>
                <a:gdLst>
                  <a:gd name="T0" fmla="*/ 0 w 599"/>
                  <a:gd name="T1" fmla="*/ 768 h 768"/>
                  <a:gd name="T2" fmla="*/ 0 w 599"/>
                  <a:gd name="T3" fmla="*/ 768 h 768"/>
                  <a:gd name="T4" fmla="*/ 0 w 599"/>
                  <a:gd name="T5" fmla="*/ 0 h 768"/>
                  <a:gd name="T6" fmla="*/ 599 w 599"/>
                  <a:gd name="T7" fmla="*/ 0 h 768"/>
                  <a:gd name="T8" fmla="*/ 599 w 599"/>
                  <a:gd name="T9" fmla="*/ 768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9" h="768">
                    <a:moveTo>
                      <a:pt x="0" y="768"/>
                    </a:moveTo>
                    <a:lnTo>
                      <a:pt x="0" y="768"/>
                    </a:lnTo>
                    <a:lnTo>
                      <a:pt x="0" y="0"/>
                    </a:lnTo>
                    <a:lnTo>
                      <a:pt x="599" y="0"/>
                    </a:lnTo>
                    <a:lnTo>
                      <a:pt x="599" y="768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4" name="Freeform 13"/>
              <p:cNvSpPr>
                <a:spLocks/>
              </p:cNvSpPr>
              <p:nvPr/>
            </p:nvSpPr>
            <p:spPr bwMode="auto">
              <a:xfrm>
                <a:off x="5237" y="2452"/>
                <a:ext cx="233" cy="0"/>
              </a:xfrm>
              <a:custGeom>
                <a:avLst/>
                <a:gdLst>
                  <a:gd name="T0" fmla="*/ 0 w 300"/>
                  <a:gd name="T1" fmla="*/ 300 w 300"/>
                  <a:gd name="T2" fmla="*/ 0 w 30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00">
                    <a:moveTo>
                      <a:pt x="0" y="0"/>
                    </a:moveTo>
                    <a:lnTo>
                      <a:pt x="300" y="0"/>
                    </a:lnTo>
                    <a:lnTo>
                      <a:pt x="0" y="0"/>
                    </a:lnTo>
                  </a:path>
                </a:pathLst>
              </a:cu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5" name="Line 14"/>
              <p:cNvSpPr>
                <a:spLocks noChangeShapeType="1"/>
              </p:cNvSpPr>
              <p:nvPr/>
            </p:nvSpPr>
            <p:spPr bwMode="auto">
              <a:xfrm>
                <a:off x="5353" y="2452"/>
                <a:ext cx="0" cy="91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6" name="Rectangle 15"/>
              <p:cNvSpPr>
                <a:spLocks noChangeArrowheads="1"/>
              </p:cNvSpPr>
              <p:nvPr/>
            </p:nvSpPr>
            <p:spPr bwMode="auto">
              <a:xfrm>
                <a:off x="4408" y="2006"/>
                <a:ext cx="954" cy="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Amplification at 4q13.3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" name="Line 16"/>
              <p:cNvSpPr>
                <a:spLocks noChangeShapeType="1"/>
              </p:cNvSpPr>
              <p:nvPr/>
            </p:nvSpPr>
            <p:spPr bwMode="auto">
              <a:xfrm>
                <a:off x="4306" y="3169"/>
                <a:ext cx="1396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8" name="Line 17"/>
              <p:cNvSpPr>
                <a:spLocks noChangeShapeType="1"/>
              </p:cNvSpPr>
              <p:nvPr/>
            </p:nvSpPr>
            <p:spPr bwMode="auto">
              <a:xfrm>
                <a:off x="4655" y="3169"/>
                <a:ext cx="0" cy="28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29" name="Rectangle 18"/>
              <p:cNvSpPr>
                <a:spLocks noChangeArrowheads="1"/>
              </p:cNvSpPr>
              <p:nvPr/>
            </p:nvSpPr>
            <p:spPr bwMode="auto">
              <a:xfrm rot="18900000">
                <a:off x="4401" y="3308"/>
                <a:ext cx="30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Control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Line 19"/>
              <p:cNvSpPr>
                <a:spLocks noChangeShapeType="1"/>
              </p:cNvSpPr>
              <p:nvPr/>
            </p:nvSpPr>
            <p:spPr bwMode="auto">
              <a:xfrm>
                <a:off x="5353" y="3169"/>
                <a:ext cx="0" cy="28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1" name="Rectangle 20"/>
              <p:cNvSpPr>
                <a:spLocks noChangeArrowheads="1"/>
              </p:cNvSpPr>
              <p:nvPr/>
            </p:nvSpPr>
            <p:spPr bwMode="auto">
              <a:xfrm rot="18900000">
                <a:off x="4839" y="3416"/>
                <a:ext cx="615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Tumor (MIC149)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Line 21"/>
              <p:cNvSpPr>
                <a:spLocks noChangeShapeType="1"/>
              </p:cNvSpPr>
              <p:nvPr/>
            </p:nvSpPr>
            <p:spPr bwMode="auto">
              <a:xfrm flipV="1">
                <a:off x="4306" y="2196"/>
                <a:ext cx="0" cy="973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3" name="Line 22"/>
              <p:cNvSpPr>
                <a:spLocks noChangeShapeType="1"/>
              </p:cNvSpPr>
              <p:nvPr/>
            </p:nvSpPr>
            <p:spPr bwMode="auto">
              <a:xfrm flipH="1">
                <a:off x="4279" y="3169"/>
                <a:ext cx="27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4" name="Rectangle 23"/>
              <p:cNvSpPr>
                <a:spLocks noChangeArrowheads="1"/>
              </p:cNvSpPr>
              <p:nvPr/>
            </p:nvSpPr>
            <p:spPr bwMode="auto">
              <a:xfrm>
                <a:off x="4191" y="3125"/>
                <a:ext cx="7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0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" name="Line 24"/>
              <p:cNvSpPr>
                <a:spLocks noChangeShapeType="1"/>
              </p:cNvSpPr>
              <p:nvPr/>
            </p:nvSpPr>
            <p:spPr bwMode="auto">
              <a:xfrm flipH="1">
                <a:off x="4279" y="2926"/>
                <a:ext cx="27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6" name="Rectangle 25"/>
              <p:cNvSpPr>
                <a:spLocks noChangeArrowheads="1"/>
              </p:cNvSpPr>
              <p:nvPr/>
            </p:nvSpPr>
            <p:spPr bwMode="auto">
              <a:xfrm>
                <a:off x="4191" y="2882"/>
                <a:ext cx="79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" name="Line 26"/>
              <p:cNvSpPr>
                <a:spLocks noChangeShapeType="1"/>
              </p:cNvSpPr>
              <p:nvPr/>
            </p:nvSpPr>
            <p:spPr bwMode="auto">
              <a:xfrm flipH="1">
                <a:off x="4279" y="2683"/>
                <a:ext cx="27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38" name="Rectangle 27"/>
              <p:cNvSpPr>
                <a:spLocks noChangeArrowheads="1"/>
              </p:cNvSpPr>
              <p:nvPr/>
            </p:nvSpPr>
            <p:spPr bwMode="auto">
              <a:xfrm>
                <a:off x="4148" y="2639"/>
                <a:ext cx="12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</a:t>
                </a:r>
                <a:endParaRPr kumimoji="0" lang="pt-BR" alt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" name="Line 28"/>
              <p:cNvSpPr>
                <a:spLocks noChangeShapeType="1"/>
              </p:cNvSpPr>
              <p:nvPr/>
            </p:nvSpPr>
            <p:spPr bwMode="auto">
              <a:xfrm flipH="1">
                <a:off x="4279" y="2440"/>
                <a:ext cx="27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0" name="Rectangle 29"/>
              <p:cNvSpPr>
                <a:spLocks noChangeArrowheads="1"/>
              </p:cNvSpPr>
              <p:nvPr/>
            </p:nvSpPr>
            <p:spPr bwMode="auto">
              <a:xfrm>
                <a:off x="4148" y="2396"/>
                <a:ext cx="12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15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Line 30"/>
              <p:cNvSpPr>
                <a:spLocks noChangeShapeType="1"/>
              </p:cNvSpPr>
              <p:nvPr/>
            </p:nvSpPr>
            <p:spPr bwMode="auto">
              <a:xfrm flipH="1">
                <a:off x="4279" y="2196"/>
                <a:ext cx="27" cy="0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42" name="Rectangle 31"/>
              <p:cNvSpPr>
                <a:spLocks noChangeArrowheads="1"/>
              </p:cNvSpPr>
              <p:nvPr/>
            </p:nvSpPr>
            <p:spPr bwMode="auto">
              <a:xfrm>
                <a:off x="4148" y="2153"/>
                <a:ext cx="122" cy="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20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Rectangle 32"/>
              <p:cNvSpPr>
                <a:spLocks noChangeArrowheads="1"/>
              </p:cNvSpPr>
              <p:nvPr/>
            </p:nvSpPr>
            <p:spPr bwMode="auto">
              <a:xfrm>
                <a:off x="4529" y="3676"/>
                <a:ext cx="448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1000" b="1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ADAMTS3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Rectangle 33"/>
              <p:cNvSpPr>
                <a:spLocks noChangeArrowheads="1"/>
              </p:cNvSpPr>
              <p:nvPr/>
            </p:nvSpPr>
            <p:spPr bwMode="auto">
              <a:xfrm>
                <a:off x="4906" y="3674"/>
                <a:ext cx="259" cy="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gene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Rectangle 34"/>
              <p:cNvSpPr>
                <a:spLocks noChangeArrowheads="1"/>
              </p:cNvSpPr>
              <p:nvPr/>
            </p:nvSpPr>
            <p:spPr bwMode="auto">
              <a:xfrm rot="16200000">
                <a:off x="3844" y="2584"/>
                <a:ext cx="591" cy="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pt-BR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Copy Number</a:t>
                </a:r>
                <a:endParaRPr kumimoji="0" lang="pt-BR" alt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CaixaDeTexto 8"/>
            <p:cNvSpPr txBox="1"/>
            <p:nvPr/>
          </p:nvSpPr>
          <p:spPr>
            <a:xfrm>
              <a:off x="4096645" y="2940449"/>
              <a:ext cx="342225" cy="4274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16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20</Words>
  <Application>Microsoft Office PowerPoint</Application>
  <PresentationFormat>Apresentação na tela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ffidalgo</dc:creator>
  <cp:lastModifiedBy>ffidalgo</cp:lastModifiedBy>
  <cp:revision>10</cp:revision>
  <dcterms:created xsi:type="dcterms:W3CDTF">2013-03-05T18:28:34Z</dcterms:created>
  <dcterms:modified xsi:type="dcterms:W3CDTF">2014-10-28T15:41:16Z</dcterms:modified>
</cp:coreProperties>
</file>