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57" d="100"/>
          <a:sy n="57" d="100"/>
        </p:scale>
        <p:origin x="33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52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15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4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59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74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69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30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7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460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03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14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7B8A79-A940-884D-9A76-8B6EBF2E5273}" type="datetimeFigureOut">
              <a:rPr kumimoji="1" lang="ja-JP" altLang="en-US" smtClean="0"/>
              <a:t>2025/6/25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05215C-10CC-C240-9FE2-BBBFD8F8F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20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E03B9-A78E-7FFA-73D6-BE34F308C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E97718E-6557-50D2-82DD-B0B02B98B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50" y="702928"/>
            <a:ext cx="8174933" cy="603818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47392F-292E-54B4-CDD3-C980D8511D44}"/>
              </a:ext>
            </a:extLst>
          </p:cNvPr>
          <p:cNvSpPr txBox="1"/>
          <p:nvPr/>
        </p:nvSpPr>
        <p:spPr>
          <a:xfrm>
            <a:off x="374801" y="116890"/>
            <a:ext cx="2935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information</a:t>
            </a:r>
            <a:endParaRPr lang="ja-JP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51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2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橋本貢士</dc:creator>
  <cp:lastModifiedBy>健二 原</cp:lastModifiedBy>
  <cp:revision>1</cp:revision>
  <dcterms:created xsi:type="dcterms:W3CDTF">2025-05-14T07:33:42Z</dcterms:created>
  <dcterms:modified xsi:type="dcterms:W3CDTF">2025-06-25T04:03:04Z</dcterms:modified>
</cp:coreProperties>
</file>