
<file path=[Content_Types].xml><?xml version="1.0" encoding="utf-8"?>
<Types xmlns="http://schemas.openxmlformats.org/package/2006/content-types">
  <Default Extension="bin" ContentType="application/vnd.openxmlformats-officedocument.oleObject"/>
  <Default Extension="emf" ContentType="image/x-emf"/>
  <Default Extension="jpeg" ContentType="image/jpeg"/>
  <Default Extension="rels" ContentType="application/vnd.openxmlformats-package.relationships+xml"/>
  <Default Extension="wmf" ContentType="image/x-wmf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changesInfos/changesInfo1.xml" ContentType="application/vnd.ms-powerpoint.changesinfo+xml"/>
  <Override PartName="/ppt/revisionInfo.xml" ContentType="application/vnd.ms-powerpoint.revisioninfo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84" r:id="rId1"/>
  </p:sldMasterIdLst>
  <p:sldIdLst>
    <p:sldId id="256" r:id="rId2"/>
  </p:sldIdLst>
  <p:sldSz cx="6858000" cy="10799763"/>
  <p:notesSz cx="9144000" cy="6858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3402" userDrawn="1">
          <p15:clr>
            <a:srgbClr val="A4A3A4"/>
          </p15:clr>
        </p15:guide>
        <p15:guide id="2" pos="2160" userDrawn="1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revisionInfo.xml><?xml version="1.0" encoding="utf-8"?>
<p1510:revInfo xmlns:a="http://schemas.openxmlformats.org/drawingml/2006/main" xmlns:r="http://schemas.openxmlformats.org/officeDocument/2006/relationships" xmlns:p1510="http://schemas.microsoft.com/office/powerpoint/2015/10/main">
  <p1510:revLst>
    <p1510:client id="{EDE8F896-536D-4032-A21F-3D9E34A8DD4A}" v="127" dt="2025-04-17T10:45:55.468"/>
  </p1510:revLst>
</p1510:revInfo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7085" autoAdjust="0"/>
    <p:restoredTop sz="94660"/>
  </p:normalViewPr>
  <p:slideViewPr>
    <p:cSldViewPr snapToGrid="0">
      <p:cViewPr>
        <p:scale>
          <a:sx n="148" d="100"/>
          <a:sy n="148" d="100"/>
        </p:scale>
        <p:origin x="492" y="384"/>
      </p:cViewPr>
      <p:guideLst>
        <p:guide orient="horz" pos="3402"/>
        <p:guide pos="216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microsoft.com/office/2015/10/relationships/revisionInfo" Target="revisionInfo.xml"/><Relationship Id="rId3" Type="http://schemas.openxmlformats.org/officeDocument/2006/relationships/presProps" Target="presProps.xml"/><Relationship Id="rId7" Type="http://schemas.microsoft.com/office/2016/11/relationships/changesInfo" Target="changesInfos/changesInfo1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tableStyles" Target="tableStyles.xml"/><Relationship Id="rId5" Type="http://schemas.openxmlformats.org/officeDocument/2006/relationships/theme" Target="theme/theme1.xml"/><Relationship Id="rId4" Type="http://schemas.openxmlformats.org/officeDocument/2006/relationships/viewProps" Target="viewProps.xml"/></Relationships>
</file>

<file path=ppt/changesInfos/changesInfo1.xml><?xml version="1.0" encoding="utf-8"?>
<pc:chgInfo xmlns:a="http://schemas.openxmlformats.org/drawingml/2006/main" xmlns:r="http://schemas.openxmlformats.org/officeDocument/2006/relationships" xmlns:ac="http://schemas.microsoft.com/office/drawing/2013/main/command" xmlns:pc="http://schemas.microsoft.com/office/powerpoint/2013/main/command">
  <pc:docChgLst>
    <pc:chgData name="Ula Piechota" userId="cb75b234-c030-4855-bc48-5fd4907cfbc0" providerId="ADAL" clId="{EDE8F896-536D-4032-A21F-3D9E34A8DD4A}"/>
    <pc:docChg chg="undo custSel modSld modMainMaster">
      <pc:chgData name="Ula Piechota" userId="cb75b234-c030-4855-bc48-5fd4907cfbc0" providerId="ADAL" clId="{EDE8F896-536D-4032-A21F-3D9E34A8DD4A}" dt="2025-04-17T10:46:16.853" v="463" actId="1076"/>
      <pc:docMkLst>
        <pc:docMk/>
      </pc:docMkLst>
      <pc:sldChg chg="addSp delSp modSp mod">
        <pc:chgData name="Ula Piechota" userId="cb75b234-c030-4855-bc48-5fd4907cfbc0" providerId="ADAL" clId="{EDE8F896-536D-4032-A21F-3D9E34A8DD4A}" dt="2025-04-17T10:46:16.853" v="463" actId="1076"/>
        <pc:sldMkLst>
          <pc:docMk/>
          <pc:sldMk cId="866029186" sldId="256"/>
        </pc:sldMkLst>
        <pc:spChg chg="del">
          <ac:chgData name="Ula Piechota" userId="cb75b234-c030-4855-bc48-5fd4907cfbc0" providerId="ADAL" clId="{EDE8F896-536D-4032-A21F-3D9E34A8DD4A}" dt="2025-04-17T09:23:26.574" v="0" actId="478"/>
          <ac:spMkLst>
            <pc:docMk/>
            <pc:sldMk cId="866029186" sldId="256"/>
            <ac:spMk id="2" creationId="{921D64A3-B8DC-3A87-3ED1-8E89F9949B8A}"/>
          </ac:spMkLst>
        </pc:spChg>
        <pc:spChg chg="del">
          <ac:chgData name="Ula Piechota" userId="cb75b234-c030-4855-bc48-5fd4907cfbc0" providerId="ADAL" clId="{EDE8F896-536D-4032-A21F-3D9E34A8DD4A}" dt="2025-04-17T09:23:29.177" v="1" actId="478"/>
          <ac:spMkLst>
            <pc:docMk/>
            <pc:sldMk cId="866029186" sldId="256"/>
            <ac:spMk id="3" creationId="{CAE087F2-36C2-2D32-7321-055A5CF1E577}"/>
          </ac:spMkLst>
        </pc:spChg>
        <pc:spChg chg="add del mod topLvl">
          <ac:chgData name="Ula Piechota" userId="cb75b234-c030-4855-bc48-5fd4907cfbc0" providerId="ADAL" clId="{EDE8F896-536D-4032-A21F-3D9E34A8DD4A}" dt="2025-04-17T10:17:33.099" v="294" actId="478"/>
          <ac:spMkLst>
            <pc:docMk/>
            <pc:sldMk cId="866029186" sldId="256"/>
            <ac:spMk id="42" creationId="{9F190F38-D972-320C-56F1-E95ACA201A09}"/>
          </ac:spMkLst>
        </pc:spChg>
        <pc:spChg chg="add mod">
          <ac:chgData name="Ula Piechota" userId="cb75b234-c030-4855-bc48-5fd4907cfbc0" providerId="ADAL" clId="{EDE8F896-536D-4032-A21F-3D9E34A8DD4A}" dt="2025-04-17T10:46:16.853" v="463" actId="1076"/>
          <ac:spMkLst>
            <pc:docMk/>
            <pc:sldMk cId="866029186" sldId="256"/>
            <ac:spMk id="45" creationId="{4F31BD77-2E3B-F66D-65E6-04F4C45B5E66}"/>
          </ac:spMkLst>
        </pc:spChg>
        <pc:spChg chg="add mod">
          <ac:chgData name="Ula Piechota" userId="cb75b234-c030-4855-bc48-5fd4907cfbc0" providerId="ADAL" clId="{EDE8F896-536D-4032-A21F-3D9E34A8DD4A}" dt="2025-04-17T10:46:04.352" v="461" actId="1076"/>
          <ac:spMkLst>
            <pc:docMk/>
            <pc:sldMk cId="866029186" sldId="256"/>
            <ac:spMk id="46" creationId="{933A050D-341F-CA0D-DD78-39D94E2D7D55}"/>
          </ac:spMkLst>
        </pc:spChg>
        <pc:grpChg chg="mod">
          <ac:chgData name="Ula Piechota" userId="cb75b234-c030-4855-bc48-5fd4907cfbc0" providerId="ADAL" clId="{EDE8F896-536D-4032-A21F-3D9E34A8DD4A}" dt="2025-04-17T10:46:09.964" v="462" actId="1076"/>
          <ac:grpSpMkLst>
            <pc:docMk/>
            <pc:sldMk cId="866029186" sldId="256"/>
            <ac:grpSpMk id="44" creationId="{3B430520-3150-2E35-CF60-9397FB6902F3}"/>
          </ac:grpSpMkLst>
        </pc:grpChg>
        <pc:graphicFrameChg chg="add mod">
          <ac:chgData name="Ula Piechota" userId="cb75b234-c030-4855-bc48-5fd4907cfbc0" providerId="ADAL" clId="{EDE8F896-536D-4032-A21F-3D9E34A8DD4A}" dt="2025-04-17T09:44:12.078" v="79" actId="552"/>
          <ac:graphicFrameMkLst>
            <pc:docMk/>
            <pc:sldMk cId="866029186" sldId="256"/>
            <ac:graphicFrameMk id="4" creationId="{DB62CEAE-CF5E-2C6C-96F1-8A6F4A170F10}"/>
          </ac:graphicFrameMkLst>
        </pc:graphicFrameChg>
        <pc:graphicFrameChg chg="add mod topLvl">
          <ac:chgData name="Ula Piechota" userId="cb75b234-c030-4855-bc48-5fd4907cfbc0" providerId="ADAL" clId="{EDE8F896-536D-4032-A21F-3D9E34A8DD4A}" dt="2025-04-17T10:45:29.430" v="460"/>
          <ac:graphicFrameMkLst>
            <pc:docMk/>
            <pc:sldMk cId="866029186" sldId="256"/>
            <ac:graphicFrameMk id="5" creationId="{452CB88B-A0EC-BA18-5B89-9C395A2E45DB}"/>
          </ac:graphicFrameMkLst>
        </pc:graphicFrameChg>
        <pc:graphicFrameChg chg="add mod">
          <ac:chgData name="Ula Piechota" userId="cb75b234-c030-4855-bc48-5fd4907cfbc0" providerId="ADAL" clId="{EDE8F896-536D-4032-A21F-3D9E34A8DD4A}" dt="2025-04-17T10:06:17.018" v="229" actId="465"/>
          <ac:graphicFrameMkLst>
            <pc:docMk/>
            <pc:sldMk cId="866029186" sldId="256"/>
            <ac:graphicFrameMk id="6" creationId="{8B7D9244-6681-8D54-C9EF-6F80F17F3B92}"/>
          </ac:graphicFrameMkLst>
        </pc:graphicFrameChg>
        <pc:graphicFrameChg chg="add mod">
          <ac:chgData name="Ula Piechota" userId="cb75b234-c030-4855-bc48-5fd4907cfbc0" providerId="ADAL" clId="{EDE8F896-536D-4032-A21F-3D9E34A8DD4A}" dt="2025-04-17T10:06:33.655" v="230" actId="465"/>
          <ac:graphicFrameMkLst>
            <pc:docMk/>
            <pc:sldMk cId="866029186" sldId="256"/>
            <ac:graphicFrameMk id="7" creationId="{AB0D026F-8251-32C6-3412-343BCDC9E0D6}"/>
          </ac:graphicFrameMkLst>
        </pc:graphicFrameChg>
        <pc:graphicFrameChg chg="add mod topLvl">
          <ac:chgData name="Ula Piechota" userId="cb75b234-c030-4855-bc48-5fd4907cfbc0" providerId="ADAL" clId="{EDE8F896-536D-4032-A21F-3D9E34A8DD4A}" dt="2025-04-17T10:45:29.430" v="460"/>
          <ac:graphicFrameMkLst>
            <pc:docMk/>
            <pc:sldMk cId="866029186" sldId="256"/>
            <ac:graphicFrameMk id="8" creationId="{3E85324E-412D-36BE-E548-15810608E45F}"/>
          </ac:graphicFrameMkLst>
        </pc:graphicFrameChg>
        <pc:graphicFrameChg chg="add mod">
          <ac:chgData name="Ula Piechota" userId="cb75b234-c030-4855-bc48-5fd4907cfbc0" providerId="ADAL" clId="{EDE8F896-536D-4032-A21F-3D9E34A8DD4A}" dt="2025-04-17T10:06:33.655" v="230" actId="465"/>
          <ac:graphicFrameMkLst>
            <pc:docMk/>
            <pc:sldMk cId="866029186" sldId="256"/>
            <ac:graphicFrameMk id="9" creationId="{5146C98F-9021-8E09-2C81-851160F9A18C}"/>
          </ac:graphicFrameMkLst>
        </pc:graphicFrameChg>
        <pc:graphicFrameChg chg="add mod topLvl">
          <ac:chgData name="Ula Piechota" userId="cb75b234-c030-4855-bc48-5fd4907cfbc0" providerId="ADAL" clId="{EDE8F896-536D-4032-A21F-3D9E34A8DD4A}" dt="2025-04-17T10:45:29.430" v="460"/>
          <ac:graphicFrameMkLst>
            <pc:docMk/>
            <pc:sldMk cId="866029186" sldId="256"/>
            <ac:graphicFrameMk id="10" creationId="{7978EFFA-E57B-3E78-9AB0-3450557C7B1B}"/>
          </ac:graphicFrameMkLst>
        </pc:graphicFrameChg>
        <pc:graphicFrameChg chg="add mod">
          <ac:chgData name="Ula Piechota" userId="cb75b234-c030-4855-bc48-5fd4907cfbc0" providerId="ADAL" clId="{EDE8F896-536D-4032-A21F-3D9E34A8DD4A}" dt="2025-04-17T10:06:33.655" v="230" actId="465"/>
          <ac:graphicFrameMkLst>
            <pc:docMk/>
            <pc:sldMk cId="866029186" sldId="256"/>
            <ac:graphicFrameMk id="11" creationId="{5BA980E8-0BF6-61C2-0E1E-B2491B25EC3C}"/>
          </ac:graphicFrameMkLst>
        </pc:graphicFrameChg>
        <pc:graphicFrameChg chg="add mod">
          <ac:chgData name="Ula Piechota" userId="cb75b234-c030-4855-bc48-5fd4907cfbc0" providerId="ADAL" clId="{EDE8F896-536D-4032-A21F-3D9E34A8DD4A}" dt="2025-04-17T10:06:17.018" v="229" actId="465"/>
          <ac:graphicFrameMkLst>
            <pc:docMk/>
            <pc:sldMk cId="866029186" sldId="256"/>
            <ac:graphicFrameMk id="12" creationId="{0C2F2416-A922-2406-F636-AD38DF7A111F}"/>
          </ac:graphicFrameMkLst>
        </pc:graphicFrameChg>
        <pc:graphicFrameChg chg="add mod">
          <ac:chgData name="Ula Piechota" userId="cb75b234-c030-4855-bc48-5fd4907cfbc0" providerId="ADAL" clId="{EDE8F896-536D-4032-A21F-3D9E34A8DD4A}" dt="2025-04-17T10:06:33.655" v="230" actId="465"/>
          <ac:graphicFrameMkLst>
            <pc:docMk/>
            <pc:sldMk cId="866029186" sldId="256"/>
            <ac:graphicFrameMk id="13" creationId="{3BA403EC-1BC7-0086-447B-9133CAE3A32D}"/>
          </ac:graphicFrameMkLst>
        </pc:graphicFrameChg>
        <pc:graphicFrameChg chg="add mod">
          <ac:chgData name="Ula Piechota" userId="cb75b234-c030-4855-bc48-5fd4907cfbc0" providerId="ADAL" clId="{EDE8F896-536D-4032-A21F-3D9E34A8DD4A}" dt="2025-04-17T10:06:17.018" v="229" actId="465"/>
          <ac:graphicFrameMkLst>
            <pc:docMk/>
            <pc:sldMk cId="866029186" sldId="256"/>
            <ac:graphicFrameMk id="14" creationId="{CD5D6A67-A6BE-18A1-36A0-0F48C4BCADCD}"/>
          </ac:graphicFrameMkLst>
        </pc:graphicFrameChg>
        <pc:graphicFrameChg chg="add mod topLvl">
          <ac:chgData name="Ula Piechota" userId="cb75b234-c030-4855-bc48-5fd4907cfbc0" providerId="ADAL" clId="{EDE8F896-536D-4032-A21F-3D9E34A8DD4A}" dt="2025-04-17T10:45:29.430" v="460"/>
          <ac:graphicFrameMkLst>
            <pc:docMk/>
            <pc:sldMk cId="866029186" sldId="256"/>
            <ac:graphicFrameMk id="15" creationId="{C1905B18-3B03-6D31-A18B-D8FB849A5BA7}"/>
          </ac:graphicFrameMkLst>
        </pc:graphicFrameChg>
        <pc:graphicFrameChg chg="add del mod">
          <ac:chgData name="Ula Piechota" userId="cb75b234-c030-4855-bc48-5fd4907cfbc0" providerId="ADAL" clId="{EDE8F896-536D-4032-A21F-3D9E34A8DD4A}" dt="2025-04-17T09:54:42.699" v="145" actId="21"/>
          <ac:graphicFrameMkLst>
            <pc:docMk/>
            <pc:sldMk cId="866029186" sldId="256"/>
            <ac:graphicFrameMk id="16" creationId="{52972956-63EE-9E70-AC83-3AFB2AEF5366}"/>
          </ac:graphicFrameMkLst>
        </pc:graphicFrameChg>
        <pc:graphicFrameChg chg="add del mod">
          <ac:chgData name="Ula Piechota" userId="cb75b234-c030-4855-bc48-5fd4907cfbc0" providerId="ADAL" clId="{EDE8F896-536D-4032-A21F-3D9E34A8DD4A}" dt="2025-04-17T09:54:42.699" v="145" actId="21"/>
          <ac:graphicFrameMkLst>
            <pc:docMk/>
            <pc:sldMk cId="866029186" sldId="256"/>
            <ac:graphicFrameMk id="17" creationId="{196A2A93-005B-3110-C126-A4189D8E3D49}"/>
          </ac:graphicFrameMkLst>
        </pc:graphicFrameChg>
        <pc:graphicFrameChg chg="add mod">
          <ac:chgData name="Ula Piechota" userId="cb75b234-c030-4855-bc48-5fd4907cfbc0" providerId="ADAL" clId="{EDE8F896-536D-4032-A21F-3D9E34A8DD4A}" dt="2025-04-17T10:06:17.018" v="229" actId="465"/>
          <ac:graphicFrameMkLst>
            <pc:docMk/>
            <pc:sldMk cId="866029186" sldId="256"/>
            <ac:graphicFrameMk id="18" creationId="{91727EC5-4FF4-4CEA-357D-CED19021F4B5}"/>
          </ac:graphicFrameMkLst>
        </pc:graphicFrameChg>
        <pc:graphicFrameChg chg="add mod">
          <ac:chgData name="Ula Piechota" userId="cb75b234-c030-4855-bc48-5fd4907cfbc0" providerId="ADAL" clId="{EDE8F896-536D-4032-A21F-3D9E34A8DD4A}" dt="2025-04-17T10:06:33.655" v="230" actId="465"/>
          <ac:graphicFrameMkLst>
            <pc:docMk/>
            <pc:sldMk cId="866029186" sldId="256"/>
            <ac:graphicFrameMk id="19" creationId="{12A257B1-4A9D-1D34-FA3D-FA3C1609F030}"/>
          </ac:graphicFrameMkLst>
        </pc:graphicFrameChg>
        <pc:graphicFrameChg chg="add mod">
          <ac:chgData name="Ula Piechota" userId="cb75b234-c030-4855-bc48-5fd4907cfbc0" providerId="ADAL" clId="{EDE8F896-536D-4032-A21F-3D9E34A8DD4A}" dt="2025-04-17T10:05:36.240" v="227" actId="552"/>
          <ac:graphicFrameMkLst>
            <pc:docMk/>
            <pc:sldMk cId="866029186" sldId="256"/>
            <ac:graphicFrameMk id="20" creationId="{4271B47C-5361-E15C-4EEE-AC1A063E6975}"/>
          </ac:graphicFrameMkLst>
        </pc:graphicFrameChg>
        <pc:graphicFrameChg chg="add mod topLvl">
          <ac:chgData name="Ula Piechota" userId="cb75b234-c030-4855-bc48-5fd4907cfbc0" providerId="ADAL" clId="{EDE8F896-536D-4032-A21F-3D9E34A8DD4A}" dt="2025-04-17T10:17:41.330" v="295" actId="164"/>
          <ac:graphicFrameMkLst>
            <pc:docMk/>
            <pc:sldMk cId="866029186" sldId="256"/>
            <ac:graphicFrameMk id="21" creationId="{D3E60B7E-9719-2DCF-31D5-A0D4E63B1C8E}"/>
          </ac:graphicFrameMkLst>
        </pc:graphicFrameChg>
        <pc:graphicFrameChg chg="add mod">
          <ac:chgData name="Ula Piechota" userId="cb75b234-c030-4855-bc48-5fd4907cfbc0" providerId="ADAL" clId="{EDE8F896-536D-4032-A21F-3D9E34A8DD4A}" dt="2025-04-17T10:13:43.337" v="274" actId="552"/>
          <ac:graphicFrameMkLst>
            <pc:docMk/>
            <pc:sldMk cId="866029186" sldId="256"/>
            <ac:graphicFrameMk id="22" creationId="{35747F43-898E-A140-37CC-FB34F67E9A63}"/>
          </ac:graphicFrameMkLst>
        </pc:graphicFrameChg>
        <pc:graphicFrameChg chg="add mod topLvl">
          <ac:chgData name="Ula Piechota" userId="cb75b234-c030-4855-bc48-5fd4907cfbc0" providerId="ADAL" clId="{EDE8F896-536D-4032-A21F-3D9E34A8DD4A}" dt="2025-04-17T10:45:29.430" v="460"/>
          <ac:graphicFrameMkLst>
            <pc:docMk/>
            <pc:sldMk cId="866029186" sldId="256"/>
            <ac:graphicFrameMk id="23" creationId="{4CEF81B0-72D0-4980-ECF3-E0E81AB435E7}"/>
          </ac:graphicFrameMkLst>
        </pc:graphicFrameChg>
        <pc:graphicFrameChg chg="add mod">
          <ac:chgData name="Ula Piechota" userId="cb75b234-c030-4855-bc48-5fd4907cfbc0" providerId="ADAL" clId="{EDE8F896-536D-4032-A21F-3D9E34A8DD4A}" dt="2025-04-17T10:13:45.539" v="275" actId="465"/>
          <ac:graphicFrameMkLst>
            <pc:docMk/>
            <pc:sldMk cId="866029186" sldId="256"/>
            <ac:graphicFrameMk id="24" creationId="{884B6D09-A006-A450-0E3B-976C6068FF48}"/>
          </ac:graphicFrameMkLst>
        </pc:graphicFrameChg>
        <pc:graphicFrameChg chg="add mod">
          <ac:chgData name="Ula Piechota" userId="cb75b234-c030-4855-bc48-5fd4907cfbc0" providerId="ADAL" clId="{EDE8F896-536D-4032-A21F-3D9E34A8DD4A}" dt="2025-04-17T10:06:17.018" v="229" actId="465"/>
          <ac:graphicFrameMkLst>
            <pc:docMk/>
            <pc:sldMk cId="866029186" sldId="256"/>
            <ac:graphicFrameMk id="25" creationId="{52972956-63EE-9E70-AC83-3AFB2AEF5366}"/>
          </ac:graphicFrameMkLst>
        </pc:graphicFrameChg>
        <pc:graphicFrameChg chg="add mod">
          <ac:chgData name="Ula Piechota" userId="cb75b234-c030-4855-bc48-5fd4907cfbc0" providerId="ADAL" clId="{EDE8F896-536D-4032-A21F-3D9E34A8DD4A}" dt="2025-04-17T10:06:33.655" v="230" actId="465"/>
          <ac:graphicFrameMkLst>
            <pc:docMk/>
            <pc:sldMk cId="866029186" sldId="256"/>
            <ac:graphicFrameMk id="26" creationId="{196A2A93-005B-3110-C126-A4189D8E3D49}"/>
          </ac:graphicFrameMkLst>
        </pc:graphicFrameChg>
        <pc:graphicFrameChg chg="add mod">
          <ac:chgData name="Ula Piechota" userId="cb75b234-c030-4855-bc48-5fd4907cfbc0" providerId="ADAL" clId="{EDE8F896-536D-4032-A21F-3D9E34A8DD4A}" dt="2025-04-17T10:14:30.533" v="282" actId="465"/>
          <ac:graphicFrameMkLst>
            <pc:docMk/>
            <pc:sldMk cId="866029186" sldId="256"/>
            <ac:graphicFrameMk id="27" creationId="{F22C0BC5-65AA-2C21-E345-1D29303739F5}"/>
          </ac:graphicFrameMkLst>
        </pc:graphicFrameChg>
        <pc:graphicFrameChg chg="add mod">
          <ac:chgData name="Ula Piechota" userId="cb75b234-c030-4855-bc48-5fd4907cfbc0" providerId="ADAL" clId="{EDE8F896-536D-4032-A21F-3D9E34A8DD4A}" dt="2025-04-17T10:13:45.539" v="275" actId="465"/>
          <ac:graphicFrameMkLst>
            <pc:docMk/>
            <pc:sldMk cId="866029186" sldId="256"/>
            <ac:graphicFrameMk id="28" creationId="{EEA7086B-6D89-9D4B-F5F8-F51D5333F714}"/>
          </ac:graphicFrameMkLst>
        </pc:graphicFrameChg>
        <pc:graphicFrameChg chg="add mod">
          <ac:chgData name="Ula Piechota" userId="cb75b234-c030-4855-bc48-5fd4907cfbc0" providerId="ADAL" clId="{EDE8F896-536D-4032-A21F-3D9E34A8DD4A}" dt="2025-04-17T10:14:30.533" v="282" actId="465"/>
          <ac:graphicFrameMkLst>
            <pc:docMk/>
            <pc:sldMk cId="866029186" sldId="256"/>
            <ac:graphicFrameMk id="29" creationId="{91B2CDAB-B2BC-0074-83DC-942C1921AF5E}"/>
          </ac:graphicFrameMkLst>
        </pc:graphicFrameChg>
        <pc:graphicFrameChg chg="add mod">
          <ac:chgData name="Ula Piechota" userId="cb75b234-c030-4855-bc48-5fd4907cfbc0" providerId="ADAL" clId="{EDE8F896-536D-4032-A21F-3D9E34A8DD4A}" dt="2025-04-17T10:13:45.539" v="275" actId="465"/>
          <ac:graphicFrameMkLst>
            <pc:docMk/>
            <pc:sldMk cId="866029186" sldId="256"/>
            <ac:graphicFrameMk id="30" creationId="{4C0568CC-C600-A1BD-5CCB-B5705DBDC558}"/>
          </ac:graphicFrameMkLst>
        </pc:graphicFrameChg>
        <pc:graphicFrameChg chg="add mod">
          <ac:chgData name="Ula Piechota" userId="cb75b234-c030-4855-bc48-5fd4907cfbc0" providerId="ADAL" clId="{EDE8F896-536D-4032-A21F-3D9E34A8DD4A}" dt="2025-04-17T10:17:41.330" v="295" actId="164"/>
          <ac:graphicFrameMkLst>
            <pc:docMk/>
            <pc:sldMk cId="866029186" sldId="256"/>
            <ac:graphicFrameMk id="31" creationId="{28765B9C-DECD-3E39-3606-9F4A49504066}"/>
          </ac:graphicFrameMkLst>
        </pc:graphicFrameChg>
        <pc:graphicFrameChg chg="add mod">
          <ac:chgData name="Ula Piechota" userId="cb75b234-c030-4855-bc48-5fd4907cfbc0" providerId="ADAL" clId="{EDE8F896-536D-4032-A21F-3D9E34A8DD4A}" dt="2025-04-17T10:13:45.539" v="275" actId="465"/>
          <ac:graphicFrameMkLst>
            <pc:docMk/>
            <pc:sldMk cId="866029186" sldId="256"/>
            <ac:graphicFrameMk id="32" creationId="{0506BF65-56EE-2D68-DF82-82E9B6F1F941}"/>
          </ac:graphicFrameMkLst>
        </pc:graphicFrameChg>
        <pc:graphicFrameChg chg="add mod">
          <ac:chgData name="Ula Piechota" userId="cb75b234-c030-4855-bc48-5fd4907cfbc0" providerId="ADAL" clId="{EDE8F896-536D-4032-A21F-3D9E34A8DD4A}" dt="2025-04-17T10:14:30.533" v="282" actId="465"/>
          <ac:graphicFrameMkLst>
            <pc:docMk/>
            <pc:sldMk cId="866029186" sldId="256"/>
            <ac:graphicFrameMk id="33" creationId="{DA66C9CB-DA07-4FA8-193F-1B6A12FC5656}"/>
          </ac:graphicFrameMkLst>
        </pc:graphicFrameChg>
        <pc:graphicFrameChg chg="add mod topLvl">
          <ac:chgData name="Ula Piechota" userId="cb75b234-c030-4855-bc48-5fd4907cfbc0" providerId="ADAL" clId="{EDE8F896-536D-4032-A21F-3D9E34A8DD4A}" dt="2025-04-17T10:45:29.430" v="460"/>
          <ac:graphicFrameMkLst>
            <pc:docMk/>
            <pc:sldMk cId="866029186" sldId="256"/>
            <ac:graphicFrameMk id="34" creationId="{661EEE03-E561-B9E5-664A-AB4846C63AC8}"/>
          </ac:graphicFrameMkLst>
        </pc:graphicFrameChg>
        <pc:graphicFrameChg chg="add mod">
          <ac:chgData name="Ula Piechota" userId="cb75b234-c030-4855-bc48-5fd4907cfbc0" providerId="ADAL" clId="{EDE8F896-536D-4032-A21F-3D9E34A8DD4A}" dt="2025-04-17T10:14:30.533" v="282" actId="465"/>
          <ac:graphicFrameMkLst>
            <pc:docMk/>
            <pc:sldMk cId="866029186" sldId="256"/>
            <ac:graphicFrameMk id="35" creationId="{3DBE55E6-2CB2-AB18-4D43-A7896875535D}"/>
          </ac:graphicFrameMkLst>
        </pc:graphicFrameChg>
        <pc:graphicFrameChg chg="add mod topLvl">
          <ac:chgData name="Ula Piechota" userId="cb75b234-c030-4855-bc48-5fd4907cfbc0" providerId="ADAL" clId="{EDE8F896-536D-4032-A21F-3D9E34A8DD4A}" dt="2025-04-17T10:45:29.430" v="460"/>
          <ac:graphicFrameMkLst>
            <pc:docMk/>
            <pc:sldMk cId="866029186" sldId="256"/>
            <ac:graphicFrameMk id="36" creationId="{018465B7-619D-EDDB-7625-A16A823BF71F}"/>
          </ac:graphicFrameMkLst>
        </pc:graphicFrameChg>
        <pc:graphicFrameChg chg="add mod">
          <ac:chgData name="Ula Piechota" userId="cb75b234-c030-4855-bc48-5fd4907cfbc0" providerId="ADAL" clId="{EDE8F896-536D-4032-A21F-3D9E34A8DD4A}" dt="2025-04-17T10:14:30.533" v="282" actId="465"/>
          <ac:graphicFrameMkLst>
            <pc:docMk/>
            <pc:sldMk cId="866029186" sldId="256"/>
            <ac:graphicFrameMk id="37" creationId="{1EF98B32-2185-7C27-2355-91A697954B81}"/>
          </ac:graphicFrameMkLst>
        </pc:graphicFrameChg>
        <pc:graphicFrameChg chg="add mod">
          <ac:chgData name="Ula Piechota" userId="cb75b234-c030-4855-bc48-5fd4907cfbc0" providerId="ADAL" clId="{EDE8F896-536D-4032-A21F-3D9E34A8DD4A}" dt="2025-04-17T10:13:45.539" v="275" actId="465"/>
          <ac:graphicFrameMkLst>
            <pc:docMk/>
            <pc:sldMk cId="866029186" sldId="256"/>
            <ac:graphicFrameMk id="38" creationId="{0DB27F2A-639E-C197-810B-91EFEFBC5292}"/>
          </ac:graphicFrameMkLst>
        </pc:graphicFrameChg>
        <pc:graphicFrameChg chg="add mod topLvl">
          <ac:chgData name="Ula Piechota" userId="cb75b234-c030-4855-bc48-5fd4907cfbc0" providerId="ADAL" clId="{EDE8F896-536D-4032-A21F-3D9E34A8DD4A}" dt="2025-04-17T10:45:29.430" v="460"/>
          <ac:graphicFrameMkLst>
            <pc:docMk/>
            <pc:sldMk cId="866029186" sldId="256"/>
            <ac:graphicFrameMk id="39" creationId="{CF783F1D-996D-CE35-366B-CF32678D7345}"/>
          </ac:graphicFrameMkLst>
        </pc:graphicFrameChg>
        <pc:graphicFrameChg chg="add mod">
          <ac:chgData name="Ula Piechota" userId="cb75b234-c030-4855-bc48-5fd4907cfbc0" providerId="ADAL" clId="{EDE8F896-536D-4032-A21F-3D9E34A8DD4A}" dt="2025-04-17T10:13:43.337" v="274" actId="552"/>
          <ac:graphicFrameMkLst>
            <pc:docMk/>
            <pc:sldMk cId="866029186" sldId="256"/>
            <ac:graphicFrameMk id="40" creationId="{16A8AFE7-B676-6E25-4C60-3C5BC8E02A78}"/>
          </ac:graphicFrameMkLst>
        </pc:graphicFrameChg>
        <pc:graphicFrameChg chg="add mod">
          <ac:chgData name="Ula Piechota" userId="cb75b234-c030-4855-bc48-5fd4907cfbc0" providerId="ADAL" clId="{EDE8F896-536D-4032-A21F-3D9E34A8DD4A}" dt="2025-04-17T10:14:28.411" v="281" actId="552"/>
          <ac:graphicFrameMkLst>
            <pc:docMk/>
            <pc:sldMk cId="866029186" sldId="256"/>
            <ac:graphicFrameMk id="41" creationId="{CD784834-8A47-1A76-4716-EA27AA0AC994}"/>
          </ac:graphicFrameMkLst>
        </pc:graphicFrameChg>
      </pc:sldChg>
      <pc:sldMasterChg chg="modSp modSldLayout">
        <pc:chgData name="Ula Piechota" userId="cb75b234-c030-4855-bc48-5fd4907cfbc0" providerId="ADAL" clId="{EDE8F896-536D-4032-A21F-3D9E34A8DD4A}" dt="2025-04-17T10:45:29.430" v="460"/>
        <pc:sldMasterMkLst>
          <pc:docMk/>
          <pc:sldMasterMk cId="2608009176" sldId="2147483672"/>
        </pc:sldMasterMkLst>
        <pc:spChg chg="mod">
          <ac:chgData name="Ula Piechota" userId="cb75b234-c030-4855-bc48-5fd4907cfbc0" providerId="ADAL" clId="{EDE8F896-536D-4032-A21F-3D9E34A8DD4A}" dt="2025-04-17T10:45:29.430" v="460"/>
          <ac:spMkLst>
            <pc:docMk/>
            <pc:sldMasterMk cId="2608009176" sldId="2147483672"/>
            <ac:spMk id="2" creationId="{00000000-0000-0000-0000-000000000000}"/>
          </ac:spMkLst>
        </pc:spChg>
        <pc:spChg chg="mod">
          <ac:chgData name="Ula Piechota" userId="cb75b234-c030-4855-bc48-5fd4907cfbc0" providerId="ADAL" clId="{EDE8F896-536D-4032-A21F-3D9E34A8DD4A}" dt="2025-04-17T10:45:29.430" v="460"/>
          <ac:spMkLst>
            <pc:docMk/>
            <pc:sldMasterMk cId="2608009176" sldId="2147483672"/>
            <ac:spMk id="3" creationId="{00000000-0000-0000-0000-000000000000}"/>
          </ac:spMkLst>
        </pc:spChg>
        <pc:spChg chg="mod">
          <ac:chgData name="Ula Piechota" userId="cb75b234-c030-4855-bc48-5fd4907cfbc0" providerId="ADAL" clId="{EDE8F896-536D-4032-A21F-3D9E34A8DD4A}" dt="2025-04-17T10:45:29.430" v="460"/>
          <ac:spMkLst>
            <pc:docMk/>
            <pc:sldMasterMk cId="2608009176" sldId="2147483672"/>
            <ac:spMk id="4" creationId="{00000000-0000-0000-0000-000000000000}"/>
          </ac:spMkLst>
        </pc:spChg>
        <pc:spChg chg="mod">
          <ac:chgData name="Ula Piechota" userId="cb75b234-c030-4855-bc48-5fd4907cfbc0" providerId="ADAL" clId="{EDE8F896-536D-4032-A21F-3D9E34A8DD4A}" dt="2025-04-17T10:45:29.430" v="460"/>
          <ac:spMkLst>
            <pc:docMk/>
            <pc:sldMasterMk cId="2608009176" sldId="2147483672"/>
            <ac:spMk id="5" creationId="{00000000-0000-0000-0000-000000000000}"/>
          </ac:spMkLst>
        </pc:spChg>
        <pc:spChg chg="mod">
          <ac:chgData name="Ula Piechota" userId="cb75b234-c030-4855-bc48-5fd4907cfbc0" providerId="ADAL" clId="{EDE8F896-536D-4032-A21F-3D9E34A8DD4A}" dt="2025-04-17T10:45:29.430" v="460"/>
          <ac:spMkLst>
            <pc:docMk/>
            <pc:sldMasterMk cId="2608009176" sldId="2147483672"/>
            <ac:spMk id="6" creationId="{00000000-0000-0000-0000-000000000000}"/>
          </ac:spMkLst>
        </pc:spChg>
        <pc:sldLayoutChg chg="modSp">
          <pc:chgData name="Ula Piechota" userId="cb75b234-c030-4855-bc48-5fd4907cfbc0" providerId="ADAL" clId="{EDE8F896-536D-4032-A21F-3D9E34A8DD4A}" dt="2025-04-17T10:45:29.430" v="460"/>
          <pc:sldLayoutMkLst>
            <pc:docMk/>
            <pc:sldMasterMk cId="2608009176" sldId="2147483672"/>
            <pc:sldLayoutMk cId="1914820425" sldId="2147483673"/>
          </pc:sldLayoutMkLst>
          <pc:spChg chg="mod">
            <ac:chgData name="Ula Piechota" userId="cb75b234-c030-4855-bc48-5fd4907cfbc0" providerId="ADAL" clId="{EDE8F896-536D-4032-A21F-3D9E34A8DD4A}" dt="2025-04-17T10:45:29.430" v="460"/>
            <ac:spMkLst>
              <pc:docMk/>
              <pc:sldMasterMk cId="2608009176" sldId="2147483672"/>
              <pc:sldLayoutMk cId="1914820425" sldId="2147483673"/>
              <ac:spMk id="2" creationId="{00000000-0000-0000-0000-000000000000}"/>
            </ac:spMkLst>
          </pc:spChg>
          <pc:spChg chg="mod">
            <ac:chgData name="Ula Piechota" userId="cb75b234-c030-4855-bc48-5fd4907cfbc0" providerId="ADAL" clId="{EDE8F896-536D-4032-A21F-3D9E34A8DD4A}" dt="2025-04-17T10:45:29.430" v="460"/>
            <ac:spMkLst>
              <pc:docMk/>
              <pc:sldMasterMk cId="2608009176" sldId="2147483672"/>
              <pc:sldLayoutMk cId="1914820425" sldId="2147483673"/>
              <ac:spMk id="3" creationId="{00000000-0000-0000-0000-000000000000}"/>
            </ac:spMkLst>
          </pc:spChg>
        </pc:sldLayoutChg>
        <pc:sldLayoutChg chg="modSp">
          <pc:chgData name="Ula Piechota" userId="cb75b234-c030-4855-bc48-5fd4907cfbc0" providerId="ADAL" clId="{EDE8F896-536D-4032-A21F-3D9E34A8DD4A}" dt="2025-04-17T10:45:29.430" v="460"/>
          <pc:sldLayoutMkLst>
            <pc:docMk/>
            <pc:sldMasterMk cId="2608009176" sldId="2147483672"/>
            <pc:sldLayoutMk cId="550367888" sldId="2147483675"/>
          </pc:sldLayoutMkLst>
          <pc:spChg chg="mod">
            <ac:chgData name="Ula Piechota" userId="cb75b234-c030-4855-bc48-5fd4907cfbc0" providerId="ADAL" clId="{EDE8F896-536D-4032-A21F-3D9E34A8DD4A}" dt="2025-04-17T10:45:29.430" v="460"/>
            <ac:spMkLst>
              <pc:docMk/>
              <pc:sldMasterMk cId="2608009176" sldId="2147483672"/>
              <pc:sldLayoutMk cId="550367888" sldId="2147483675"/>
              <ac:spMk id="2" creationId="{00000000-0000-0000-0000-000000000000}"/>
            </ac:spMkLst>
          </pc:spChg>
          <pc:spChg chg="mod">
            <ac:chgData name="Ula Piechota" userId="cb75b234-c030-4855-bc48-5fd4907cfbc0" providerId="ADAL" clId="{EDE8F896-536D-4032-A21F-3D9E34A8DD4A}" dt="2025-04-17T10:45:29.430" v="460"/>
            <ac:spMkLst>
              <pc:docMk/>
              <pc:sldMasterMk cId="2608009176" sldId="2147483672"/>
              <pc:sldLayoutMk cId="550367888" sldId="2147483675"/>
              <ac:spMk id="3" creationId="{00000000-0000-0000-0000-000000000000}"/>
            </ac:spMkLst>
          </pc:spChg>
        </pc:sldLayoutChg>
        <pc:sldLayoutChg chg="modSp">
          <pc:chgData name="Ula Piechota" userId="cb75b234-c030-4855-bc48-5fd4907cfbc0" providerId="ADAL" clId="{EDE8F896-536D-4032-A21F-3D9E34A8DD4A}" dt="2025-04-17T10:45:29.430" v="460"/>
          <pc:sldLayoutMkLst>
            <pc:docMk/>
            <pc:sldMasterMk cId="2608009176" sldId="2147483672"/>
            <pc:sldLayoutMk cId="768170074" sldId="2147483676"/>
          </pc:sldLayoutMkLst>
          <pc:spChg chg="mod">
            <ac:chgData name="Ula Piechota" userId="cb75b234-c030-4855-bc48-5fd4907cfbc0" providerId="ADAL" clId="{EDE8F896-536D-4032-A21F-3D9E34A8DD4A}" dt="2025-04-17T10:45:29.430" v="460"/>
            <ac:spMkLst>
              <pc:docMk/>
              <pc:sldMasterMk cId="2608009176" sldId="2147483672"/>
              <pc:sldLayoutMk cId="768170074" sldId="2147483676"/>
              <ac:spMk id="3" creationId="{00000000-0000-0000-0000-000000000000}"/>
            </ac:spMkLst>
          </pc:spChg>
          <pc:spChg chg="mod">
            <ac:chgData name="Ula Piechota" userId="cb75b234-c030-4855-bc48-5fd4907cfbc0" providerId="ADAL" clId="{EDE8F896-536D-4032-A21F-3D9E34A8DD4A}" dt="2025-04-17T10:45:29.430" v="460"/>
            <ac:spMkLst>
              <pc:docMk/>
              <pc:sldMasterMk cId="2608009176" sldId="2147483672"/>
              <pc:sldLayoutMk cId="768170074" sldId="2147483676"/>
              <ac:spMk id="4" creationId="{00000000-0000-0000-0000-000000000000}"/>
            </ac:spMkLst>
          </pc:spChg>
        </pc:sldLayoutChg>
        <pc:sldLayoutChg chg="modSp">
          <pc:chgData name="Ula Piechota" userId="cb75b234-c030-4855-bc48-5fd4907cfbc0" providerId="ADAL" clId="{EDE8F896-536D-4032-A21F-3D9E34A8DD4A}" dt="2025-04-17T10:45:29.430" v="460"/>
          <pc:sldLayoutMkLst>
            <pc:docMk/>
            <pc:sldMasterMk cId="2608009176" sldId="2147483672"/>
            <pc:sldLayoutMk cId="983183273" sldId="2147483677"/>
          </pc:sldLayoutMkLst>
          <pc:spChg chg="mod">
            <ac:chgData name="Ula Piechota" userId="cb75b234-c030-4855-bc48-5fd4907cfbc0" providerId="ADAL" clId="{EDE8F896-536D-4032-A21F-3D9E34A8DD4A}" dt="2025-04-17T10:45:29.430" v="460"/>
            <ac:spMkLst>
              <pc:docMk/>
              <pc:sldMasterMk cId="2608009176" sldId="2147483672"/>
              <pc:sldLayoutMk cId="983183273" sldId="2147483677"/>
              <ac:spMk id="2" creationId="{00000000-0000-0000-0000-000000000000}"/>
            </ac:spMkLst>
          </pc:spChg>
          <pc:spChg chg="mod">
            <ac:chgData name="Ula Piechota" userId="cb75b234-c030-4855-bc48-5fd4907cfbc0" providerId="ADAL" clId="{EDE8F896-536D-4032-A21F-3D9E34A8DD4A}" dt="2025-04-17T10:45:29.430" v="460"/>
            <ac:spMkLst>
              <pc:docMk/>
              <pc:sldMasterMk cId="2608009176" sldId="2147483672"/>
              <pc:sldLayoutMk cId="983183273" sldId="2147483677"/>
              <ac:spMk id="3" creationId="{00000000-0000-0000-0000-000000000000}"/>
            </ac:spMkLst>
          </pc:spChg>
          <pc:spChg chg="mod">
            <ac:chgData name="Ula Piechota" userId="cb75b234-c030-4855-bc48-5fd4907cfbc0" providerId="ADAL" clId="{EDE8F896-536D-4032-A21F-3D9E34A8DD4A}" dt="2025-04-17T10:45:29.430" v="460"/>
            <ac:spMkLst>
              <pc:docMk/>
              <pc:sldMasterMk cId="2608009176" sldId="2147483672"/>
              <pc:sldLayoutMk cId="983183273" sldId="2147483677"/>
              <ac:spMk id="4" creationId="{00000000-0000-0000-0000-000000000000}"/>
            </ac:spMkLst>
          </pc:spChg>
          <pc:spChg chg="mod">
            <ac:chgData name="Ula Piechota" userId="cb75b234-c030-4855-bc48-5fd4907cfbc0" providerId="ADAL" clId="{EDE8F896-536D-4032-A21F-3D9E34A8DD4A}" dt="2025-04-17T10:45:29.430" v="460"/>
            <ac:spMkLst>
              <pc:docMk/>
              <pc:sldMasterMk cId="2608009176" sldId="2147483672"/>
              <pc:sldLayoutMk cId="983183273" sldId="2147483677"/>
              <ac:spMk id="5" creationId="{00000000-0000-0000-0000-000000000000}"/>
            </ac:spMkLst>
          </pc:spChg>
          <pc:spChg chg="mod">
            <ac:chgData name="Ula Piechota" userId="cb75b234-c030-4855-bc48-5fd4907cfbc0" providerId="ADAL" clId="{EDE8F896-536D-4032-A21F-3D9E34A8DD4A}" dt="2025-04-17T10:45:29.430" v="460"/>
            <ac:spMkLst>
              <pc:docMk/>
              <pc:sldMasterMk cId="2608009176" sldId="2147483672"/>
              <pc:sldLayoutMk cId="983183273" sldId="2147483677"/>
              <ac:spMk id="6" creationId="{00000000-0000-0000-0000-000000000000}"/>
            </ac:spMkLst>
          </pc:spChg>
        </pc:sldLayoutChg>
        <pc:sldLayoutChg chg="modSp">
          <pc:chgData name="Ula Piechota" userId="cb75b234-c030-4855-bc48-5fd4907cfbc0" providerId="ADAL" clId="{EDE8F896-536D-4032-A21F-3D9E34A8DD4A}" dt="2025-04-17T10:45:29.430" v="460"/>
          <pc:sldLayoutMkLst>
            <pc:docMk/>
            <pc:sldMasterMk cId="2608009176" sldId="2147483672"/>
            <pc:sldLayoutMk cId="2944268706" sldId="2147483680"/>
          </pc:sldLayoutMkLst>
          <pc:spChg chg="mod">
            <ac:chgData name="Ula Piechota" userId="cb75b234-c030-4855-bc48-5fd4907cfbc0" providerId="ADAL" clId="{EDE8F896-536D-4032-A21F-3D9E34A8DD4A}" dt="2025-04-17T10:45:29.430" v="460"/>
            <ac:spMkLst>
              <pc:docMk/>
              <pc:sldMasterMk cId="2608009176" sldId="2147483672"/>
              <pc:sldLayoutMk cId="2944268706" sldId="2147483680"/>
              <ac:spMk id="2" creationId="{00000000-0000-0000-0000-000000000000}"/>
            </ac:spMkLst>
          </pc:spChg>
          <pc:spChg chg="mod">
            <ac:chgData name="Ula Piechota" userId="cb75b234-c030-4855-bc48-5fd4907cfbc0" providerId="ADAL" clId="{EDE8F896-536D-4032-A21F-3D9E34A8DD4A}" dt="2025-04-17T10:45:29.430" v="460"/>
            <ac:spMkLst>
              <pc:docMk/>
              <pc:sldMasterMk cId="2608009176" sldId="2147483672"/>
              <pc:sldLayoutMk cId="2944268706" sldId="2147483680"/>
              <ac:spMk id="3" creationId="{00000000-0000-0000-0000-000000000000}"/>
            </ac:spMkLst>
          </pc:spChg>
          <pc:spChg chg="mod">
            <ac:chgData name="Ula Piechota" userId="cb75b234-c030-4855-bc48-5fd4907cfbc0" providerId="ADAL" clId="{EDE8F896-536D-4032-A21F-3D9E34A8DD4A}" dt="2025-04-17T10:45:29.430" v="460"/>
            <ac:spMkLst>
              <pc:docMk/>
              <pc:sldMasterMk cId="2608009176" sldId="2147483672"/>
              <pc:sldLayoutMk cId="2944268706" sldId="2147483680"/>
              <ac:spMk id="4" creationId="{00000000-0000-0000-0000-000000000000}"/>
            </ac:spMkLst>
          </pc:spChg>
        </pc:sldLayoutChg>
        <pc:sldLayoutChg chg="modSp">
          <pc:chgData name="Ula Piechota" userId="cb75b234-c030-4855-bc48-5fd4907cfbc0" providerId="ADAL" clId="{EDE8F896-536D-4032-A21F-3D9E34A8DD4A}" dt="2025-04-17T10:45:29.430" v="460"/>
          <pc:sldLayoutMkLst>
            <pc:docMk/>
            <pc:sldMasterMk cId="2608009176" sldId="2147483672"/>
            <pc:sldLayoutMk cId="1084392357" sldId="2147483681"/>
          </pc:sldLayoutMkLst>
          <pc:spChg chg="mod">
            <ac:chgData name="Ula Piechota" userId="cb75b234-c030-4855-bc48-5fd4907cfbc0" providerId="ADAL" clId="{EDE8F896-536D-4032-A21F-3D9E34A8DD4A}" dt="2025-04-17T10:45:29.430" v="460"/>
            <ac:spMkLst>
              <pc:docMk/>
              <pc:sldMasterMk cId="2608009176" sldId="2147483672"/>
              <pc:sldLayoutMk cId="1084392357" sldId="2147483681"/>
              <ac:spMk id="2" creationId="{00000000-0000-0000-0000-000000000000}"/>
            </ac:spMkLst>
          </pc:spChg>
          <pc:spChg chg="mod">
            <ac:chgData name="Ula Piechota" userId="cb75b234-c030-4855-bc48-5fd4907cfbc0" providerId="ADAL" clId="{EDE8F896-536D-4032-A21F-3D9E34A8DD4A}" dt="2025-04-17T10:45:29.430" v="460"/>
            <ac:spMkLst>
              <pc:docMk/>
              <pc:sldMasterMk cId="2608009176" sldId="2147483672"/>
              <pc:sldLayoutMk cId="1084392357" sldId="2147483681"/>
              <ac:spMk id="3" creationId="{00000000-0000-0000-0000-000000000000}"/>
            </ac:spMkLst>
          </pc:spChg>
          <pc:spChg chg="mod">
            <ac:chgData name="Ula Piechota" userId="cb75b234-c030-4855-bc48-5fd4907cfbc0" providerId="ADAL" clId="{EDE8F896-536D-4032-A21F-3D9E34A8DD4A}" dt="2025-04-17T10:45:29.430" v="460"/>
            <ac:spMkLst>
              <pc:docMk/>
              <pc:sldMasterMk cId="2608009176" sldId="2147483672"/>
              <pc:sldLayoutMk cId="1084392357" sldId="2147483681"/>
              <ac:spMk id="4" creationId="{00000000-0000-0000-0000-000000000000}"/>
            </ac:spMkLst>
          </pc:spChg>
        </pc:sldLayoutChg>
        <pc:sldLayoutChg chg="modSp">
          <pc:chgData name="Ula Piechota" userId="cb75b234-c030-4855-bc48-5fd4907cfbc0" providerId="ADAL" clId="{EDE8F896-536D-4032-A21F-3D9E34A8DD4A}" dt="2025-04-17T10:45:29.430" v="460"/>
          <pc:sldLayoutMkLst>
            <pc:docMk/>
            <pc:sldMasterMk cId="2608009176" sldId="2147483672"/>
            <pc:sldLayoutMk cId="1403947922" sldId="2147483683"/>
          </pc:sldLayoutMkLst>
          <pc:spChg chg="mod">
            <ac:chgData name="Ula Piechota" userId="cb75b234-c030-4855-bc48-5fd4907cfbc0" providerId="ADAL" clId="{EDE8F896-536D-4032-A21F-3D9E34A8DD4A}" dt="2025-04-17T10:45:29.430" v="460"/>
            <ac:spMkLst>
              <pc:docMk/>
              <pc:sldMasterMk cId="2608009176" sldId="2147483672"/>
              <pc:sldLayoutMk cId="1403947922" sldId="2147483683"/>
              <ac:spMk id="2" creationId="{00000000-0000-0000-0000-000000000000}"/>
            </ac:spMkLst>
          </pc:spChg>
          <pc:spChg chg="mod">
            <ac:chgData name="Ula Piechota" userId="cb75b234-c030-4855-bc48-5fd4907cfbc0" providerId="ADAL" clId="{EDE8F896-536D-4032-A21F-3D9E34A8DD4A}" dt="2025-04-17T10:45:29.430" v="460"/>
            <ac:spMkLst>
              <pc:docMk/>
              <pc:sldMasterMk cId="2608009176" sldId="2147483672"/>
              <pc:sldLayoutMk cId="1403947922" sldId="2147483683"/>
              <ac:spMk id="3" creationId="{00000000-0000-0000-0000-000000000000}"/>
            </ac:spMkLst>
          </pc:spChg>
        </pc:sldLayoutChg>
      </pc:sldMasterChg>
    </pc:docChg>
  </pc:docChgLst>
</pc:chgInfo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Slajd tytułow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514350" y="1767462"/>
            <a:ext cx="5829300" cy="3759917"/>
          </a:xfrm>
        </p:spPr>
        <p:txBody>
          <a:bodyPr anchor="b"/>
          <a:lstStyle>
            <a:lvl1pPr algn="ctr">
              <a:defRPr sz="4500"/>
            </a:lvl1pPr>
          </a:lstStyle>
          <a:p>
            <a:r>
              <a:rPr lang="pl-PL"/>
              <a:t>Kliknij, aby edytować styl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857250" y="5672376"/>
            <a:ext cx="5143500" cy="2607442"/>
          </a:xfrm>
        </p:spPr>
        <p:txBody>
          <a:bodyPr/>
          <a:lstStyle>
            <a:lvl1pPr marL="0" indent="0" algn="ctr">
              <a:buNone/>
              <a:defRPr sz="1800"/>
            </a:lvl1pPr>
            <a:lvl2pPr marL="342900" indent="0" algn="ctr">
              <a:buNone/>
              <a:defRPr sz="1500"/>
            </a:lvl2pPr>
            <a:lvl3pPr marL="685800" indent="0" algn="ctr">
              <a:buNone/>
              <a:defRPr sz="1350"/>
            </a:lvl3pPr>
            <a:lvl4pPr marL="1028700" indent="0" algn="ctr">
              <a:buNone/>
              <a:defRPr sz="1200"/>
            </a:lvl4pPr>
            <a:lvl5pPr marL="1371600" indent="0" algn="ctr">
              <a:buNone/>
              <a:defRPr sz="1200"/>
            </a:lvl5pPr>
            <a:lvl6pPr marL="1714500" indent="0" algn="ctr">
              <a:buNone/>
              <a:defRPr sz="1200"/>
            </a:lvl6pPr>
            <a:lvl7pPr marL="2057400" indent="0" algn="ctr">
              <a:buNone/>
              <a:defRPr sz="1200"/>
            </a:lvl7pPr>
            <a:lvl8pPr marL="2400300" indent="0" algn="ctr">
              <a:buNone/>
              <a:defRPr sz="1200"/>
            </a:lvl8pPr>
            <a:lvl9pPr marL="2743200" indent="0" algn="ctr">
              <a:buNone/>
              <a:defRPr sz="1200"/>
            </a:lvl9pPr>
          </a:lstStyle>
          <a:p>
            <a:r>
              <a:rPr lang="pl-PL"/>
              <a:t>Kliknij, aby edytować styl wzorca podtytułu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455E097-2C03-4075-AB95-55E898F8F058}" type="datetimeFigureOut">
              <a:rPr lang="pl-PL" smtClean="0"/>
              <a:t>17.04.2025</a:t>
            </a:fld>
            <a:endParaRPr lang="pl-PL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l-PL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8BD4858-8EEB-44D6-8E64-0BFB1881D70F}" type="slidenum">
              <a:rPr lang="pl-PL" smtClean="0"/>
              <a:t>‹#›</a:t>
            </a:fld>
            <a:endParaRPr lang="pl-PL"/>
          </a:p>
        </p:txBody>
      </p:sp>
    </p:spTree>
    <p:extLst>
      <p:ext uri="{BB962C8B-B14F-4D97-AF65-F5344CB8AC3E}">
        <p14:creationId xmlns:p14="http://schemas.microsoft.com/office/powerpoint/2010/main" val="1497021564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ytuł i zawartoś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l-PL"/>
              <a:t>Kliknij, aby edytować styl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pl-PL"/>
              <a:t>Kliknij, aby edytować style wzorca tekstu</a:t>
            </a:r>
          </a:p>
          <a:p>
            <a:pPr lvl="1"/>
            <a:r>
              <a:rPr lang="pl-PL"/>
              <a:t>Drugi poziom</a:t>
            </a:r>
          </a:p>
          <a:p>
            <a:pPr lvl="2"/>
            <a:r>
              <a:rPr lang="pl-PL"/>
              <a:t>Trzeci poziom</a:t>
            </a:r>
          </a:p>
          <a:p>
            <a:pPr lvl="3"/>
            <a:r>
              <a:rPr lang="pl-PL"/>
              <a:t>Czwarty poziom</a:t>
            </a:r>
          </a:p>
          <a:p>
            <a:pPr lvl="4"/>
            <a:r>
              <a:rPr lang="pl-PL"/>
              <a:t>Piąty poziom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455E097-2C03-4075-AB95-55E898F8F058}" type="datetimeFigureOut">
              <a:rPr lang="pl-PL" smtClean="0"/>
              <a:t>17.04.2025</a:t>
            </a:fld>
            <a:endParaRPr lang="pl-PL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l-PL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8BD4858-8EEB-44D6-8E64-0BFB1881D70F}" type="slidenum">
              <a:rPr lang="pl-PL" smtClean="0"/>
              <a:t>‹#›</a:t>
            </a:fld>
            <a:endParaRPr lang="pl-PL"/>
          </a:p>
        </p:txBody>
      </p:sp>
    </p:spTree>
    <p:extLst>
      <p:ext uri="{BB962C8B-B14F-4D97-AF65-F5344CB8AC3E}">
        <p14:creationId xmlns:p14="http://schemas.microsoft.com/office/powerpoint/2010/main" val="2699357185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Nagłówek sekcji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67916" y="2692444"/>
            <a:ext cx="5915025" cy="4492401"/>
          </a:xfrm>
        </p:spPr>
        <p:txBody>
          <a:bodyPr anchor="b"/>
          <a:lstStyle>
            <a:lvl1pPr>
              <a:defRPr sz="4500"/>
            </a:lvl1pPr>
          </a:lstStyle>
          <a:p>
            <a:r>
              <a:rPr lang="pl-PL"/>
              <a:t>Kliknij, aby edytować styl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67916" y="7227345"/>
            <a:ext cx="5915025" cy="2362447"/>
          </a:xfrm>
        </p:spPr>
        <p:txBody>
          <a:bodyPr/>
          <a:lstStyle>
            <a:lvl1pPr marL="0" indent="0">
              <a:buNone/>
              <a:defRPr sz="1800">
                <a:solidFill>
                  <a:schemeClr val="tx1">
                    <a:tint val="82000"/>
                  </a:schemeClr>
                </a:solidFill>
              </a:defRPr>
            </a:lvl1pPr>
            <a:lvl2pPr marL="342900" indent="0">
              <a:buNone/>
              <a:defRPr sz="1500">
                <a:solidFill>
                  <a:schemeClr val="tx1">
                    <a:tint val="82000"/>
                  </a:schemeClr>
                </a:solidFill>
              </a:defRPr>
            </a:lvl2pPr>
            <a:lvl3pPr marL="685800" indent="0">
              <a:buNone/>
              <a:defRPr sz="1350">
                <a:solidFill>
                  <a:schemeClr val="tx1">
                    <a:tint val="82000"/>
                  </a:schemeClr>
                </a:solidFill>
              </a:defRPr>
            </a:lvl3pPr>
            <a:lvl4pPr marL="1028700" indent="0">
              <a:buNone/>
              <a:defRPr sz="1200">
                <a:solidFill>
                  <a:schemeClr val="tx1">
                    <a:tint val="82000"/>
                  </a:schemeClr>
                </a:solidFill>
              </a:defRPr>
            </a:lvl4pPr>
            <a:lvl5pPr marL="1371600" indent="0">
              <a:buNone/>
              <a:defRPr sz="1200">
                <a:solidFill>
                  <a:schemeClr val="tx1">
                    <a:tint val="82000"/>
                  </a:schemeClr>
                </a:solidFill>
              </a:defRPr>
            </a:lvl5pPr>
            <a:lvl6pPr marL="1714500" indent="0">
              <a:buNone/>
              <a:defRPr sz="1200">
                <a:solidFill>
                  <a:schemeClr val="tx1">
                    <a:tint val="82000"/>
                  </a:schemeClr>
                </a:solidFill>
              </a:defRPr>
            </a:lvl6pPr>
            <a:lvl7pPr marL="2057400" indent="0">
              <a:buNone/>
              <a:defRPr sz="1200">
                <a:solidFill>
                  <a:schemeClr val="tx1">
                    <a:tint val="82000"/>
                  </a:schemeClr>
                </a:solidFill>
              </a:defRPr>
            </a:lvl7pPr>
            <a:lvl8pPr marL="2400300" indent="0">
              <a:buNone/>
              <a:defRPr sz="1200">
                <a:solidFill>
                  <a:schemeClr val="tx1">
                    <a:tint val="82000"/>
                  </a:schemeClr>
                </a:solidFill>
              </a:defRPr>
            </a:lvl8pPr>
            <a:lvl9pPr marL="2743200" indent="0">
              <a:buNone/>
              <a:defRPr sz="1200">
                <a:solidFill>
                  <a:schemeClr val="tx1">
                    <a:tint val="82000"/>
                  </a:schemeClr>
                </a:solidFill>
              </a:defRPr>
            </a:lvl9pPr>
          </a:lstStyle>
          <a:p>
            <a:pPr lvl="0"/>
            <a:r>
              <a:rPr lang="pl-PL"/>
              <a:t>Kliknij, aby edytować style wzorca tekstu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455E097-2C03-4075-AB95-55E898F8F058}" type="datetimeFigureOut">
              <a:rPr lang="pl-PL" smtClean="0"/>
              <a:t>17.04.2025</a:t>
            </a:fld>
            <a:endParaRPr lang="pl-PL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l-PL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8BD4858-8EEB-44D6-8E64-0BFB1881D70F}" type="slidenum">
              <a:rPr lang="pl-PL" smtClean="0"/>
              <a:t>‹#›</a:t>
            </a:fld>
            <a:endParaRPr lang="pl-PL"/>
          </a:p>
        </p:txBody>
      </p:sp>
    </p:spTree>
    <p:extLst>
      <p:ext uri="{BB962C8B-B14F-4D97-AF65-F5344CB8AC3E}">
        <p14:creationId xmlns:p14="http://schemas.microsoft.com/office/powerpoint/2010/main" val="2509271801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wa elementy zawartości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l-PL"/>
              <a:t>Kliknij, aby edytować styl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71488" y="2874937"/>
            <a:ext cx="2914650" cy="6852350"/>
          </a:xfrm>
        </p:spPr>
        <p:txBody>
          <a:bodyPr/>
          <a:lstStyle/>
          <a:p>
            <a:pPr lvl="0"/>
            <a:r>
              <a:rPr lang="pl-PL"/>
              <a:t>Kliknij, aby edytować style wzorca tekstu</a:t>
            </a:r>
          </a:p>
          <a:p>
            <a:pPr lvl="1"/>
            <a:r>
              <a:rPr lang="pl-PL"/>
              <a:t>Drugi poziom</a:t>
            </a:r>
          </a:p>
          <a:p>
            <a:pPr lvl="2"/>
            <a:r>
              <a:rPr lang="pl-PL"/>
              <a:t>Trzeci poziom</a:t>
            </a:r>
          </a:p>
          <a:p>
            <a:pPr lvl="3"/>
            <a:r>
              <a:rPr lang="pl-PL"/>
              <a:t>Czwarty poziom</a:t>
            </a:r>
          </a:p>
          <a:p>
            <a:pPr lvl="4"/>
            <a:r>
              <a:rPr lang="pl-PL"/>
              <a:t>Piąty poziom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3471863" y="2874937"/>
            <a:ext cx="2914650" cy="6852350"/>
          </a:xfrm>
        </p:spPr>
        <p:txBody>
          <a:bodyPr/>
          <a:lstStyle/>
          <a:p>
            <a:pPr lvl="0"/>
            <a:r>
              <a:rPr lang="pl-PL"/>
              <a:t>Kliknij, aby edytować style wzorca tekstu</a:t>
            </a:r>
          </a:p>
          <a:p>
            <a:pPr lvl="1"/>
            <a:r>
              <a:rPr lang="pl-PL"/>
              <a:t>Drugi poziom</a:t>
            </a:r>
          </a:p>
          <a:p>
            <a:pPr lvl="2"/>
            <a:r>
              <a:rPr lang="pl-PL"/>
              <a:t>Trzeci poziom</a:t>
            </a:r>
          </a:p>
          <a:p>
            <a:pPr lvl="3"/>
            <a:r>
              <a:rPr lang="pl-PL"/>
              <a:t>Czwarty poziom</a:t>
            </a:r>
          </a:p>
          <a:p>
            <a:pPr lvl="4"/>
            <a:r>
              <a:rPr lang="pl-PL"/>
              <a:t>Piąty poziom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455E097-2C03-4075-AB95-55E898F8F058}" type="datetimeFigureOut">
              <a:rPr lang="pl-PL" smtClean="0"/>
              <a:t>17.04.2025</a:t>
            </a:fld>
            <a:endParaRPr lang="pl-PL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l-PL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8BD4858-8EEB-44D6-8E64-0BFB1881D70F}" type="slidenum">
              <a:rPr lang="pl-PL" smtClean="0"/>
              <a:t>‹#›</a:t>
            </a:fld>
            <a:endParaRPr lang="pl-PL"/>
          </a:p>
        </p:txBody>
      </p:sp>
    </p:spTree>
    <p:extLst>
      <p:ext uri="{BB962C8B-B14F-4D97-AF65-F5344CB8AC3E}">
        <p14:creationId xmlns:p14="http://schemas.microsoft.com/office/powerpoint/2010/main" val="1031276816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Porównani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72381" y="574990"/>
            <a:ext cx="5915025" cy="2087455"/>
          </a:xfrm>
        </p:spPr>
        <p:txBody>
          <a:bodyPr/>
          <a:lstStyle/>
          <a:p>
            <a:r>
              <a:rPr lang="pl-PL"/>
              <a:t>Kliknij, aby edytować styl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72381" y="2647443"/>
            <a:ext cx="2901255" cy="1297471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pl-PL"/>
              <a:t>Kliknij, aby edytować style wzorca tekstu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72381" y="3944914"/>
            <a:ext cx="2901255" cy="5802373"/>
          </a:xfrm>
        </p:spPr>
        <p:txBody>
          <a:bodyPr/>
          <a:lstStyle/>
          <a:p>
            <a:pPr lvl="0"/>
            <a:r>
              <a:rPr lang="pl-PL"/>
              <a:t>Kliknij, aby edytować style wzorca tekstu</a:t>
            </a:r>
          </a:p>
          <a:p>
            <a:pPr lvl="1"/>
            <a:r>
              <a:rPr lang="pl-PL"/>
              <a:t>Drugi poziom</a:t>
            </a:r>
          </a:p>
          <a:p>
            <a:pPr lvl="2"/>
            <a:r>
              <a:rPr lang="pl-PL"/>
              <a:t>Trzeci poziom</a:t>
            </a:r>
          </a:p>
          <a:p>
            <a:pPr lvl="3"/>
            <a:r>
              <a:rPr lang="pl-PL"/>
              <a:t>Czwarty poziom</a:t>
            </a:r>
          </a:p>
          <a:p>
            <a:pPr lvl="4"/>
            <a:r>
              <a:rPr lang="pl-PL"/>
              <a:t>Piąty poziom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3471863" y="2647443"/>
            <a:ext cx="2915543" cy="1297471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pl-PL"/>
              <a:t>Kliknij, aby edytować style wzorca tekstu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3471863" y="3944914"/>
            <a:ext cx="2915543" cy="5802373"/>
          </a:xfrm>
        </p:spPr>
        <p:txBody>
          <a:bodyPr/>
          <a:lstStyle/>
          <a:p>
            <a:pPr lvl="0"/>
            <a:r>
              <a:rPr lang="pl-PL"/>
              <a:t>Kliknij, aby edytować style wzorca tekstu</a:t>
            </a:r>
          </a:p>
          <a:p>
            <a:pPr lvl="1"/>
            <a:r>
              <a:rPr lang="pl-PL"/>
              <a:t>Drugi poziom</a:t>
            </a:r>
          </a:p>
          <a:p>
            <a:pPr lvl="2"/>
            <a:r>
              <a:rPr lang="pl-PL"/>
              <a:t>Trzeci poziom</a:t>
            </a:r>
          </a:p>
          <a:p>
            <a:pPr lvl="3"/>
            <a:r>
              <a:rPr lang="pl-PL"/>
              <a:t>Czwarty poziom</a:t>
            </a:r>
          </a:p>
          <a:p>
            <a:pPr lvl="4"/>
            <a:r>
              <a:rPr lang="pl-PL"/>
              <a:t>Piąty poziom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455E097-2C03-4075-AB95-55E898F8F058}" type="datetimeFigureOut">
              <a:rPr lang="pl-PL" smtClean="0"/>
              <a:t>17.04.2025</a:t>
            </a:fld>
            <a:endParaRPr lang="pl-PL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l-PL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8BD4858-8EEB-44D6-8E64-0BFB1881D70F}" type="slidenum">
              <a:rPr lang="pl-PL" smtClean="0"/>
              <a:t>‹#›</a:t>
            </a:fld>
            <a:endParaRPr lang="pl-PL"/>
          </a:p>
        </p:txBody>
      </p:sp>
    </p:spTree>
    <p:extLst>
      <p:ext uri="{BB962C8B-B14F-4D97-AF65-F5344CB8AC3E}">
        <p14:creationId xmlns:p14="http://schemas.microsoft.com/office/powerpoint/2010/main" val="1285413975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ylko tytu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l-PL"/>
              <a:t>Kliknij, aby edytować styl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455E097-2C03-4075-AB95-55E898F8F058}" type="datetimeFigureOut">
              <a:rPr lang="pl-PL" smtClean="0"/>
              <a:t>17.04.2025</a:t>
            </a:fld>
            <a:endParaRPr lang="pl-PL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l-PL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8BD4858-8EEB-44D6-8E64-0BFB1881D70F}" type="slidenum">
              <a:rPr lang="pl-PL" smtClean="0"/>
              <a:t>‹#›</a:t>
            </a:fld>
            <a:endParaRPr lang="pl-PL"/>
          </a:p>
        </p:txBody>
      </p:sp>
    </p:spTree>
    <p:extLst>
      <p:ext uri="{BB962C8B-B14F-4D97-AF65-F5344CB8AC3E}">
        <p14:creationId xmlns:p14="http://schemas.microsoft.com/office/powerpoint/2010/main" val="1818033174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Pust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455E097-2C03-4075-AB95-55E898F8F058}" type="datetimeFigureOut">
              <a:rPr lang="pl-PL" smtClean="0"/>
              <a:t>17.04.2025</a:t>
            </a:fld>
            <a:endParaRPr lang="pl-PL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l-PL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8BD4858-8EEB-44D6-8E64-0BFB1881D70F}" type="slidenum">
              <a:rPr lang="pl-PL" smtClean="0"/>
              <a:t>‹#›</a:t>
            </a:fld>
            <a:endParaRPr lang="pl-PL"/>
          </a:p>
        </p:txBody>
      </p:sp>
    </p:spTree>
    <p:extLst>
      <p:ext uri="{BB962C8B-B14F-4D97-AF65-F5344CB8AC3E}">
        <p14:creationId xmlns:p14="http://schemas.microsoft.com/office/powerpoint/2010/main" val="722728808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Zawartość z podpisem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72381" y="719984"/>
            <a:ext cx="2211884" cy="2519945"/>
          </a:xfrm>
        </p:spPr>
        <p:txBody>
          <a:bodyPr anchor="b"/>
          <a:lstStyle>
            <a:lvl1pPr>
              <a:defRPr sz="2400"/>
            </a:lvl1pPr>
          </a:lstStyle>
          <a:p>
            <a:r>
              <a:rPr lang="pl-PL"/>
              <a:t>Kliknij, aby edytować styl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2915543" y="1554968"/>
            <a:ext cx="3471863" cy="7674832"/>
          </a:xfrm>
        </p:spPr>
        <p:txBody>
          <a:bodyPr/>
          <a:lstStyle>
            <a:lvl1pPr>
              <a:defRPr sz="2400"/>
            </a:lvl1pPr>
            <a:lvl2pPr>
              <a:defRPr sz="2100"/>
            </a:lvl2pPr>
            <a:lvl3pPr>
              <a:defRPr sz="1800"/>
            </a:lvl3pPr>
            <a:lvl4pPr>
              <a:defRPr sz="1500"/>
            </a:lvl4pPr>
            <a:lvl5pPr>
              <a:defRPr sz="1500"/>
            </a:lvl5pPr>
            <a:lvl6pPr>
              <a:defRPr sz="1500"/>
            </a:lvl6pPr>
            <a:lvl7pPr>
              <a:defRPr sz="1500"/>
            </a:lvl7pPr>
            <a:lvl8pPr>
              <a:defRPr sz="1500"/>
            </a:lvl8pPr>
            <a:lvl9pPr>
              <a:defRPr sz="1500"/>
            </a:lvl9pPr>
          </a:lstStyle>
          <a:p>
            <a:pPr lvl="0"/>
            <a:r>
              <a:rPr lang="pl-PL"/>
              <a:t>Kliknij, aby edytować style wzorca tekstu</a:t>
            </a:r>
          </a:p>
          <a:p>
            <a:pPr lvl="1"/>
            <a:r>
              <a:rPr lang="pl-PL"/>
              <a:t>Drugi poziom</a:t>
            </a:r>
          </a:p>
          <a:p>
            <a:pPr lvl="2"/>
            <a:r>
              <a:rPr lang="pl-PL"/>
              <a:t>Trzeci poziom</a:t>
            </a:r>
          </a:p>
          <a:p>
            <a:pPr lvl="3"/>
            <a:r>
              <a:rPr lang="pl-PL"/>
              <a:t>Czwarty poziom</a:t>
            </a:r>
          </a:p>
          <a:p>
            <a:pPr lvl="4"/>
            <a:r>
              <a:rPr lang="pl-PL"/>
              <a:t>Piąty poziom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72381" y="3239929"/>
            <a:ext cx="2211884" cy="6002369"/>
          </a:xfrm>
        </p:spPr>
        <p:txBody>
          <a:bodyPr/>
          <a:lstStyle>
            <a:lvl1pPr marL="0" indent="0">
              <a:buNone/>
              <a:defRPr sz="1200"/>
            </a:lvl1pPr>
            <a:lvl2pPr marL="342900" indent="0">
              <a:buNone/>
              <a:defRPr sz="1050"/>
            </a:lvl2pPr>
            <a:lvl3pPr marL="685800" indent="0">
              <a:buNone/>
              <a:defRPr sz="900"/>
            </a:lvl3pPr>
            <a:lvl4pPr marL="1028700" indent="0">
              <a:buNone/>
              <a:defRPr sz="750"/>
            </a:lvl4pPr>
            <a:lvl5pPr marL="1371600" indent="0">
              <a:buNone/>
              <a:defRPr sz="750"/>
            </a:lvl5pPr>
            <a:lvl6pPr marL="1714500" indent="0">
              <a:buNone/>
              <a:defRPr sz="750"/>
            </a:lvl6pPr>
            <a:lvl7pPr marL="2057400" indent="0">
              <a:buNone/>
              <a:defRPr sz="750"/>
            </a:lvl7pPr>
            <a:lvl8pPr marL="2400300" indent="0">
              <a:buNone/>
              <a:defRPr sz="750"/>
            </a:lvl8pPr>
            <a:lvl9pPr marL="2743200" indent="0">
              <a:buNone/>
              <a:defRPr sz="750"/>
            </a:lvl9pPr>
          </a:lstStyle>
          <a:p>
            <a:pPr lvl="0"/>
            <a:r>
              <a:rPr lang="pl-PL"/>
              <a:t>Kliknij, aby edytować style wzorca tekstu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455E097-2C03-4075-AB95-55E898F8F058}" type="datetimeFigureOut">
              <a:rPr lang="pl-PL" smtClean="0"/>
              <a:t>17.04.2025</a:t>
            </a:fld>
            <a:endParaRPr lang="pl-PL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l-PL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8BD4858-8EEB-44D6-8E64-0BFB1881D70F}" type="slidenum">
              <a:rPr lang="pl-PL" smtClean="0"/>
              <a:t>‹#›</a:t>
            </a:fld>
            <a:endParaRPr lang="pl-PL"/>
          </a:p>
        </p:txBody>
      </p:sp>
    </p:spTree>
    <p:extLst>
      <p:ext uri="{BB962C8B-B14F-4D97-AF65-F5344CB8AC3E}">
        <p14:creationId xmlns:p14="http://schemas.microsoft.com/office/powerpoint/2010/main" val="1377743584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Obraz z podpisem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72381" y="719984"/>
            <a:ext cx="2211884" cy="2519945"/>
          </a:xfrm>
        </p:spPr>
        <p:txBody>
          <a:bodyPr anchor="b"/>
          <a:lstStyle>
            <a:lvl1pPr>
              <a:defRPr sz="2400"/>
            </a:lvl1pPr>
          </a:lstStyle>
          <a:p>
            <a:r>
              <a:rPr lang="pl-PL"/>
              <a:t>Kliknij, aby edytować styl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2915543" y="1554968"/>
            <a:ext cx="3471863" cy="7674832"/>
          </a:xfrm>
        </p:spPr>
        <p:txBody>
          <a:bodyPr anchor="t"/>
          <a:lstStyle>
            <a:lvl1pPr marL="0" indent="0">
              <a:buNone/>
              <a:defRPr sz="2400"/>
            </a:lvl1pPr>
            <a:lvl2pPr marL="342900" indent="0">
              <a:buNone/>
              <a:defRPr sz="2100"/>
            </a:lvl2pPr>
            <a:lvl3pPr marL="685800" indent="0">
              <a:buNone/>
              <a:defRPr sz="1800"/>
            </a:lvl3pPr>
            <a:lvl4pPr marL="1028700" indent="0">
              <a:buNone/>
              <a:defRPr sz="1500"/>
            </a:lvl4pPr>
            <a:lvl5pPr marL="1371600" indent="0">
              <a:buNone/>
              <a:defRPr sz="1500"/>
            </a:lvl5pPr>
            <a:lvl6pPr marL="1714500" indent="0">
              <a:buNone/>
              <a:defRPr sz="1500"/>
            </a:lvl6pPr>
            <a:lvl7pPr marL="2057400" indent="0">
              <a:buNone/>
              <a:defRPr sz="1500"/>
            </a:lvl7pPr>
            <a:lvl8pPr marL="2400300" indent="0">
              <a:buNone/>
              <a:defRPr sz="1500"/>
            </a:lvl8pPr>
            <a:lvl9pPr marL="2743200" indent="0">
              <a:buNone/>
              <a:defRPr sz="1500"/>
            </a:lvl9pPr>
          </a:lstStyle>
          <a:p>
            <a:r>
              <a:rPr lang="pl-PL"/>
              <a:t>Kliknij ikonę, aby dodać obraz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72381" y="3239929"/>
            <a:ext cx="2211884" cy="6002369"/>
          </a:xfrm>
        </p:spPr>
        <p:txBody>
          <a:bodyPr/>
          <a:lstStyle>
            <a:lvl1pPr marL="0" indent="0">
              <a:buNone/>
              <a:defRPr sz="1200"/>
            </a:lvl1pPr>
            <a:lvl2pPr marL="342900" indent="0">
              <a:buNone/>
              <a:defRPr sz="1050"/>
            </a:lvl2pPr>
            <a:lvl3pPr marL="685800" indent="0">
              <a:buNone/>
              <a:defRPr sz="900"/>
            </a:lvl3pPr>
            <a:lvl4pPr marL="1028700" indent="0">
              <a:buNone/>
              <a:defRPr sz="750"/>
            </a:lvl4pPr>
            <a:lvl5pPr marL="1371600" indent="0">
              <a:buNone/>
              <a:defRPr sz="750"/>
            </a:lvl5pPr>
            <a:lvl6pPr marL="1714500" indent="0">
              <a:buNone/>
              <a:defRPr sz="750"/>
            </a:lvl6pPr>
            <a:lvl7pPr marL="2057400" indent="0">
              <a:buNone/>
              <a:defRPr sz="750"/>
            </a:lvl7pPr>
            <a:lvl8pPr marL="2400300" indent="0">
              <a:buNone/>
              <a:defRPr sz="750"/>
            </a:lvl8pPr>
            <a:lvl9pPr marL="2743200" indent="0">
              <a:buNone/>
              <a:defRPr sz="750"/>
            </a:lvl9pPr>
          </a:lstStyle>
          <a:p>
            <a:pPr lvl="0"/>
            <a:r>
              <a:rPr lang="pl-PL"/>
              <a:t>Kliknij, aby edytować style wzorca tekstu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455E097-2C03-4075-AB95-55E898F8F058}" type="datetimeFigureOut">
              <a:rPr lang="pl-PL" smtClean="0"/>
              <a:t>17.04.2025</a:t>
            </a:fld>
            <a:endParaRPr lang="pl-PL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l-PL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8BD4858-8EEB-44D6-8E64-0BFB1881D70F}" type="slidenum">
              <a:rPr lang="pl-PL" smtClean="0"/>
              <a:t>‹#›</a:t>
            </a:fld>
            <a:endParaRPr lang="pl-PL"/>
          </a:p>
        </p:txBody>
      </p:sp>
    </p:spTree>
    <p:extLst>
      <p:ext uri="{BB962C8B-B14F-4D97-AF65-F5344CB8AC3E}">
        <p14:creationId xmlns:p14="http://schemas.microsoft.com/office/powerpoint/2010/main" val="1588120059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ytuł i tekst pionow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l-PL"/>
              <a:t>Kliknij, aby edytować styl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pl-PL"/>
              <a:t>Kliknij, aby edytować style wzorca tekstu</a:t>
            </a:r>
          </a:p>
          <a:p>
            <a:pPr lvl="1"/>
            <a:r>
              <a:rPr lang="pl-PL"/>
              <a:t>Drugi poziom</a:t>
            </a:r>
          </a:p>
          <a:p>
            <a:pPr lvl="2"/>
            <a:r>
              <a:rPr lang="pl-PL"/>
              <a:t>Trzeci poziom</a:t>
            </a:r>
          </a:p>
          <a:p>
            <a:pPr lvl="3"/>
            <a:r>
              <a:rPr lang="pl-PL"/>
              <a:t>Czwarty poziom</a:t>
            </a:r>
          </a:p>
          <a:p>
            <a:pPr lvl="4"/>
            <a:r>
              <a:rPr lang="pl-PL"/>
              <a:t>Piąty poziom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455E097-2C03-4075-AB95-55E898F8F058}" type="datetimeFigureOut">
              <a:rPr lang="pl-PL" smtClean="0"/>
              <a:t>17.04.2025</a:t>
            </a:fld>
            <a:endParaRPr lang="pl-PL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l-PL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8BD4858-8EEB-44D6-8E64-0BFB1881D70F}" type="slidenum">
              <a:rPr lang="pl-PL" smtClean="0"/>
              <a:t>‹#›</a:t>
            </a:fld>
            <a:endParaRPr lang="pl-PL"/>
          </a:p>
        </p:txBody>
      </p:sp>
    </p:spTree>
    <p:extLst>
      <p:ext uri="{BB962C8B-B14F-4D97-AF65-F5344CB8AC3E}">
        <p14:creationId xmlns:p14="http://schemas.microsoft.com/office/powerpoint/2010/main" val="4130233261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ytuł pionowy i teks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4907757" y="574987"/>
            <a:ext cx="1478756" cy="9152300"/>
          </a:xfrm>
        </p:spPr>
        <p:txBody>
          <a:bodyPr vert="eaVert"/>
          <a:lstStyle/>
          <a:p>
            <a:r>
              <a:rPr lang="pl-PL"/>
              <a:t>Kliknij, aby edytować styl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71488" y="574987"/>
            <a:ext cx="4350544" cy="9152300"/>
          </a:xfrm>
        </p:spPr>
        <p:txBody>
          <a:bodyPr vert="eaVert"/>
          <a:lstStyle/>
          <a:p>
            <a:pPr lvl="0"/>
            <a:r>
              <a:rPr lang="pl-PL"/>
              <a:t>Kliknij, aby edytować style wzorca tekstu</a:t>
            </a:r>
          </a:p>
          <a:p>
            <a:pPr lvl="1"/>
            <a:r>
              <a:rPr lang="pl-PL"/>
              <a:t>Drugi poziom</a:t>
            </a:r>
          </a:p>
          <a:p>
            <a:pPr lvl="2"/>
            <a:r>
              <a:rPr lang="pl-PL"/>
              <a:t>Trzeci poziom</a:t>
            </a:r>
          </a:p>
          <a:p>
            <a:pPr lvl="3"/>
            <a:r>
              <a:rPr lang="pl-PL"/>
              <a:t>Czwarty poziom</a:t>
            </a:r>
          </a:p>
          <a:p>
            <a:pPr lvl="4"/>
            <a:r>
              <a:rPr lang="pl-PL"/>
              <a:t>Piąty poziom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455E097-2C03-4075-AB95-55E898F8F058}" type="datetimeFigureOut">
              <a:rPr lang="pl-PL" smtClean="0"/>
              <a:t>17.04.2025</a:t>
            </a:fld>
            <a:endParaRPr lang="pl-PL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l-PL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8BD4858-8EEB-44D6-8E64-0BFB1881D70F}" type="slidenum">
              <a:rPr lang="pl-PL" smtClean="0"/>
              <a:t>‹#›</a:t>
            </a:fld>
            <a:endParaRPr lang="pl-PL"/>
          </a:p>
        </p:txBody>
      </p:sp>
    </p:spTree>
    <p:extLst>
      <p:ext uri="{BB962C8B-B14F-4D97-AF65-F5344CB8AC3E}">
        <p14:creationId xmlns:p14="http://schemas.microsoft.com/office/powerpoint/2010/main" val="2107377260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71488" y="574990"/>
            <a:ext cx="5915025" cy="2087455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pl-PL"/>
              <a:t>Kliknij, aby edytować styl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71488" y="2874937"/>
            <a:ext cx="5915025" cy="685235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pl-PL"/>
              <a:t>Kliknij, aby edytować style wzorca tekstu</a:t>
            </a:r>
          </a:p>
          <a:p>
            <a:pPr lvl="1"/>
            <a:r>
              <a:rPr lang="pl-PL"/>
              <a:t>Drugi poziom</a:t>
            </a:r>
          </a:p>
          <a:p>
            <a:pPr lvl="2"/>
            <a:r>
              <a:rPr lang="pl-PL"/>
              <a:t>Trzeci poziom</a:t>
            </a:r>
          </a:p>
          <a:p>
            <a:pPr lvl="3"/>
            <a:r>
              <a:rPr lang="pl-PL"/>
              <a:t>Czwarty poziom</a:t>
            </a:r>
          </a:p>
          <a:p>
            <a:pPr lvl="4"/>
            <a:r>
              <a:rPr lang="pl-PL"/>
              <a:t>Piąty poziom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71488" y="10009783"/>
            <a:ext cx="1543050" cy="574987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fld id="{1455E097-2C03-4075-AB95-55E898F8F058}" type="datetimeFigureOut">
              <a:rPr lang="pl-PL" smtClean="0"/>
              <a:t>17.04.2025</a:t>
            </a:fld>
            <a:endParaRPr lang="pl-PL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2271713" y="10009783"/>
            <a:ext cx="2314575" cy="574987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9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endParaRPr lang="pl-PL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4843463" y="10009783"/>
            <a:ext cx="1543050" cy="574987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9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fld id="{C8BD4858-8EEB-44D6-8E64-0BFB1881D70F}" type="slidenum">
              <a:rPr lang="pl-PL" smtClean="0"/>
              <a:t>‹#›</a:t>
            </a:fld>
            <a:endParaRPr lang="pl-PL"/>
          </a:p>
        </p:txBody>
      </p:sp>
    </p:spTree>
    <p:extLst>
      <p:ext uri="{BB962C8B-B14F-4D97-AF65-F5344CB8AC3E}">
        <p14:creationId xmlns:p14="http://schemas.microsoft.com/office/powerpoint/2010/main" val="55540480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85" r:id="rId1"/>
    <p:sldLayoutId id="2147483686" r:id="rId2"/>
    <p:sldLayoutId id="2147483687" r:id="rId3"/>
    <p:sldLayoutId id="2147483688" r:id="rId4"/>
    <p:sldLayoutId id="2147483689" r:id="rId5"/>
    <p:sldLayoutId id="2147483690" r:id="rId6"/>
    <p:sldLayoutId id="2147483691" r:id="rId7"/>
    <p:sldLayoutId id="2147483692" r:id="rId8"/>
    <p:sldLayoutId id="2147483693" r:id="rId9"/>
    <p:sldLayoutId id="2147483694" r:id="rId10"/>
    <p:sldLayoutId id="2147483695" r:id="rId11"/>
  </p:sldLayoutIdLst>
  <p:txStyles>
    <p:titleStyle>
      <a:lvl1pPr algn="l" defTabSz="685800" rtl="0" eaLnBrk="1" latinLnBrk="0" hangingPunct="1">
        <a:lnSpc>
          <a:spcPct val="90000"/>
        </a:lnSpc>
        <a:spcBef>
          <a:spcPct val="0"/>
        </a:spcBef>
        <a:buNone/>
        <a:defRPr sz="33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171450" indent="-171450" algn="l" defTabSz="685800" rtl="0" eaLnBrk="1" latinLnBrk="0" hangingPunct="1">
        <a:lnSpc>
          <a:spcPct val="90000"/>
        </a:lnSpc>
        <a:spcBef>
          <a:spcPts val="750"/>
        </a:spcBef>
        <a:buFont typeface="Arial" panose="020B0604020202020204" pitchFamily="34" charset="0"/>
        <a:buChar char="•"/>
        <a:defRPr sz="2100" kern="1200">
          <a:solidFill>
            <a:schemeClr val="tx1"/>
          </a:solidFill>
          <a:latin typeface="+mn-lt"/>
          <a:ea typeface="+mn-ea"/>
          <a:cs typeface="+mn-cs"/>
        </a:defRPr>
      </a:lvl1pPr>
      <a:lvl2pPr marL="5143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8572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3pPr>
      <a:lvl4pPr marL="12001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5430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8859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2288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5717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9146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1pPr>
      <a:lvl2pPr marL="3429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858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3pPr>
      <a:lvl4pPr marL="10287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3716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7145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0574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4003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7432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3" Type="http://schemas.openxmlformats.org/officeDocument/2006/relationships/image" Target="../media/image6.emf"/><Relationship Id="rId18" Type="http://schemas.openxmlformats.org/officeDocument/2006/relationships/oleObject" Target="../embeddings/oleObject9.bin"/><Relationship Id="rId26" Type="http://schemas.openxmlformats.org/officeDocument/2006/relationships/oleObject" Target="../embeddings/oleObject13.bin"/><Relationship Id="rId39" Type="http://schemas.openxmlformats.org/officeDocument/2006/relationships/image" Target="../media/image19.emf"/><Relationship Id="rId21" Type="http://schemas.openxmlformats.org/officeDocument/2006/relationships/image" Target="../media/image10.emf"/><Relationship Id="rId34" Type="http://schemas.openxmlformats.org/officeDocument/2006/relationships/oleObject" Target="../embeddings/oleObject17.bin"/><Relationship Id="rId42" Type="http://schemas.openxmlformats.org/officeDocument/2006/relationships/oleObject" Target="../embeddings/oleObject21.bin"/><Relationship Id="rId47" Type="http://schemas.openxmlformats.org/officeDocument/2006/relationships/image" Target="../media/image23.emf"/><Relationship Id="rId50" Type="http://schemas.openxmlformats.org/officeDocument/2006/relationships/oleObject" Target="../embeddings/oleObject25.bin"/><Relationship Id="rId55" Type="http://schemas.openxmlformats.org/officeDocument/2006/relationships/image" Target="../media/image27.emf"/><Relationship Id="rId63" Type="http://schemas.openxmlformats.org/officeDocument/2006/relationships/image" Target="../media/image31.emf"/><Relationship Id="rId68" Type="http://schemas.openxmlformats.org/officeDocument/2006/relationships/oleObject" Target="../embeddings/oleObject34.bin"/><Relationship Id="rId7" Type="http://schemas.openxmlformats.org/officeDocument/2006/relationships/image" Target="../media/image3.emf"/><Relationship Id="rId71" Type="http://schemas.openxmlformats.org/officeDocument/2006/relationships/image" Target="../media/image35.emf"/><Relationship Id="rId2" Type="http://schemas.openxmlformats.org/officeDocument/2006/relationships/oleObject" Target="../embeddings/oleObject1.bin"/><Relationship Id="rId16" Type="http://schemas.openxmlformats.org/officeDocument/2006/relationships/oleObject" Target="../embeddings/oleObject8.bin"/><Relationship Id="rId29" Type="http://schemas.openxmlformats.org/officeDocument/2006/relationships/image" Target="../media/image14.emf"/><Relationship Id="rId11" Type="http://schemas.openxmlformats.org/officeDocument/2006/relationships/image" Target="../media/image5.emf"/><Relationship Id="rId24" Type="http://schemas.openxmlformats.org/officeDocument/2006/relationships/oleObject" Target="../embeddings/oleObject12.bin"/><Relationship Id="rId32" Type="http://schemas.openxmlformats.org/officeDocument/2006/relationships/oleObject" Target="../embeddings/oleObject16.bin"/><Relationship Id="rId37" Type="http://schemas.openxmlformats.org/officeDocument/2006/relationships/image" Target="../media/image18.emf"/><Relationship Id="rId40" Type="http://schemas.openxmlformats.org/officeDocument/2006/relationships/oleObject" Target="../embeddings/oleObject20.bin"/><Relationship Id="rId45" Type="http://schemas.openxmlformats.org/officeDocument/2006/relationships/image" Target="../media/image22.emf"/><Relationship Id="rId53" Type="http://schemas.openxmlformats.org/officeDocument/2006/relationships/image" Target="../media/image26.emf"/><Relationship Id="rId58" Type="http://schemas.openxmlformats.org/officeDocument/2006/relationships/oleObject" Target="../embeddings/oleObject29.bin"/><Relationship Id="rId66" Type="http://schemas.openxmlformats.org/officeDocument/2006/relationships/oleObject" Target="../embeddings/oleObject33.bin"/><Relationship Id="rId5" Type="http://schemas.openxmlformats.org/officeDocument/2006/relationships/image" Target="../media/image2.emf"/><Relationship Id="rId15" Type="http://schemas.openxmlformats.org/officeDocument/2006/relationships/image" Target="../media/image7.emf"/><Relationship Id="rId23" Type="http://schemas.openxmlformats.org/officeDocument/2006/relationships/image" Target="../media/image11.emf"/><Relationship Id="rId28" Type="http://schemas.openxmlformats.org/officeDocument/2006/relationships/oleObject" Target="../embeddings/oleObject14.bin"/><Relationship Id="rId36" Type="http://schemas.openxmlformats.org/officeDocument/2006/relationships/oleObject" Target="../embeddings/oleObject18.bin"/><Relationship Id="rId49" Type="http://schemas.openxmlformats.org/officeDocument/2006/relationships/image" Target="../media/image24.emf"/><Relationship Id="rId57" Type="http://schemas.openxmlformats.org/officeDocument/2006/relationships/image" Target="../media/image28.emf"/><Relationship Id="rId61" Type="http://schemas.openxmlformats.org/officeDocument/2006/relationships/image" Target="../media/image30.emf"/><Relationship Id="rId10" Type="http://schemas.openxmlformats.org/officeDocument/2006/relationships/oleObject" Target="../embeddings/oleObject5.bin"/><Relationship Id="rId19" Type="http://schemas.openxmlformats.org/officeDocument/2006/relationships/image" Target="../media/image9.emf"/><Relationship Id="rId31" Type="http://schemas.openxmlformats.org/officeDocument/2006/relationships/image" Target="../media/image15.emf"/><Relationship Id="rId44" Type="http://schemas.openxmlformats.org/officeDocument/2006/relationships/oleObject" Target="../embeddings/oleObject22.bin"/><Relationship Id="rId52" Type="http://schemas.openxmlformats.org/officeDocument/2006/relationships/oleObject" Target="../embeddings/oleObject26.bin"/><Relationship Id="rId60" Type="http://schemas.openxmlformats.org/officeDocument/2006/relationships/oleObject" Target="../embeddings/oleObject30.bin"/><Relationship Id="rId65" Type="http://schemas.openxmlformats.org/officeDocument/2006/relationships/image" Target="../media/image32.emf"/><Relationship Id="rId73" Type="http://schemas.openxmlformats.org/officeDocument/2006/relationships/image" Target="../media/image36.emf"/><Relationship Id="rId4" Type="http://schemas.openxmlformats.org/officeDocument/2006/relationships/oleObject" Target="../embeddings/oleObject2.bin"/><Relationship Id="rId9" Type="http://schemas.openxmlformats.org/officeDocument/2006/relationships/image" Target="../media/image4.emf"/><Relationship Id="rId14" Type="http://schemas.openxmlformats.org/officeDocument/2006/relationships/oleObject" Target="../embeddings/oleObject7.bin"/><Relationship Id="rId22" Type="http://schemas.openxmlformats.org/officeDocument/2006/relationships/oleObject" Target="../embeddings/oleObject11.bin"/><Relationship Id="rId27" Type="http://schemas.openxmlformats.org/officeDocument/2006/relationships/image" Target="../media/image13.emf"/><Relationship Id="rId30" Type="http://schemas.openxmlformats.org/officeDocument/2006/relationships/oleObject" Target="../embeddings/oleObject15.bin"/><Relationship Id="rId35" Type="http://schemas.openxmlformats.org/officeDocument/2006/relationships/image" Target="../media/image17.wmf"/><Relationship Id="rId43" Type="http://schemas.openxmlformats.org/officeDocument/2006/relationships/image" Target="../media/image21.emf"/><Relationship Id="rId48" Type="http://schemas.openxmlformats.org/officeDocument/2006/relationships/oleObject" Target="../embeddings/oleObject24.bin"/><Relationship Id="rId56" Type="http://schemas.openxmlformats.org/officeDocument/2006/relationships/oleObject" Target="../embeddings/oleObject28.bin"/><Relationship Id="rId64" Type="http://schemas.openxmlformats.org/officeDocument/2006/relationships/oleObject" Target="../embeddings/oleObject32.bin"/><Relationship Id="rId69" Type="http://schemas.openxmlformats.org/officeDocument/2006/relationships/image" Target="../media/image34.emf"/><Relationship Id="rId8" Type="http://schemas.openxmlformats.org/officeDocument/2006/relationships/oleObject" Target="../embeddings/oleObject4.bin"/><Relationship Id="rId51" Type="http://schemas.openxmlformats.org/officeDocument/2006/relationships/image" Target="../media/image25.emf"/><Relationship Id="rId72" Type="http://schemas.openxmlformats.org/officeDocument/2006/relationships/oleObject" Target="../embeddings/oleObject36.bin"/><Relationship Id="rId3" Type="http://schemas.openxmlformats.org/officeDocument/2006/relationships/image" Target="../media/image1.emf"/><Relationship Id="rId12" Type="http://schemas.openxmlformats.org/officeDocument/2006/relationships/oleObject" Target="../embeddings/oleObject6.bin"/><Relationship Id="rId17" Type="http://schemas.openxmlformats.org/officeDocument/2006/relationships/image" Target="../media/image8.emf"/><Relationship Id="rId25" Type="http://schemas.openxmlformats.org/officeDocument/2006/relationships/image" Target="../media/image12.emf"/><Relationship Id="rId33" Type="http://schemas.openxmlformats.org/officeDocument/2006/relationships/image" Target="../media/image16.emf"/><Relationship Id="rId38" Type="http://schemas.openxmlformats.org/officeDocument/2006/relationships/oleObject" Target="../embeddings/oleObject19.bin"/><Relationship Id="rId46" Type="http://schemas.openxmlformats.org/officeDocument/2006/relationships/oleObject" Target="../embeddings/oleObject23.bin"/><Relationship Id="rId59" Type="http://schemas.openxmlformats.org/officeDocument/2006/relationships/image" Target="../media/image29.emf"/><Relationship Id="rId67" Type="http://schemas.openxmlformats.org/officeDocument/2006/relationships/image" Target="../media/image33.emf"/><Relationship Id="rId20" Type="http://schemas.openxmlformats.org/officeDocument/2006/relationships/oleObject" Target="../embeddings/oleObject10.bin"/><Relationship Id="rId41" Type="http://schemas.openxmlformats.org/officeDocument/2006/relationships/image" Target="../media/image20.emf"/><Relationship Id="rId54" Type="http://schemas.openxmlformats.org/officeDocument/2006/relationships/oleObject" Target="../embeddings/oleObject27.bin"/><Relationship Id="rId62" Type="http://schemas.openxmlformats.org/officeDocument/2006/relationships/oleObject" Target="../embeddings/oleObject31.bin"/><Relationship Id="rId70" Type="http://schemas.openxmlformats.org/officeDocument/2006/relationships/oleObject" Target="../embeddings/oleObject35.bin"/><Relationship Id="rId1" Type="http://schemas.openxmlformats.org/officeDocument/2006/relationships/slideLayout" Target="../slideLayouts/slideLayout1.xml"/><Relationship Id="rId6" Type="http://schemas.openxmlformats.org/officeDocument/2006/relationships/oleObject" Target="../embeddings/oleObject3.bin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44" name="Grupa 43">
            <a:extLst>
              <a:ext uri="{FF2B5EF4-FFF2-40B4-BE49-F238E27FC236}">
                <a16:creationId xmlns:a16="http://schemas.microsoft.com/office/drawing/2014/main" id="{3B430520-3150-2E35-CF60-9397FB6902F3}"/>
              </a:ext>
            </a:extLst>
          </p:cNvPr>
          <p:cNvGrpSpPr/>
          <p:nvPr/>
        </p:nvGrpSpPr>
        <p:grpSpPr>
          <a:xfrm>
            <a:off x="66253" y="644593"/>
            <a:ext cx="6654297" cy="9501548"/>
            <a:chOff x="66251" y="1669410"/>
            <a:chExt cx="6654297" cy="9501548"/>
          </a:xfrm>
        </p:grpSpPr>
        <p:graphicFrame>
          <p:nvGraphicFramePr>
            <p:cNvPr id="4" name="Obiekt 3">
              <a:extLst>
                <a:ext uri="{FF2B5EF4-FFF2-40B4-BE49-F238E27FC236}">
                  <a16:creationId xmlns:a16="http://schemas.microsoft.com/office/drawing/2014/main" id="{DB62CEAE-CF5E-2C6C-96F1-8A6F4A170F10}"/>
                </a:ext>
              </a:extLst>
            </p:cNvPr>
            <p:cNvGraphicFramePr>
              <a:graphicFrameLocks/>
            </p:cNvGraphicFramePr>
            <p:nvPr>
              <p:extLst>
                <p:ext uri="{D42A27DB-BD31-4B8C-83A1-F6EECF244321}">
                  <p14:modId xmlns:p14="http://schemas.microsoft.com/office/powerpoint/2010/main" val="3305397749"/>
                </p:ext>
              </p:extLst>
            </p:nvPr>
          </p:nvGraphicFramePr>
          <p:xfrm>
            <a:off x="66252" y="1671163"/>
            <a:ext cx="1800000" cy="1080000"/>
          </p:xfrm>
          <a:graphic>
            <a:graphicData uri="http://schemas.openxmlformats.org/presentationml/2006/ole">
              <mc:AlternateContent xmlns:mc="http://schemas.openxmlformats.org/markup-compatibility/2006">
                <mc:Choice xmlns:v="urn:schemas-microsoft-com:vml" Requires="v">
                  <p:oleObj name="Acrobat Document" r:id="rId2" imgW="5914785" imgH="3628854" progId="Acrobat.Document.DC">
                    <p:embed/>
                  </p:oleObj>
                </mc:Choice>
                <mc:Fallback>
                  <p:oleObj name="Acrobat Document" r:id="rId2" imgW="5914785" imgH="3628854" progId="Acrobat.Document.DC">
                    <p:embed/>
                    <p:pic>
                      <p:nvPicPr>
                        <p:cNvPr id="4" name="Obiekt 3">
                          <a:extLst>
                            <a:ext uri="{FF2B5EF4-FFF2-40B4-BE49-F238E27FC236}">
                              <a16:creationId xmlns:a16="http://schemas.microsoft.com/office/drawing/2014/main" id="{DB62CEAE-CF5E-2C6C-96F1-8A6F4A170F10}"/>
                            </a:ext>
                          </a:extLst>
                        </p:cNvPr>
                        <p:cNvPicPr/>
                        <p:nvPr/>
                      </p:nvPicPr>
                      <p:blipFill>
                        <a:blip r:embed="rId3"/>
                        <a:stretch>
                          <a:fillRect/>
                        </a:stretch>
                      </p:blipFill>
                      <p:spPr>
                        <a:xfrm>
                          <a:off x="66252" y="1671163"/>
                          <a:ext cx="1800000" cy="1080000"/>
                        </a:xfrm>
                        <a:prstGeom prst="rect">
                          <a:avLst/>
                        </a:prstGeom>
                      </p:spPr>
                    </p:pic>
                  </p:oleObj>
                </mc:Fallback>
              </mc:AlternateContent>
            </a:graphicData>
          </a:graphic>
        </p:graphicFrame>
        <p:graphicFrame>
          <p:nvGraphicFramePr>
            <p:cNvPr id="5" name="Obiekt 4">
              <a:extLst>
                <a:ext uri="{FF2B5EF4-FFF2-40B4-BE49-F238E27FC236}">
                  <a16:creationId xmlns:a16="http://schemas.microsoft.com/office/drawing/2014/main" id="{452CB88B-A0EC-BA18-5B89-9C395A2E45DB}"/>
                </a:ext>
              </a:extLst>
            </p:cNvPr>
            <p:cNvGraphicFramePr>
              <a:graphicFrameLocks/>
            </p:cNvGraphicFramePr>
            <p:nvPr>
              <p:extLst>
                <p:ext uri="{D42A27DB-BD31-4B8C-83A1-F6EECF244321}">
                  <p14:modId xmlns:p14="http://schemas.microsoft.com/office/powerpoint/2010/main" val="3799306774"/>
                </p:ext>
              </p:extLst>
            </p:nvPr>
          </p:nvGraphicFramePr>
          <p:xfrm>
            <a:off x="1866251" y="1671163"/>
            <a:ext cx="1440000" cy="1080000"/>
          </p:xfrm>
          <a:graphic>
            <a:graphicData uri="http://schemas.openxmlformats.org/presentationml/2006/ole">
              <mc:AlternateContent xmlns:mc="http://schemas.openxmlformats.org/markup-compatibility/2006">
                <mc:Choice xmlns:v="urn:schemas-microsoft-com:vml" Requires="v">
                  <p:oleObj name="Acrobat Document" r:id="rId4" imgW="5914785" imgH="3628854" progId="Acrobat.Document.DC">
                    <p:embed/>
                  </p:oleObj>
                </mc:Choice>
                <mc:Fallback>
                  <p:oleObj name="Acrobat Document" r:id="rId4" imgW="5914785" imgH="3628854" progId="Acrobat.Document.DC">
                    <p:embed/>
                    <p:pic>
                      <p:nvPicPr>
                        <p:cNvPr id="5" name="Obiekt 4">
                          <a:extLst>
                            <a:ext uri="{FF2B5EF4-FFF2-40B4-BE49-F238E27FC236}">
                              <a16:creationId xmlns:a16="http://schemas.microsoft.com/office/drawing/2014/main" id="{452CB88B-A0EC-BA18-5B89-9C395A2E45DB}"/>
                            </a:ext>
                          </a:extLst>
                        </p:cNvPr>
                        <p:cNvPicPr/>
                        <p:nvPr/>
                      </p:nvPicPr>
                      <p:blipFill>
                        <a:blip r:embed="rId5"/>
                        <a:stretch>
                          <a:fillRect/>
                        </a:stretch>
                      </p:blipFill>
                      <p:spPr>
                        <a:xfrm>
                          <a:off x="1866251" y="1671163"/>
                          <a:ext cx="1440000" cy="1080000"/>
                        </a:xfrm>
                        <a:prstGeom prst="rect">
                          <a:avLst/>
                        </a:prstGeom>
                      </p:spPr>
                    </p:pic>
                  </p:oleObj>
                </mc:Fallback>
              </mc:AlternateContent>
            </a:graphicData>
          </a:graphic>
        </p:graphicFrame>
        <p:graphicFrame>
          <p:nvGraphicFramePr>
            <p:cNvPr id="6" name="Obiekt 5">
              <a:extLst>
                <a:ext uri="{FF2B5EF4-FFF2-40B4-BE49-F238E27FC236}">
                  <a16:creationId xmlns:a16="http://schemas.microsoft.com/office/drawing/2014/main" id="{8B7D9244-6681-8D54-C9EF-6F80F17F3B92}"/>
                </a:ext>
              </a:extLst>
            </p:cNvPr>
            <p:cNvGraphicFramePr>
              <a:graphicFrameLocks/>
            </p:cNvGraphicFramePr>
            <p:nvPr>
              <p:extLst>
                <p:ext uri="{D42A27DB-BD31-4B8C-83A1-F6EECF244321}">
                  <p14:modId xmlns:p14="http://schemas.microsoft.com/office/powerpoint/2010/main" val="2616571731"/>
                </p:ext>
              </p:extLst>
            </p:nvPr>
          </p:nvGraphicFramePr>
          <p:xfrm>
            <a:off x="66252" y="2721283"/>
            <a:ext cx="1800000" cy="1080000"/>
          </p:xfrm>
          <a:graphic>
            <a:graphicData uri="http://schemas.openxmlformats.org/presentationml/2006/ole">
              <mc:AlternateContent xmlns:mc="http://schemas.openxmlformats.org/markup-compatibility/2006">
                <mc:Choice xmlns:v="urn:schemas-microsoft-com:vml" Requires="v">
                  <p:oleObj name="Acrobat Document" r:id="rId6" imgW="5914785" imgH="3628854" progId="Acrobat.Document.DC">
                    <p:embed/>
                  </p:oleObj>
                </mc:Choice>
                <mc:Fallback>
                  <p:oleObj name="Acrobat Document" r:id="rId6" imgW="5914785" imgH="3628854" progId="Acrobat.Document.DC">
                    <p:embed/>
                    <p:pic>
                      <p:nvPicPr>
                        <p:cNvPr id="6" name="Obiekt 5">
                          <a:extLst>
                            <a:ext uri="{FF2B5EF4-FFF2-40B4-BE49-F238E27FC236}">
                              <a16:creationId xmlns:a16="http://schemas.microsoft.com/office/drawing/2014/main" id="{8B7D9244-6681-8D54-C9EF-6F80F17F3B92}"/>
                            </a:ext>
                          </a:extLst>
                        </p:cNvPr>
                        <p:cNvPicPr/>
                        <p:nvPr/>
                      </p:nvPicPr>
                      <p:blipFill>
                        <a:blip r:embed="rId7"/>
                        <a:stretch>
                          <a:fillRect/>
                        </a:stretch>
                      </p:blipFill>
                      <p:spPr>
                        <a:xfrm>
                          <a:off x="66252" y="2721283"/>
                          <a:ext cx="1800000" cy="1080000"/>
                        </a:xfrm>
                        <a:prstGeom prst="rect">
                          <a:avLst/>
                        </a:prstGeom>
                      </p:spPr>
                    </p:pic>
                  </p:oleObj>
                </mc:Fallback>
              </mc:AlternateContent>
            </a:graphicData>
          </a:graphic>
        </p:graphicFrame>
        <p:graphicFrame>
          <p:nvGraphicFramePr>
            <p:cNvPr id="7" name="Obiekt 6">
              <a:extLst>
                <a:ext uri="{FF2B5EF4-FFF2-40B4-BE49-F238E27FC236}">
                  <a16:creationId xmlns:a16="http://schemas.microsoft.com/office/drawing/2014/main" id="{AB0D026F-8251-32C6-3412-343BCDC9E0D6}"/>
                </a:ext>
              </a:extLst>
            </p:cNvPr>
            <p:cNvGraphicFramePr>
              <a:graphicFrameLocks/>
            </p:cNvGraphicFramePr>
            <p:nvPr>
              <p:extLst>
                <p:ext uri="{D42A27DB-BD31-4B8C-83A1-F6EECF244321}">
                  <p14:modId xmlns:p14="http://schemas.microsoft.com/office/powerpoint/2010/main" val="2692629780"/>
                </p:ext>
              </p:extLst>
            </p:nvPr>
          </p:nvGraphicFramePr>
          <p:xfrm>
            <a:off x="1866251" y="2723637"/>
            <a:ext cx="1440000" cy="1080000"/>
          </p:xfrm>
          <a:graphic>
            <a:graphicData uri="http://schemas.openxmlformats.org/presentationml/2006/ole">
              <mc:AlternateContent xmlns:mc="http://schemas.openxmlformats.org/markup-compatibility/2006">
                <mc:Choice xmlns:v="urn:schemas-microsoft-com:vml" Requires="v">
                  <p:oleObj name="Acrobat Document" r:id="rId8" imgW="5914785" imgH="3628854" progId="Acrobat.Document.DC">
                    <p:embed/>
                  </p:oleObj>
                </mc:Choice>
                <mc:Fallback>
                  <p:oleObj name="Acrobat Document" r:id="rId8" imgW="5914785" imgH="3628854" progId="Acrobat.Document.DC">
                    <p:embed/>
                    <p:pic>
                      <p:nvPicPr>
                        <p:cNvPr id="7" name="Obiekt 6">
                          <a:extLst>
                            <a:ext uri="{FF2B5EF4-FFF2-40B4-BE49-F238E27FC236}">
                              <a16:creationId xmlns:a16="http://schemas.microsoft.com/office/drawing/2014/main" id="{AB0D026F-8251-32C6-3412-343BCDC9E0D6}"/>
                            </a:ext>
                          </a:extLst>
                        </p:cNvPr>
                        <p:cNvPicPr/>
                        <p:nvPr/>
                      </p:nvPicPr>
                      <p:blipFill>
                        <a:blip r:embed="rId9"/>
                        <a:stretch>
                          <a:fillRect/>
                        </a:stretch>
                      </p:blipFill>
                      <p:spPr>
                        <a:xfrm>
                          <a:off x="1866251" y="2723637"/>
                          <a:ext cx="1440000" cy="1080000"/>
                        </a:xfrm>
                        <a:prstGeom prst="rect">
                          <a:avLst/>
                        </a:prstGeom>
                      </p:spPr>
                    </p:pic>
                  </p:oleObj>
                </mc:Fallback>
              </mc:AlternateContent>
            </a:graphicData>
          </a:graphic>
        </p:graphicFrame>
        <p:graphicFrame>
          <p:nvGraphicFramePr>
            <p:cNvPr id="8" name="Obiekt 7">
              <a:extLst>
                <a:ext uri="{FF2B5EF4-FFF2-40B4-BE49-F238E27FC236}">
                  <a16:creationId xmlns:a16="http://schemas.microsoft.com/office/drawing/2014/main" id="{3E85324E-412D-36BE-E548-15810608E45F}"/>
                </a:ext>
              </a:extLst>
            </p:cNvPr>
            <p:cNvGraphicFramePr>
              <a:graphicFrameLocks/>
            </p:cNvGraphicFramePr>
            <p:nvPr>
              <p:extLst>
                <p:ext uri="{D42A27DB-BD31-4B8C-83A1-F6EECF244321}">
                  <p14:modId xmlns:p14="http://schemas.microsoft.com/office/powerpoint/2010/main" val="3458276933"/>
                </p:ext>
              </p:extLst>
            </p:nvPr>
          </p:nvGraphicFramePr>
          <p:xfrm>
            <a:off x="66252" y="3771403"/>
            <a:ext cx="1800000" cy="1080000"/>
          </p:xfrm>
          <a:graphic>
            <a:graphicData uri="http://schemas.openxmlformats.org/presentationml/2006/ole">
              <mc:AlternateContent xmlns:mc="http://schemas.openxmlformats.org/markup-compatibility/2006">
                <mc:Choice xmlns:v="urn:schemas-microsoft-com:vml" Requires="v">
                  <p:oleObj name="Acrobat Document" r:id="rId10" imgW="5914785" imgH="3628854" progId="Acrobat.Document.DC">
                    <p:embed/>
                  </p:oleObj>
                </mc:Choice>
                <mc:Fallback>
                  <p:oleObj name="Acrobat Document" r:id="rId10" imgW="5914785" imgH="3628854" progId="Acrobat.Document.DC">
                    <p:embed/>
                    <p:pic>
                      <p:nvPicPr>
                        <p:cNvPr id="8" name="Obiekt 7">
                          <a:extLst>
                            <a:ext uri="{FF2B5EF4-FFF2-40B4-BE49-F238E27FC236}">
                              <a16:creationId xmlns:a16="http://schemas.microsoft.com/office/drawing/2014/main" id="{3E85324E-412D-36BE-E548-15810608E45F}"/>
                            </a:ext>
                          </a:extLst>
                        </p:cNvPr>
                        <p:cNvPicPr/>
                        <p:nvPr/>
                      </p:nvPicPr>
                      <p:blipFill>
                        <a:blip r:embed="rId11"/>
                        <a:stretch>
                          <a:fillRect/>
                        </a:stretch>
                      </p:blipFill>
                      <p:spPr>
                        <a:xfrm>
                          <a:off x="66252" y="3771403"/>
                          <a:ext cx="1800000" cy="1080000"/>
                        </a:xfrm>
                        <a:prstGeom prst="rect">
                          <a:avLst/>
                        </a:prstGeom>
                      </p:spPr>
                    </p:pic>
                  </p:oleObj>
                </mc:Fallback>
              </mc:AlternateContent>
            </a:graphicData>
          </a:graphic>
        </p:graphicFrame>
        <p:graphicFrame>
          <p:nvGraphicFramePr>
            <p:cNvPr id="9" name="Obiekt 8">
              <a:extLst>
                <a:ext uri="{FF2B5EF4-FFF2-40B4-BE49-F238E27FC236}">
                  <a16:creationId xmlns:a16="http://schemas.microsoft.com/office/drawing/2014/main" id="{5146C98F-9021-8E09-2C81-851160F9A18C}"/>
                </a:ext>
              </a:extLst>
            </p:cNvPr>
            <p:cNvGraphicFramePr>
              <a:graphicFrameLocks/>
            </p:cNvGraphicFramePr>
            <p:nvPr>
              <p:extLst>
                <p:ext uri="{D42A27DB-BD31-4B8C-83A1-F6EECF244321}">
                  <p14:modId xmlns:p14="http://schemas.microsoft.com/office/powerpoint/2010/main" val="101769040"/>
                </p:ext>
              </p:extLst>
            </p:nvPr>
          </p:nvGraphicFramePr>
          <p:xfrm>
            <a:off x="1866251" y="3776111"/>
            <a:ext cx="1440000" cy="1080000"/>
          </p:xfrm>
          <a:graphic>
            <a:graphicData uri="http://schemas.openxmlformats.org/presentationml/2006/ole">
              <mc:AlternateContent xmlns:mc="http://schemas.openxmlformats.org/markup-compatibility/2006">
                <mc:Choice xmlns:v="urn:schemas-microsoft-com:vml" Requires="v">
                  <p:oleObj name="Acrobat Document" r:id="rId12" imgW="5914785" imgH="3628854" progId="Acrobat.Document.DC">
                    <p:embed/>
                  </p:oleObj>
                </mc:Choice>
                <mc:Fallback>
                  <p:oleObj name="Acrobat Document" r:id="rId12" imgW="5914785" imgH="3628854" progId="Acrobat.Document.DC">
                    <p:embed/>
                    <p:pic>
                      <p:nvPicPr>
                        <p:cNvPr id="9" name="Obiekt 8">
                          <a:extLst>
                            <a:ext uri="{FF2B5EF4-FFF2-40B4-BE49-F238E27FC236}">
                              <a16:creationId xmlns:a16="http://schemas.microsoft.com/office/drawing/2014/main" id="{5146C98F-9021-8E09-2C81-851160F9A18C}"/>
                            </a:ext>
                          </a:extLst>
                        </p:cNvPr>
                        <p:cNvPicPr/>
                        <p:nvPr/>
                      </p:nvPicPr>
                      <p:blipFill>
                        <a:blip r:embed="rId13"/>
                        <a:stretch>
                          <a:fillRect/>
                        </a:stretch>
                      </p:blipFill>
                      <p:spPr>
                        <a:xfrm>
                          <a:off x="1866251" y="3776111"/>
                          <a:ext cx="1440000" cy="1080000"/>
                        </a:xfrm>
                        <a:prstGeom prst="rect">
                          <a:avLst/>
                        </a:prstGeom>
                      </p:spPr>
                    </p:pic>
                  </p:oleObj>
                </mc:Fallback>
              </mc:AlternateContent>
            </a:graphicData>
          </a:graphic>
        </p:graphicFrame>
        <p:graphicFrame>
          <p:nvGraphicFramePr>
            <p:cNvPr id="10" name="Obiekt 9">
              <a:extLst>
                <a:ext uri="{FF2B5EF4-FFF2-40B4-BE49-F238E27FC236}">
                  <a16:creationId xmlns:a16="http://schemas.microsoft.com/office/drawing/2014/main" id="{7978EFFA-E57B-3E78-9AB0-3450557C7B1B}"/>
                </a:ext>
              </a:extLst>
            </p:cNvPr>
            <p:cNvGraphicFramePr>
              <a:graphicFrameLocks/>
            </p:cNvGraphicFramePr>
            <p:nvPr>
              <p:extLst>
                <p:ext uri="{D42A27DB-BD31-4B8C-83A1-F6EECF244321}">
                  <p14:modId xmlns:p14="http://schemas.microsoft.com/office/powerpoint/2010/main" val="1419744305"/>
                </p:ext>
              </p:extLst>
            </p:nvPr>
          </p:nvGraphicFramePr>
          <p:xfrm>
            <a:off x="66252" y="4821523"/>
            <a:ext cx="1800000" cy="1080000"/>
          </p:xfrm>
          <a:graphic>
            <a:graphicData uri="http://schemas.openxmlformats.org/presentationml/2006/ole">
              <mc:AlternateContent xmlns:mc="http://schemas.openxmlformats.org/markup-compatibility/2006">
                <mc:Choice xmlns:v="urn:schemas-microsoft-com:vml" Requires="v">
                  <p:oleObj name="Acrobat Document" r:id="rId14" imgW="5914785" imgH="3628854" progId="Acrobat.Document.DC">
                    <p:embed/>
                  </p:oleObj>
                </mc:Choice>
                <mc:Fallback>
                  <p:oleObj name="Acrobat Document" r:id="rId14" imgW="5914785" imgH="3628854" progId="Acrobat.Document.DC">
                    <p:embed/>
                    <p:pic>
                      <p:nvPicPr>
                        <p:cNvPr id="10" name="Obiekt 9">
                          <a:extLst>
                            <a:ext uri="{FF2B5EF4-FFF2-40B4-BE49-F238E27FC236}">
                              <a16:creationId xmlns:a16="http://schemas.microsoft.com/office/drawing/2014/main" id="{7978EFFA-E57B-3E78-9AB0-3450557C7B1B}"/>
                            </a:ext>
                          </a:extLst>
                        </p:cNvPr>
                        <p:cNvPicPr/>
                        <p:nvPr/>
                      </p:nvPicPr>
                      <p:blipFill>
                        <a:blip r:embed="rId15"/>
                        <a:stretch>
                          <a:fillRect/>
                        </a:stretch>
                      </p:blipFill>
                      <p:spPr>
                        <a:xfrm>
                          <a:off x="66252" y="4821523"/>
                          <a:ext cx="1800000" cy="1080000"/>
                        </a:xfrm>
                        <a:prstGeom prst="rect">
                          <a:avLst/>
                        </a:prstGeom>
                      </p:spPr>
                    </p:pic>
                  </p:oleObj>
                </mc:Fallback>
              </mc:AlternateContent>
            </a:graphicData>
          </a:graphic>
        </p:graphicFrame>
        <p:graphicFrame>
          <p:nvGraphicFramePr>
            <p:cNvPr id="11" name="Obiekt 10">
              <a:extLst>
                <a:ext uri="{FF2B5EF4-FFF2-40B4-BE49-F238E27FC236}">
                  <a16:creationId xmlns:a16="http://schemas.microsoft.com/office/drawing/2014/main" id="{5BA980E8-0BF6-61C2-0E1E-B2491B25EC3C}"/>
                </a:ext>
              </a:extLst>
            </p:cNvPr>
            <p:cNvGraphicFramePr>
              <a:graphicFrameLocks/>
            </p:cNvGraphicFramePr>
            <p:nvPr>
              <p:extLst>
                <p:ext uri="{D42A27DB-BD31-4B8C-83A1-F6EECF244321}">
                  <p14:modId xmlns:p14="http://schemas.microsoft.com/office/powerpoint/2010/main" val="3274208823"/>
                </p:ext>
              </p:extLst>
            </p:nvPr>
          </p:nvGraphicFramePr>
          <p:xfrm>
            <a:off x="1866251" y="4828585"/>
            <a:ext cx="1440000" cy="1080000"/>
          </p:xfrm>
          <a:graphic>
            <a:graphicData uri="http://schemas.openxmlformats.org/presentationml/2006/ole">
              <mc:AlternateContent xmlns:mc="http://schemas.openxmlformats.org/markup-compatibility/2006">
                <mc:Choice xmlns:v="urn:schemas-microsoft-com:vml" Requires="v">
                  <p:oleObj name="Acrobat Document" r:id="rId16" imgW="5914785" imgH="3628854" progId="Acrobat.Document.DC">
                    <p:embed/>
                  </p:oleObj>
                </mc:Choice>
                <mc:Fallback>
                  <p:oleObj name="Acrobat Document" r:id="rId16" imgW="5914785" imgH="3628854" progId="Acrobat.Document.DC">
                    <p:embed/>
                    <p:pic>
                      <p:nvPicPr>
                        <p:cNvPr id="11" name="Obiekt 10">
                          <a:extLst>
                            <a:ext uri="{FF2B5EF4-FFF2-40B4-BE49-F238E27FC236}">
                              <a16:creationId xmlns:a16="http://schemas.microsoft.com/office/drawing/2014/main" id="{5BA980E8-0BF6-61C2-0E1E-B2491B25EC3C}"/>
                            </a:ext>
                          </a:extLst>
                        </p:cNvPr>
                        <p:cNvPicPr/>
                        <p:nvPr/>
                      </p:nvPicPr>
                      <p:blipFill>
                        <a:blip r:embed="rId17"/>
                        <a:stretch>
                          <a:fillRect/>
                        </a:stretch>
                      </p:blipFill>
                      <p:spPr>
                        <a:xfrm>
                          <a:off x="1866251" y="4828585"/>
                          <a:ext cx="1440000" cy="1080000"/>
                        </a:xfrm>
                        <a:prstGeom prst="rect">
                          <a:avLst/>
                        </a:prstGeom>
                      </p:spPr>
                    </p:pic>
                  </p:oleObj>
                </mc:Fallback>
              </mc:AlternateContent>
            </a:graphicData>
          </a:graphic>
        </p:graphicFrame>
        <p:graphicFrame>
          <p:nvGraphicFramePr>
            <p:cNvPr id="12" name="Obiekt 11">
              <a:extLst>
                <a:ext uri="{FF2B5EF4-FFF2-40B4-BE49-F238E27FC236}">
                  <a16:creationId xmlns:a16="http://schemas.microsoft.com/office/drawing/2014/main" id="{0C2F2416-A922-2406-F636-AD38DF7A111F}"/>
                </a:ext>
              </a:extLst>
            </p:cNvPr>
            <p:cNvGraphicFramePr>
              <a:graphicFrameLocks/>
            </p:cNvGraphicFramePr>
            <p:nvPr>
              <p:extLst>
                <p:ext uri="{D42A27DB-BD31-4B8C-83A1-F6EECF244321}">
                  <p14:modId xmlns:p14="http://schemas.microsoft.com/office/powerpoint/2010/main" val="2358991736"/>
                </p:ext>
              </p:extLst>
            </p:nvPr>
          </p:nvGraphicFramePr>
          <p:xfrm>
            <a:off x="66251" y="5871643"/>
            <a:ext cx="1800000" cy="1080000"/>
          </p:xfrm>
          <a:graphic>
            <a:graphicData uri="http://schemas.openxmlformats.org/presentationml/2006/ole">
              <mc:AlternateContent xmlns:mc="http://schemas.openxmlformats.org/markup-compatibility/2006">
                <mc:Choice xmlns:v="urn:schemas-microsoft-com:vml" Requires="v">
                  <p:oleObj name="Acrobat Document" r:id="rId18" imgW="5914785" imgH="3628854" progId="Acrobat.Document.DC">
                    <p:embed/>
                  </p:oleObj>
                </mc:Choice>
                <mc:Fallback>
                  <p:oleObj name="Acrobat Document" r:id="rId18" imgW="5914785" imgH="3628854" progId="Acrobat.Document.DC">
                    <p:embed/>
                    <p:pic>
                      <p:nvPicPr>
                        <p:cNvPr id="12" name="Obiekt 11">
                          <a:extLst>
                            <a:ext uri="{FF2B5EF4-FFF2-40B4-BE49-F238E27FC236}">
                              <a16:creationId xmlns:a16="http://schemas.microsoft.com/office/drawing/2014/main" id="{0C2F2416-A922-2406-F636-AD38DF7A111F}"/>
                            </a:ext>
                          </a:extLst>
                        </p:cNvPr>
                        <p:cNvPicPr/>
                        <p:nvPr/>
                      </p:nvPicPr>
                      <p:blipFill>
                        <a:blip r:embed="rId19"/>
                        <a:stretch>
                          <a:fillRect/>
                        </a:stretch>
                      </p:blipFill>
                      <p:spPr>
                        <a:xfrm>
                          <a:off x="66251" y="5871643"/>
                          <a:ext cx="1800000" cy="1080000"/>
                        </a:xfrm>
                        <a:prstGeom prst="rect">
                          <a:avLst/>
                        </a:prstGeom>
                      </p:spPr>
                    </p:pic>
                  </p:oleObj>
                </mc:Fallback>
              </mc:AlternateContent>
            </a:graphicData>
          </a:graphic>
        </p:graphicFrame>
        <p:graphicFrame>
          <p:nvGraphicFramePr>
            <p:cNvPr id="13" name="Obiekt 12">
              <a:extLst>
                <a:ext uri="{FF2B5EF4-FFF2-40B4-BE49-F238E27FC236}">
                  <a16:creationId xmlns:a16="http://schemas.microsoft.com/office/drawing/2014/main" id="{3BA403EC-1BC7-0086-447B-9133CAE3A32D}"/>
                </a:ext>
              </a:extLst>
            </p:cNvPr>
            <p:cNvGraphicFramePr>
              <a:graphicFrameLocks/>
            </p:cNvGraphicFramePr>
            <p:nvPr>
              <p:extLst>
                <p:ext uri="{D42A27DB-BD31-4B8C-83A1-F6EECF244321}">
                  <p14:modId xmlns:p14="http://schemas.microsoft.com/office/powerpoint/2010/main" val="1211874083"/>
                </p:ext>
              </p:extLst>
            </p:nvPr>
          </p:nvGraphicFramePr>
          <p:xfrm>
            <a:off x="1866251" y="5881059"/>
            <a:ext cx="1440000" cy="1080000"/>
          </p:xfrm>
          <a:graphic>
            <a:graphicData uri="http://schemas.openxmlformats.org/presentationml/2006/ole">
              <mc:AlternateContent xmlns:mc="http://schemas.openxmlformats.org/markup-compatibility/2006">
                <mc:Choice xmlns:v="urn:schemas-microsoft-com:vml" Requires="v">
                  <p:oleObj name="Acrobat Document" r:id="rId20" imgW="5914785" imgH="3628854" progId="Acrobat.Document.DC">
                    <p:embed/>
                  </p:oleObj>
                </mc:Choice>
                <mc:Fallback>
                  <p:oleObj name="Acrobat Document" r:id="rId20" imgW="5914785" imgH="3628854" progId="Acrobat.Document.DC">
                    <p:embed/>
                    <p:pic>
                      <p:nvPicPr>
                        <p:cNvPr id="13" name="Obiekt 12">
                          <a:extLst>
                            <a:ext uri="{FF2B5EF4-FFF2-40B4-BE49-F238E27FC236}">
                              <a16:creationId xmlns:a16="http://schemas.microsoft.com/office/drawing/2014/main" id="{3BA403EC-1BC7-0086-447B-9133CAE3A32D}"/>
                            </a:ext>
                          </a:extLst>
                        </p:cNvPr>
                        <p:cNvPicPr/>
                        <p:nvPr/>
                      </p:nvPicPr>
                      <p:blipFill>
                        <a:blip r:embed="rId21"/>
                        <a:stretch>
                          <a:fillRect/>
                        </a:stretch>
                      </p:blipFill>
                      <p:spPr>
                        <a:xfrm>
                          <a:off x="1866251" y="5881059"/>
                          <a:ext cx="1440000" cy="1080000"/>
                        </a:xfrm>
                        <a:prstGeom prst="rect">
                          <a:avLst/>
                        </a:prstGeom>
                      </p:spPr>
                    </p:pic>
                  </p:oleObj>
                </mc:Fallback>
              </mc:AlternateContent>
            </a:graphicData>
          </a:graphic>
        </p:graphicFrame>
        <p:graphicFrame>
          <p:nvGraphicFramePr>
            <p:cNvPr id="14" name="Obiekt 13">
              <a:extLst>
                <a:ext uri="{FF2B5EF4-FFF2-40B4-BE49-F238E27FC236}">
                  <a16:creationId xmlns:a16="http://schemas.microsoft.com/office/drawing/2014/main" id="{CD5D6A67-A6BE-18A1-36A0-0F48C4BCADCD}"/>
                </a:ext>
              </a:extLst>
            </p:cNvPr>
            <p:cNvGraphicFramePr>
              <a:graphicFrameLocks/>
            </p:cNvGraphicFramePr>
            <p:nvPr>
              <p:extLst>
                <p:ext uri="{D42A27DB-BD31-4B8C-83A1-F6EECF244321}">
                  <p14:modId xmlns:p14="http://schemas.microsoft.com/office/powerpoint/2010/main" val="4158574254"/>
                </p:ext>
              </p:extLst>
            </p:nvPr>
          </p:nvGraphicFramePr>
          <p:xfrm>
            <a:off x="66252" y="6921763"/>
            <a:ext cx="1800000" cy="1080000"/>
          </p:xfrm>
          <a:graphic>
            <a:graphicData uri="http://schemas.openxmlformats.org/presentationml/2006/ole">
              <mc:AlternateContent xmlns:mc="http://schemas.openxmlformats.org/markup-compatibility/2006">
                <mc:Choice xmlns:v="urn:schemas-microsoft-com:vml" Requires="v">
                  <p:oleObj name="Acrobat Document" r:id="rId22" imgW="5914785" imgH="3628854" progId="Acrobat.Document.DC">
                    <p:embed/>
                  </p:oleObj>
                </mc:Choice>
                <mc:Fallback>
                  <p:oleObj name="Acrobat Document" r:id="rId22" imgW="5914785" imgH="3628854" progId="Acrobat.Document.DC">
                    <p:embed/>
                    <p:pic>
                      <p:nvPicPr>
                        <p:cNvPr id="14" name="Obiekt 13">
                          <a:extLst>
                            <a:ext uri="{FF2B5EF4-FFF2-40B4-BE49-F238E27FC236}">
                              <a16:creationId xmlns:a16="http://schemas.microsoft.com/office/drawing/2014/main" id="{CD5D6A67-A6BE-18A1-36A0-0F48C4BCADCD}"/>
                            </a:ext>
                          </a:extLst>
                        </p:cNvPr>
                        <p:cNvPicPr/>
                        <p:nvPr/>
                      </p:nvPicPr>
                      <p:blipFill>
                        <a:blip r:embed="rId23"/>
                        <a:stretch>
                          <a:fillRect/>
                        </a:stretch>
                      </p:blipFill>
                      <p:spPr>
                        <a:xfrm>
                          <a:off x="66252" y="6921763"/>
                          <a:ext cx="1800000" cy="1080000"/>
                        </a:xfrm>
                        <a:prstGeom prst="rect">
                          <a:avLst/>
                        </a:prstGeom>
                      </p:spPr>
                    </p:pic>
                  </p:oleObj>
                </mc:Fallback>
              </mc:AlternateContent>
            </a:graphicData>
          </a:graphic>
        </p:graphicFrame>
        <p:graphicFrame>
          <p:nvGraphicFramePr>
            <p:cNvPr id="15" name="Obiekt 14">
              <a:extLst>
                <a:ext uri="{FF2B5EF4-FFF2-40B4-BE49-F238E27FC236}">
                  <a16:creationId xmlns:a16="http://schemas.microsoft.com/office/drawing/2014/main" id="{C1905B18-3B03-6D31-A18B-D8FB849A5BA7}"/>
                </a:ext>
              </a:extLst>
            </p:cNvPr>
            <p:cNvGraphicFramePr>
              <a:graphicFrameLocks/>
            </p:cNvGraphicFramePr>
            <p:nvPr>
              <p:extLst>
                <p:ext uri="{D42A27DB-BD31-4B8C-83A1-F6EECF244321}">
                  <p14:modId xmlns:p14="http://schemas.microsoft.com/office/powerpoint/2010/main" val="2658567190"/>
                </p:ext>
              </p:extLst>
            </p:nvPr>
          </p:nvGraphicFramePr>
          <p:xfrm>
            <a:off x="1866251" y="6933533"/>
            <a:ext cx="1440000" cy="1080000"/>
          </p:xfrm>
          <a:graphic>
            <a:graphicData uri="http://schemas.openxmlformats.org/presentationml/2006/ole">
              <mc:AlternateContent xmlns:mc="http://schemas.openxmlformats.org/markup-compatibility/2006">
                <mc:Choice xmlns:v="urn:schemas-microsoft-com:vml" Requires="v">
                  <p:oleObj name="Acrobat Document" r:id="rId24" imgW="5914785" imgH="3628854" progId="Acrobat.Document.DC">
                    <p:embed/>
                  </p:oleObj>
                </mc:Choice>
                <mc:Fallback>
                  <p:oleObj name="Acrobat Document" r:id="rId24" imgW="5914785" imgH="3628854" progId="Acrobat.Document.DC">
                    <p:embed/>
                    <p:pic>
                      <p:nvPicPr>
                        <p:cNvPr id="15" name="Obiekt 14">
                          <a:extLst>
                            <a:ext uri="{FF2B5EF4-FFF2-40B4-BE49-F238E27FC236}">
                              <a16:creationId xmlns:a16="http://schemas.microsoft.com/office/drawing/2014/main" id="{C1905B18-3B03-6D31-A18B-D8FB849A5BA7}"/>
                            </a:ext>
                          </a:extLst>
                        </p:cNvPr>
                        <p:cNvPicPr/>
                        <p:nvPr/>
                      </p:nvPicPr>
                      <p:blipFill>
                        <a:blip r:embed="rId25"/>
                        <a:stretch>
                          <a:fillRect/>
                        </a:stretch>
                      </p:blipFill>
                      <p:spPr>
                        <a:xfrm>
                          <a:off x="1866251" y="6933533"/>
                          <a:ext cx="1440000" cy="1080000"/>
                        </a:xfrm>
                        <a:prstGeom prst="rect">
                          <a:avLst/>
                        </a:prstGeom>
                      </p:spPr>
                    </p:pic>
                  </p:oleObj>
                </mc:Fallback>
              </mc:AlternateContent>
            </a:graphicData>
          </a:graphic>
        </p:graphicFrame>
        <p:graphicFrame>
          <p:nvGraphicFramePr>
            <p:cNvPr id="18" name="Obiekt 17">
              <a:extLst>
                <a:ext uri="{FF2B5EF4-FFF2-40B4-BE49-F238E27FC236}">
                  <a16:creationId xmlns:a16="http://schemas.microsoft.com/office/drawing/2014/main" id="{91727EC5-4FF4-4CEA-357D-CED19021F4B5}"/>
                </a:ext>
              </a:extLst>
            </p:cNvPr>
            <p:cNvGraphicFramePr>
              <a:graphicFrameLocks/>
            </p:cNvGraphicFramePr>
            <p:nvPr>
              <p:extLst>
                <p:ext uri="{D42A27DB-BD31-4B8C-83A1-F6EECF244321}">
                  <p14:modId xmlns:p14="http://schemas.microsoft.com/office/powerpoint/2010/main" val="2577793270"/>
                </p:ext>
              </p:extLst>
            </p:nvPr>
          </p:nvGraphicFramePr>
          <p:xfrm>
            <a:off x="66252" y="9022003"/>
            <a:ext cx="1800000" cy="1080000"/>
          </p:xfrm>
          <a:graphic>
            <a:graphicData uri="http://schemas.openxmlformats.org/presentationml/2006/ole">
              <mc:AlternateContent xmlns:mc="http://schemas.openxmlformats.org/markup-compatibility/2006">
                <mc:Choice xmlns:v="urn:schemas-microsoft-com:vml" Requires="v">
                  <p:oleObj name="Acrobat Document" r:id="rId26" imgW="5914785" imgH="3628854" progId="Acrobat.Document.DC">
                    <p:embed/>
                  </p:oleObj>
                </mc:Choice>
                <mc:Fallback>
                  <p:oleObj name="Acrobat Document" r:id="rId26" imgW="5914785" imgH="3628854" progId="Acrobat.Document.DC">
                    <p:embed/>
                    <p:pic>
                      <p:nvPicPr>
                        <p:cNvPr id="18" name="Obiekt 17">
                          <a:extLst>
                            <a:ext uri="{FF2B5EF4-FFF2-40B4-BE49-F238E27FC236}">
                              <a16:creationId xmlns:a16="http://schemas.microsoft.com/office/drawing/2014/main" id="{91727EC5-4FF4-4CEA-357D-CED19021F4B5}"/>
                            </a:ext>
                          </a:extLst>
                        </p:cNvPr>
                        <p:cNvPicPr/>
                        <p:nvPr/>
                      </p:nvPicPr>
                      <p:blipFill>
                        <a:blip r:embed="rId27"/>
                        <a:stretch>
                          <a:fillRect/>
                        </a:stretch>
                      </p:blipFill>
                      <p:spPr>
                        <a:xfrm>
                          <a:off x="66252" y="9022003"/>
                          <a:ext cx="1800000" cy="1080000"/>
                        </a:xfrm>
                        <a:prstGeom prst="rect">
                          <a:avLst/>
                        </a:prstGeom>
                      </p:spPr>
                    </p:pic>
                  </p:oleObj>
                </mc:Fallback>
              </mc:AlternateContent>
            </a:graphicData>
          </a:graphic>
        </p:graphicFrame>
        <p:graphicFrame>
          <p:nvGraphicFramePr>
            <p:cNvPr id="19" name="Obiekt 18">
              <a:extLst>
                <a:ext uri="{FF2B5EF4-FFF2-40B4-BE49-F238E27FC236}">
                  <a16:creationId xmlns:a16="http://schemas.microsoft.com/office/drawing/2014/main" id="{12A257B1-4A9D-1D34-FA3D-FA3C1609F030}"/>
                </a:ext>
              </a:extLst>
            </p:cNvPr>
            <p:cNvGraphicFramePr>
              <a:graphicFrameLocks/>
            </p:cNvGraphicFramePr>
            <p:nvPr>
              <p:extLst>
                <p:ext uri="{D42A27DB-BD31-4B8C-83A1-F6EECF244321}">
                  <p14:modId xmlns:p14="http://schemas.microsoft.com/office/powerpoint/2010/main" val="162002124"/>
                </p:ext>
              </p:extLst>
            </p:nvPr>
          </p:nvGraphicFramePr>
          <p:xfrm>
            <a:off x="1866251" y="9038481"/>
            <a:ext cx="1440000" cy="1080000"/>
          </p:xfrm>
          <a:graphic>
            <a:graphicData uri="http://schemas.openxmlformats.org/presentationml/2006/ole">
              <mc:AlternateContent xmlns:mc="http://schemas.openxmlformats.org/markup-compatibility/2006">
                <mc:Choice xmlns:v="urn:schemas-microsoft-com:vml" Requires="v">
                  <p:oleObj name="Acrobat Document" r:id="rId28" imgW="5914785" imgH="3628854" progId="Acrobat.Document.DC">
                    <p:embed/>
                  </p:oleObj>
                </mc:Choice>
                <mc:Fallback>
                  <p:oleObj name="Acrobat Document" r:id="rId28" imgW="5914785" imgH="3628854" progId="Acrobat.Document.DC">
                    <p:embed/>
                    <p:pic>
                      <p:nvPicPr>
                        <p:cNvPr id="19" name="Obiekt 18">
                          <a:extLst>
                            <a:ext uri="{FF2B5EF4-FFF2-40B4-BE49-F238E27FC236}">
                              <a16:creationId xmlns:a16="http://schemas.microsoft.com/office/drawing/2014/main" id="{12A257B1-4A9D-1D34-FA3D-FA3C1609F030}"/>
                            </a:ext>
                          </a:extLst>
                        </p:cNvPr>
                        <p:cNvPicPr/>
                        <p:nvPr/>
                      </p:nvPicPr>
                      <p:blipFill>
                        <a:blip r:embed="rId29"/>
                        <a:stretch>
                          <a:fillRect/>
                        </a:stretch>
                      </p:blipFill>
                      <p:spPr>
                        <a:xfrm>
                          <a:off x="1866251" y="9038481"/>
                          <a:ext cx="1440000" cy="1080000"/>
                        </a:xfrm>
                        <a:prstGeom prst="rect">
                          <a:avLst/>
                        </a:prstGeom>
                      </p:spPr>
                    </p:pic>
                  </p:oleObj>
                </mc:Fallback>
              </mc:AlternateContent>
            </a:graphicData>
          </a:graphic>
        </p:graphicFrame>
        <p:graphicFrame>
          <p:nvGraphicFramePr>
            <p:cNvPr id="20" name="Obiekt 19">
              <a:extLst>
                <a:ext uri="{FF2B5EF4-FFF2-40B4-BE49-F238E27FC236}">
                  <a16:creationId xmlns:a16="http://schemas.microsoft.com/office/drawing/2014/main" id="{4271B47C-5361-E15C-4EEE-AC1A063E6975}"/>
                </a:ext>
              </a:extLst>
            </p:cNvPr>
            <p:cNvGraphicFramePr>
              <a:graphicFrameLocks/>
            </p:cNvGraphicFramePr>
            <p:nvPr>
              <p:extLst>
                <p:ext uri="{D42A27DB-BD31-4B8C-83A1-F6EECF244321}">
                  <p14:modId xmlns:p14="http://schemas.microsoft.com/office/powerpoint/2010/main" val="4259282195"/>
                </p:ext>
              </p:extLst>
            </p:nvPr>
          </p:nvGraphicFramePr>
          <p:xfrm>
            <a:off x="66252" y="10072121"/>
            <a:ext cx="1800000" cy="1080000"/>
          </p:xfrm>
          <a:graphic>
            <a:graphicData uri="http://schemas.openxmlformats.org/presentationml/2006/ole">
              <mc:AlternateContent xmlns:mc="http://schemas.openxmlformats.org/markup-compatibility/2006">
                <mc:Choice xmlns:v="urn:schemas-microsoft-com:vml" Requires="v">
                  <p:oleObj name="Acrobat Document" r:id="rId30" imgW="5914785" imgH="3628854" progId="Acrobat.Document.DC">
                    <p:embed/>
                  </p:oleObj>
                </mc:Choice>
                <mc:Fallback>
                  <p:oleObj name="Acrobat Document" r:id="rId30" imgW="5914785" imgH="3628854" progId="Acrobat.Document.DC">
                    <p:embed/>
                    <p:pic>
                      <p:nvPicPr>
                        <p:cNvPr id="20" name="Obiekt 19">
                          <a:extLst>
                            <a:ext uri="{FF2B5EF4-FFF2-40B4-BE49-F238E27FC236}">
                              <a16:creationId xmlns:a16="http://schemas.microsoft.com/office/drawing/2014/main" id="{4271B47C-5361-E15C-4EEE-AC1A063E6975}"/>
                            </a:ext>
                          </a:extLst>
                        </p:cNvPr>
                        <p:cNvPicPr/>
                        <p:nvPr/>
                      </p:nvPicPr>
                      <p:blipFill>
                        <a:blip r:embed="rId31"/>
                        <a:stretch>
                          <a:fillRect/>
                        </a:stretch>
                      </p:blipFill>
                      <p:spPr>
                        <a:xfrm>
                          <a:off x="66252" y="10072121"/>
                          <a:ext cx="1800000" cy="1080000"/>
                        </a:xfrm>
                        <a:prstGeom prst="rect">
                          <a:avLst/>
                        </a:prstGeom>
                      </p:spPr>
                    </p:pic>
                  </p:oleObj>
                </mc:Fallback>
              </mc:AlternateContent>
            </a:graphicData>
          </a:graphic>
        </p:graphicFrame>
        <p:graphicFrame>
          <p:nvGraphicFramePr>
            <p:cNvPr id="21" name="Obiekt 20">
              <a:extLst>
                <a:ext uri="{FF2B5EF4-FFF2-40B4-BE49-F238E27FC236}">
                  <a16:creationId xmlns:a16="http://schemas.microsoft.com/office/drawing/2014/main" id="{D3E60B7E-9719-2DCF-31D5-A0D4E63B1C8E}"/>
                </a:ext>
              </a:extLst>
            </p:cNvPr>
            <p:cNvGraphicFramePr>
              <a:graphicFrameLocks/>
            </p:cNvGraphicFramePr>
            <p:nvPr>
              <p:extLst>
                <p:ext uri="{D42A27DB-BD31-4B8C-83A1-F6EECF244321}">
                  <p14:modId xmlns:p14="http://schemas.microsoft.com/office/powerpoint/2010/main" val="3987939851"/>
                </p:ext>
              </p:extLst>
            </p:nvPr>
          </p:nvGraphicFramePr>
          <p:xfrm>
            <a:off x="1866251" y="10090958"/>
            <a:ext cx="1440000" cy="1080000"/>
          </p:xfrm>
          <a:graphic>
            <a:graphicData uri="http://schemas.openxmlformats.org/presentationml/2006/ole">
              <mc:AlternateContent xmlns:mc="http://schemas.openxmlformats.org/markup-compatibility/2006">
                <mc:Choice xmlns:v="urn:schemas-microsoft-com:vml" Requires="v">
                  <p:oleObj name="Acrobat Document" r:id="rId32" imgW="5914785" imgH="3628854" progId="Acrobat.Document.DC">
                    <p:embed/>
                  </p:oleObj>
                </mc:Choice>
                <mc:Fallback>
                  <p:oleObj name="Acrobat Document" r:id="rId32" imgW="5914785" imgH="3628854" progId="Acrobat.Document.DC">
                    <p:embed/>
                    <p:pic>
                      <p:nvPicPr>
                        <p:cNvPr id="21" name="Obiekt 20">
                          <a:extLst>
                            <a:ext uri="{FF2B5EF4-FFF2-40B4-BE49-F238E27FC236}">
                              <a16:creationId xmlns:a16="http://schemas.microsoft.com/office/drawing/2014/main" id="{D3E60B7E-9719-2DCF-31D5-A0D4E63B1C8E}"/>
                            </a:ext>
                          </a:extLst>
                        </p:cNvPr>
                        <p:cNvPicPr/>
                        <p:nvPr/>
                      </p:nvPicPr>
                      <p:blipFill>
                        <a:blip r:embed="rId33"/>
                        <a:stretch>
                          <a:fillRect/>
                        </a:stretch>
                      </p:blipFill>
                      <p:spPr>
                        <a:xfrm>
                          <a:off x="1866251" y="10090958"/>
                          <a:ext cx="1440000" cy="1080000"/>
                        </a:xfrm>
                        <a:prstGeom prst="rect">
                          <a:avLst/>
                        </a:prstGeom>
                      </p:spPr>
                    </p:pic>
                  </p:oleObj>
                </mc:Fallback>
              </mc:AlternateContent>
            </a:graphicData>
          </a:graphic>
        </p:graphicFrame>
        <p:graphicFrame>
          <p:nvGraphicFramePr>
            <p:cNvPr id="22" name="Obiekt 21">
              <a:extLst>
                <a:ext uri="{FF2B5EF4-FFF2-40B4-BE49-F238E27FC236}">
                  <a16:creationId xmlns:a16="http://schemas.microsoft.com/office/drawing/2014/main" id="{35747F43-898E-A140-37CC-FB34F67E9A63}"/>
                </a:ext>
              </a:extLst>
            </p:cNvPr>
            <p:cNvGraphicFramePr>
              <a:graphicFrameLocks/>
            </p:cNvGraphicFramePr>
            <p:nvPr>
              <p:extLst>
                <p:ext uri="{D42A27DB-BD31-4B8C-83A1-F6EECF244321}">
                  <p14:modId xmlns:p14="http://schemas.microsoft.com/office/powerpoint/2010/main" val="452579158"/>
                </p:ext>
              </p:extLst>
            </p:nvPr>
          </p:nvGraphicFramePr>
          <p:xfrm>
            <a:off x="3551751" y="1675554"/>
            <a:ext cx="1800000" cy="1080000"/>
          </p:xfrm>
          <a:graphic>
            <a:graphicData uri="http://schemas.openxmlformats.org/presentationml/2006/ole">
              <mc:AlternateContent xmlns:mc="http://schemas.openxmlformats.org/markup-compatibility/2006">
                <mc:Choice xmlns:v="urn:schemas-microsoft-com:vml" Requires="v">
                  <p:oleObj name="Acrobat Document" r:id="rId34" imgW="5915160" imgH="3629160" progId="Acrobat.Document.DC">
                    <p:embed/>
                  </p:oleObj>
                </mc:Choice>
                <mc:Fallback>
                  <p:oleObj name="Acrobat Document" r:id="rId34" imgW="5915160" imgH="3629160" progId="Acrobat.Document.DC">
                    <p:embed/>
                    <p:pic>
                      <p:nvPicPr>
                        <p:cNvPr id="22" name="Obiekt 21">
                          <a:extLst>
                            <a:ext uri="{FF2B5EF4-FFF2-40B4-BE49-F238E27FC236}">
                              <a16:creationId xmlns:a16="http://schemas.microsoft.com/office/drawing/2014/main" id="{35747F43-898E-A140-37CC-FB34F67E9A63}"/>
                            </a:ext>
                          </a:extLst>
                        </p:cNvPr>
                        <p:cNvPicPr/>
                        <p:nvPr/>
                      </p:nvPicPr>
                      <p:blipFill>
                        <a:blip r:embed="rId35"/>
                        <a:stretch>
                          <a:fillRect/>
                        </a:stretch>
                      </p:blipFill>
                      <p:spPr>
                        <a:xfrm>
                          <a:off x="3551751" y="1675554"/>
                          <a:ext cx="1800000" cy="1080000"/>
                        </a:xfrm>
                        <a:prstGeom prst="rect">
                          <a:avLst/>
                        </a:prstGeom>
                      </p:spPr>
                    </p:pic>
                  </p:oleObj>
                </mc:Fallback>
              </mc:AlternateContent>
            </a:graphicData>
          </a:graphic>
        </p:graphicFrame>
        <p:graphicFrame>
          <p:nvGraphicFramePr>
            <p:cNvPr id="23" name="Obiekt 22">
              <a:extLst>
                <a:ext uri="{FF2B5EF4-FFF2-40B4-BE49-F238E27FC236}">
                  <a16:creationId xmlns:a16="http://schemas.microsoft.com/office/drawing/2014/main" id="{4CEF81B0-72D0-4980-ECF3-E0E81AB435E7}"/>
                </a:ext>
              </a:extLst>
            </p:cNvPr>
            <p:cNvGraphicFramePr>
              <a:graphicFrameLocks/>
            </p:cNvGraphicFramePr>
            <p:nvPr>
              <p:extLst>
                <p:ext uri="{D42A27DB-BD31-4B8C-83A1-F6EECF244321}">
                  <p14:modId xmlns:p14="http://schemas.microsoft.com/office/powerpoint/2010/main" val="2132927337"/>
                </p:ext>
              </p:extLst>
            </p:nvPr>
          </p:nvGraphicFramePr>
          <p:xfrm>
            <a:off x="5280548" y="1669410"/>
            <a:ext cx="1440000" cy="1080000"/>
          </p:xfrm>
          <a:graphic>
            <a:graphicData uri="http://schemas.openxmlformats.org/presentationml/2006/ole">
              <mc:AlternateContent xmlns:mc="http://schemas.openxmlformats.org/markup-compatibility/2006">
                <mc:Choice xmlns:v="urn:schemas-microsoft-com:vml" Requires="v">
                  <p:oleObj name="Acrobat Document" r:id="rId36" imgW="5914785" imgH="3628854" progId="Acrobat.Document.DC">
                    <p:embed/>
                  </p:oleObj>
                </mc:Choice>
                <mc:Fallback>
                  <p:oleObj name="Acrobat Document" r:id="rId36" imgW="5914785" imgH="3628854" progId="Acrobat.Document.DC">
                    <p:embed/>
                    <p:pic>
                      <p:nvPicPr>
                        <p:cNvPr id="23" name="Obiekt 22">
                          <a:extLst>
                            <a:ext uri="{FF2B5EF4-FFF2-40B4-BE49-F238E27FC236}">
                              <a16:creationId xmlns:a16="http://schemas.microsoft.com/office/drawing/2014/main" id="{4CEF81B0-72D0-4980-ECF3-E0E81AB435E7}"/>
                            </a:ext>
                          </a:extLst>
                        </p:cNvPr>
                        <p:cNvPicPr/>
                        <p:nvPr/>
                      </p:nvPicPr>
                      <p:blipFill>
                        <a:blip r:embed="rId37"/>
                        <a:stretch>
                          <a:fillRect/>
                        </a:stretch>
                      </p:blipFill>
                      <p:spPr>
                        <a:xfrm>
                          <a:off x="5280548" y="1669410"/>
                          <a:ext cx="1440000" cy="1080000"/>
                        </a:xfrm>
                        <a:prstGeom prst="rect">
                          <a:avLst/>
                        </a:prstGeom>
                      </p:spPr>
                    </p:pic>
                  </p:oleObj>
                </mc:Fallback>
              </mc:AlternateContent>
            </a:graphicData>
          </a:graphic>
        </p:graphicFrame>
        <p:graphicFrame>
          <p:nvGraphicFramePr>
            <p:cNvPr id="24" name="Obiekt 23">
              <a:extLst>
                <a:ext uri="{FF2B5EF4-FFF2-40B4-BE49-F238E27FC236}">
                  <a16:creationId xmlns:a16="http://schemas.microsoft.com/office/drawing/2014/main" id="{884B6D09-A006-A450-0E3B-976C6068FF48}"/>
                </a:ext>
              </a:extLst>
            </p:cNvPr>
            <p:cNvGraphicFramePr>
              <a:graphicFrameLocks/>
            </p:cNvGraphicFramePr>
            <p:nvPr>
              <p:extLst>
                <p:ext uri="{D42A27DB-BD31-4B8C-83A1-F6EECF244321}">
                  <p14:modId xmlns:p14="http://schemas.microsoft.com/office/powerpoint/2010/main" val="3578578447"/>
                </p:ext>
              </p:extLst>
            </p:nvPr>
          </p:nvGraphicFramePr>
          <p:xfrm>
            <a:off x="3551751" y="2725125"/>
            <a:ext cx="1800000" cy="1080000"/>
          </p:xfrm>
          <a:graphic>
            <a:graphicData uri="http://schemas.openxmlformats.org/presentationml/2006/ole">
              <mc:AlternateContent xmlns:mc="http://schemas.openxmlformats.org/markup-compatibility/2006">
                <mc:Choice xmlns:v="urn:schemas-microsoft-com:vml" Requires="v">
                  <p:oleObj name="Acrobat Document" r:id="rId38" imgW="5914785" imgH="3628854" progId="Acrobat.Document.DC">
                    <p:embed/>
                  </p:oleObj>
                </mc:Choice>
                <mc:Fallback>
                  <p:oleObj name="Acrobat Document" r:id="rId38" imgW="5914785" imgH="3628854" progId="Acrobat.Document.DC">
                    <p:embed/>
                    <p:pic>
                      <p:nvPicPr>
                        <p:cNvPr id="24" name="Obiekt 23">
                          <a:extLst>
                            <a:ext uri="{FF2B5EF4-FFF2-40B4-BE49-F238E27FC236}">
                              <a16:creationId xmlns:a16="http://schemas.microsoft.com/office/drawing/2014/main" id="{884B6D09-A006-A450-0E3B-976C6068FF48}"/>
                            </a:ext>
                          </a:extLst>
                        </p:cNvPr>
                        <p:cNvPicPr/>
                        <p:nvPr/>
                      </p:nvPicPr>
                      <p:blipFill>
                        <a:blip r:embed="rId39"/>
                        <a:stretch>
                          <a:fillRect/>
                        </a:stretch>
                      </p:blipFill>
                      <p:spPr>
                        <a:xfrm>
                          <a:off x="3551751" y="2725125"/>
                          <a:ext cx="1800000" cy="1080000"/>
                        </a:xfrm>
                        <a:prstGeom prst="rect">
                          <a:avLst/>
                        </a:prstGeom>
                      </p:spPr>
                    </p:pic>
                  </p:oleObj>
                </mc:Fallback>
              </mc:AlternateContent>
            </a:graphicData>
          </a:graphic>
        </p:graphicFrame>
        <p:graphicFrame>
          <p:nvGraphicFramePr>
            <p:cNvPr id="25" name="Obiekt 24">
              <a:extLst>
                <a:ext uri="{FF2B5EF4-FFF2-40B4-BE49-F238E27FC236}">
                  <a16:creationId xmlns:a16="http://schemas.microsoft.com/office/drawing/2014/main" id="{52972956-63EE-9E70-AC83-3AFB2AEF5366}"/>
                </a:ext>
              </a:extLst>
            </p:cNvPr>
            <p:cNvGraphicFramePr>
              <a:graphicFrameLocks/>
            </p:cNvGraphicFramePr>
            <p:nvPr>
              <p:extLst>
                <p:ext uri="{D42A27DB-BD31-4B8C-83A1-F6EECF244321}">
                  <p14:modId xmlns:p14="http://schemas.microsoft.com/office/powerpoint/2010/main" val="298197597"/>
                </p:ext>
              </p:extLst>
            </p:nvPr>
          </p:nvGraphicFramePr>
          <p:xfrm>
            <a:off x="66252" y="7971883"/>
            <a:ext cx="1800000" cy="1080000"/>
          </p:xfrm>
          <a:graphic>
            <a:graphicData uri="http://schemas.openxmlformats.org/presentationml/2006/ole">
              <mc:AlternateContent xmlns:mc="http://schemas.openxmlformats.org/markup-compatibility/2006">
                <mc:Choice xmlns:v="urn:schemas-microsoft-com:vml" Requires="v">
                  <p:oleObj name="Acrobat Document" r:id="rId40" imgW="5914785" imgH="3628854" progId="Acrobat.Document.DC">
                    <p:embed/>
                  </p:oleObj>
                </mc:Choice>
                <mc:Fallback>
                  <p:oleObj name="Acrobat Document" r:id="rId40" imgW="5914785" imgH="3628854" progId="Acrobat.Document.DC">
                    <p:embed/>
                    <p:pic>
                      <p:nvPicPr>
                        <p:cNvPr id="25" name="Obiekt 24">
                          <a:extLst>
                            <a:ext uri="{FF2B5EF4-FFF2-40B4-BE49-F238E27FC236}">
                              <a16:creationId xmlns:a16="http://schemas.microsoft.com/office/drawing/2014/main" id="{52972956-63EE-9E70-AC83-3AFB2AEF5366}"/>
                            </a:ext>
                          </a:extLst>
                        </p:cNvPr>
                        <p:cNvPicPr/>
                        <p:nvPr/>
                      </p:nvPicPr>
                      <p:blipFill>
                        <a:blip r:embed="rId41"/>
                        <a:stretch>
                          <a:fillRect/>
                        </a:stretch>
                      </p:blipFill>
                      <p:spPr>
                        <a:xfrm>
                          <a:off x="66252" y="7971883"/>
                          <a:ext cx="1800000" cy="1080000"/>
                        </a:xfrm>
                        <a:prstGeom prst="rect">
                          <a:avLst/>
                        </a:prstGeom>
                      </p:spPr>
                    </p:pic>
                  </p:oleObj>
                </mc:Fallback>
              </mc:AlternateContent>
            </a:graphicData>
          </a:graphic>
        </p:graphicFrame>
        <p:graphicFrame>
          <p:nvGraphicFramePr>
            <p:cNvPr id="26" name="Obiekt 25">
              <a:extLst>
                <a:ext uri="{FF2B5EF4-FFF2-40B4-BE49-F238E27FC236}">
                  <a16:creationId xmlns:a16="http://schemas.microsoft.com/office/drawing/2014/main" id="{196A2A93-005B-3110-C126-A4189D8E3D49}"/>
                </a:ext>
              </a:extLst>
            </p:cNvPr>
            <p:cNvGraphicFramePr>
              <a:graphicFrameLocks/>
            </p:cNvGraphicFramePr>
            <p:nvPr>
              <p:extLst>
                <p:ext uri="{D42A27DB-BD31-4B8C-83A1-F6EECF244321}">
                  <p14:modId xmlns:p14="http://schemas.microsoft.com/office/powerpoint/2010/main" val="2436700201"/>
                </p:ext>
              </p:extLst>
            </p:nvPr>
          </p:nvGraphicFramePr>
          <p:xfrm>
            <a:off x="1866251" y="7986007"/>
            <a:ext cx="1440000" cy="1080000"/>
          </p:xfrm>
          <a:graphic>
            <a:graphicData uri="http://schemas.openxmlformats.org/presentationml/2006/ole">
              <mc:AlternateContent xmlns:mc="http://schemas.openxmlformats.org/markup-compatibility/2006">
                <mc:Choice xmlns:v="urn:schemas-microsoft-com:vml" Requires="v">
                  <p:oleObj name="Acrobat Document" r:id="rId42" imgW="5914785" imgH="3628854" progId="Acrobat.Document.DC">
                    <p:embed/>
                  </p:oleObj>
                </mc:Choice>
                <mc:Fallback>
                  <p:oleObj name="Acrobat Document" r:id="rId42" imgW="5914785" imgH="3628854" progId="Acrobat.Document.DC">
                    <p:embed/>
                    <p:pic>
                      <p:nvPicPr>
                        <p:cNvPr id="26" name="Obiekt 25">
                          <a:extLst>
                            <a:ext uri="{FF2B5EF4-FFF2-40B4-BE49-F238E27FC236}">
                              <a16:creationId xmlns:a16="http://schemas.microsoft.com/office/drawing/2014/main" id="{196A2A93-005B-3110-C126-A4189D8E3D49}"/>
                            </a:ext>
                          </a:extLst>
                        </p:cNvPr>
                        <p:cNvPicPr/>
                        <p:nvPr/>
                      </p:nvPicPr>
                      <p:blipFill>
                        <a:blip r:embed="rId43"/>
                        <a:stretch>
                          <a:fillRect/>
                        </a:stretch>
                      </p:blipFill>
                      <p:spPr>
                        <a:xfrm>
                          <a:off x="1866251" y="7986007"/>
                          <a:ext cx="1440000" cy="1080000"/>
                        </a:xfrm>
                        <a:prstGeom prst="rect">
                          <a:avLst/>
                        </a:prstGeom>
                      </p:spPr>
                    </p:pic>
                  </p:oleObj>
                </mc:Fallback>
              </mc:AlternateContent>
            </a:graphicData>
          </a:graphic>
        </p:graphicFrame>
        <p:graphicFrame>
          <p:nvGraphicFramePr>
            <p:cNvPr id="27" name="Obiekt 26">
              <a:extLst>
                <a:ext uri="{FF2B5EF4-FFF2-40B4-BE49-F238E27FC236}">
                  <a16:creationId xmlns:a16="http://schemas.microsoft.com/office/drawing/2014/main" id="{F22C0BC5-65AA-2C21-E345-1D29303739F5}"/>
                </a:ext>
              </a:extLst>
            </p:cNvPr>
            <p:cNvGraphicFramePr>
              <a:graphicFrameLocks/>
            </p:cNvGraphicFramePr>
            <p:nvPr>
              <p:extLst>
                <p:ext uri="{D42A27DB-BD31-4B8C-83A1-F6EECF244321}">
                  <p14:modId xmlns:p14="http://schemas.microsoft.com/office/powerpoint/2010/main" val="1116196521"/>
                </p:ext>
              </p:extLst>
            </p:nvPr>
          </p:nvGraphicFramePr>
          <p:xfrm>
            <a:off x="5280548" y="2719749"/>
            <a:ext cx="1440000" cy="1080000"/>
          </p:xfrm>
          <a:graphic>
            <a:graphicData uri="http://schemas.openxmlformats.org/presentationml/2006/ole">
              <mc:AlternateContent xmlns:mc="http://schemas.openxmlformats.org/markup-compatibility/2006">
                <mc:Choice xmlns:v="urn:schemas-microsoft-com:vml" Requires="v">
                  <p:oleObj name="Acrobat Document" r:id="rId44" imgW="5914785" imgH="3628854" progId="Acrobat.Document.DC">
                    <p:embed/>
                  </p:oleObj>
                </mc:Choice>
                <mc:Fallback>
                  <p:oleObj name="Acrobat Document" r:id="rId44" imgW="5914785" imgH="3628854" progId="Acrobat.Document.DC">
                    <p:embed/>
                    <p:pic>
                      <p:nvPicPr>
                        <p:cNvPr id="27" name="Obiekt 26">
                          <a:extLst>
                            <a:ext uri="{FF2B5EF4-FFF2-40B4-BE49-F238E27FC236}">
                              <a16:creationId xmlns:a16="http://schemas.microsoft.com/office/drawing/2014/main" id="{F22C0BC5-65AA-2C21-E345-1D29303739F5}"/>
                            </a:ext>
                          </a:extLst>
                        </p:cNvPr>
                        <p:cNvPicPr/>
                        <p:nvPr/>
                      </p:nvPicPr>
                      <p:blipFill>
                        <a:blip r:embed="rId45"/>
                        <a:stretch>
                          <a:fillRect/>
                        </a:stretch>
                      </p:blipFill>
                      <p:spPr>
                        <a:xfrm>
                          <a:off x="5280548" y="2719749"/>
                          <a:ext cx="1440000" cy="1080000"/>
                        </a:xfrm>
                        <a:prstGeom prst="rect">
                          <a:avLst/>
                        </a:prstGeom>
                      </p:spPr>
                    </p:pic>
                  </p:oleObj>
                </mc:Fallback>
              </mc:AlternateContent>
            </a:graphicData>
          </a:graphic>
        </p:graphicFrame>
        <p:graphicFrame>
          <p:nvGraphicFramePr>
            <p:cNvPr id="28" name="Obiekt 27">
              <a:extLst>
                <a:ext uri="{FF2B5EF4-FFF2-40B4-BE49-F238E27FC236}">
                  <a16:creationId xmlns:a16="http://schemas.microsoft.com/office/drawing/2014/main" id="{EEA7086B-6D89-9D4B-F5F8-F51D5333F714}"/>
                </a:ext>
              </a:extLst>
            </p:cNvPr>
            <p:cNvGraphicFramePr>
              <a:graphicFrameLocks/>
            </p:cNvGraphicFramePr>
            <p:nvPr>
              <p:extLst>
                <p:ext uri="{D42A27DB-BD31-4B8C-83A1-F6EECF244321}">
                  <p14:modId xmlns:p14="http://schemas.microsoft.com/office/powerpoint/2010/main" val="2576726330"/>
                </p:ext>
              </p:extLst>
            </p:nvPr>
          </p:nvGraphicFramePr>
          <p:xfrm>
            <a:off x="3551751" y="3774696"/>
            <a:ext cx="1800000" cy="1080000"/>
          </p:xfrm>
          <a:graphic>
            <a:graphicData uri="http://schemas.openxmlformats.org/presentationml/2006/ole">
              <mc:AlternateContent xmlns:mc="http://schemas.openxmlformats.org/markup-compatibility/2006">
                <mc:Choice xmlns:v="urn:schemas-microsoft-com:vml" Requires="v">
                  <p:oleObj name="Acrobat Document" r:id="rId46" imgW="5914785" imgH="3628854" progId="Acrobat.Document.DC">
                    <p:embed/>
                  </p:oleObj>
                </mc:Choice>
                <mc:Fallback>
                  <p:oleObj name="Acrobat Document" r:id="rId46" imgW="5914785" imgH="3628854" progId="Acrobat.Document.DC">
                    <p:embed/>
                    <p:pic>
                      <p:nvPicPr>
                        <p:cNvPr id="28" name="Obiekt 27">
                          <a:extLst>
                            <a:ext uri="{FF2B5EF4-FFF2-40B4-BE49-F238E27FC236}">
                              <a16:creationId xmlns:a16="http://schemas.microsoft.com/office/drawing/2014/main" id="{EEA7086B-6D89-9D4B-F5F8-F51D5333F714}"/>
                            </a:ext>
                          </a:extLst>
                        </p:cNvPr>
                        <p:cNvPicPr/>
                        <p:nvPr/>
                      </p:nvPicPr>
                      <p:blipFill>
                        <a:blip r:embed="rId47"/>
                        <a:stretch>
                          <a:fillRect/>
                        </a:stretch>
                      </p:blipFill>
                      <p:spPr>
                        <a:xfrm>
                          <a:off x="3551751" y="3774696"/>
                          <a:ext cx="1800000" cy="1080000"/>
                        </a:xfrm>
                        <a:prstGeom prst="rect">
                          <a:avLst/>
                        </a:prstGeom>
                      </p:spPr>
                    </p:pic>
                  </p:oleObj>
                </mc:Fallback>
              </mc:AlternateContent>
            </a:graphicData>
          </a:graphic>
        </p:graphicFrame>
        <p:graphicFrame>
          <p:nvGraphicFramePr>
            <p:cNvPr id="29" name="Obiekt 28">
              <a:extLst>
                <a:ext uri="{FF2B5EF4-FFF2-40B4-BE49-F238E27FC236}">
                  <a16:creationId xmlns:a16="http://schemas.microsoft.com/office/drawing/2014/main" id="{91B2CDAB-B2BC-0074-83DC-942C1921AF5E}"/>
                </a:ext>
              </a:extLst>
            </p:cNvPr>
            <p:cNvGraphicFramePr>
              <a:graphicFrameLocks/>
            </p:cNvGraphicFramePr>
            <p:nvPr>
              <p:extLst>
                <p:ext uri="{D42A27DB-BD31-4B8C-83A1-F6EECF244321}">
                  <p14:modId xmlns:p14="http://schemas.microsoft.com/office/powerpoint/2010/main" val="2901030129"/>
                </p:ext>
              </p:extLst>
            </p:nvPr>
          </p:nvGraphicFramePr>
          <p:xfrm>
            <a:off x="5280548" y="3770088"/>
            <a:ext cx="1440000" cy="1080000"/>
          </p:xfrm>
          <a:graphic>
            <a:graphicData uri="http://schemas.openxmlformats.org/presentationml/2006/ole">
              <mc:AlternateContent xmlns:mc="http://schemas.openxmlformats.org/markup-compatibility/2006">
                <mc:Choice xmlns:v="urn:schemas-microsoft-com:vml" Requires="v">
                  <p:oleObj name="Acrobat Document" r:id="rId48" imgW="5914785" imgH="3628854" progId="Acrobat.Document.DC">
                    <p:embed/>
                  </p:oleObj>
                </mc:Choice>
                <mc:Fallback>
                  <p:oleObj name="Acrobat Document" r:id="rId48" imgW="5914785" imgH="3628854" progId="Acrobat.Document.DC">
                    <p:embed/>
                    <p:pic>
                      <p:nvPicPr>
                        <p:cNvPr id="29" name="Obiekt 28">
                          <a:extLst>
                            <a:ext uri="{FF2B5EF4-FFF2-40B4-BE49-F238E27FC236}">
                              <a16:creationId xmlns:a16="http://schemas.microsoft.com/office/drawing/2014/main" id="{91B2CDAB-B2BC-0074-83DC-942C1921AF5E}"/>
                            </a:ext>
                          </a:extLst>
                        </p:cNvPr>
                        <p:cNvPicPr/>
                        <p:nvPr/>
                      </p:nvPicPr>
                      <p:blipFill>
                        <a:blip r:embed="rId49"/>
                        <a:stretch>
                          <a:fillRect/>
                        </a:stretch>
                      </p:blipFill>
                      <p:spPr>
                        <a:xfrm>
                          <a:off x="5280548" y="3770088"/>
                          <a:ext cx="1440000" cy="1080000"/>
                        </a:xfrm>
                        <a:prstGeom prst="rect">
                          <a:avLst/>
                        </a:prstGeom>
                      </p:spPr>
                    </p:pic>
                  </p:oleObj>
                </mc:Fallback>
              </mc:AlternateContent>
            </a:graphicData>
          </a:graphic>
        </p:graphicFrame>
        <p:graphicFrame>
          <p:nvGraphicFramePr>
            <p:cNvPr id="30" name="Obiekt 29">
              <a:extLst>
                <a:ext uri="{FF2B5EF4-FFF2-40B4-BE49-F238E27FC236}">
                  <a16:creationId xmlns:a16="http://schemas.microsoft.com/office/drawing/2014/main" id="{4C0568CC-C600-A1BD-5CCB-B5705DBDC558}"/>
                </a:ext>
              </a:extLst>
            </p:cNvPr>
            <p:cNvGraphicFramePr>
              <a:graphicFrameLocks/>
            </p:cNvGraphicFramePr>
            <p:nvPr>
              <p:extLst>
                <p:ext uri="{D42A27DB-BD31-4B8C-83A1-F6EECF244321}">
                  <p14:modId xmlns:p14="http://schemas.microsoft.com/office/powerpoint/2010/main" val="3871255872"/>
                </p:ext>
              </p:extLst>
            </p:nvPr>
          </p:nvGraphicFramePr>
          <p:xfrm>
            <a:off x="3551751" y="4824267"/>
            <a:ext cx="1800000" cy="1080000"/>
          </p:xfrm>
          <a:graphic>
            <a:graphicData uri="http://schemas.openxmlformats.org/presentationml/2006/ole">
              <mc:AlternateContent xmlns:mc="http://schemas.openxmlformats.org/markup-compatibility/2006">
                <mc:Choice xmlns:v="urn:schemas-microsoft-com:vml" Requires="v">
                  <p:oleObj name="Acrobat Document" r:id="rId50" imgW="5914785" imgH="3628854" progId="Acrobat.Document.DC">
                    <p:embed/>
                  </p:oleObj>
                </mc:Choice>
                <mc:Fallback>
                  <p:oleObj name="Acrobat Document" r:id="rId50" imgW="5914785" imgH="3628854" progId="Acrobat.Document.DC">
                    <p:embed/>
                    <p:pic>
                      <p:nvPicPr>
                        <p:cNvPr id="30" name="Obiekt 29">
                          <a:extLst>
                            <a:ext uri="{FF2B5EF4-FFF2-40B4-BE49-F238E27FC236}">
                              <a16:creationId xmlns:a16="http://schemas.microsoft.com/office/drawing/2014/main" id="{4C0568CC-C600-A1BD-5CCB-B5705DBDC558}"/>
                            </a:ext>
                          </a:extLst>
                        </p:cNvPr>
                        <p:cNvPicPr/>
                        <p:nvPr/>
                      </p:nvPicPr>
                      <p:blipFill>
                        <a:blip r:embed="rId51"/>
                        <a:stretch>
                          <a:fillRect/>
                        </a:stretch>
                      </p:blipFill>
                      <p:spPr>
                        <a:xfrm>
                          <a:off x="3551751" y="4824267"/>
                          <a:ext cx="1800000" cy="1080000"/>
                        </a:xfrm>
                        <a:prstGeom prst="rect">
                          <a:avLst/>
                        </a:prstGeom>
                      </p:spPr>
                    </p:pic>
                  </p:oleObj>
                </mc:Fallback>
              </mc:AlternateContent>
            </a:graphicData>
          </a:graphic>
        </p:graphicFrame>
        <p:graphicFrame>
          <p:nvGraphicFramePr>
            <p:cNvPr id="31" name="Obiekt 30">
              <a:extLst>
                <a:ext uri="{FF2B5EF4-FFF2-40B4-BE49-F238E27FC236}">
                  <a16:creationId xmlns:a16="http://schemas.microsoft.com/office/drawing/2014/main" id="{28765B9C-DECD-3E39-3606-9F4A49504066}"/>
                </a:ext>
              </a:extLst>
            </p:cNvPr>
            <p:cNvGraphicFramePr>
              <a:graphicFrameLocks/>
            </p:cNvGraphicFramePr>
            <p:nvPr>
              <p:extLst>
                <p:ext uri="{D42A27DB-BD31-4B8C-83A1-F6EECF244321}">
                  <p14:modId xmlns:p14="http://schemas.microsoft.com/office/powerpoint/2010/main" val="2396443026"/>
                </p:ext>
              </p:extLst>
            </p:nvPr>
          </p:nvGraphicFramePr>
          <p:xfrm>
            <a:off x="5280548" y="4820427"/>
            <a:ext cx="1440000" cy="1080000"/>
          </p:xfrm>
          <a:graphic>
            <a:graphicData uri="http://schemas.openxmlformats.org/presentationml/2006/ole">
              <mc:AlternateContent xmlns:mc="http://schemas.openxmlformats.org/markup-compatibility/2006">
                <mc:Choice xmlns:v="urn:schemas-microsoft-com:vml" Requires="v">
                  <p:oleObj name="Acrobat Document" r:id="rId52" imgW="5914785" imgH="3628854" progId="Acrobat.Document.DC">
                    <p:embed/>
                  </p:oleObj>
                </mc:Choice>
                <mc:Fallback>
                  <p:oleObj name="Acrobat Document" r:id="rId52" imgW="5914785" imgH="3628854" progId="Acrobat.Document.DC">
                    <p:embed/>
                    <p:pic>
                      <p:nvPicPr>
                        <p:cNvPr id="31" name="Obiekt 30">
                          <a:extLst>
                            <a:ext uri="{FF2B5EF4-FFF2-40B4-BE49-F238E27FC236}">
                              <a16:creationId xmlns:a16="http://schemas.microsoft.com/office/drawing/2014/main" id="{28765B9C-DECD-3E39-3606-9F4A49504066}"/>
                            </a:ext>
                          </a:extLst>
                        </p:cNvPr>
                        <p:cNvPicPr/>
                        <p:nvPr/>
                      </p:nvPicPr>
                      <p:blipFill>
                        <a:blip r:embed="rId53"/>
                        <a:stretch>
                          <a:fillRect/>
                        </a:stretch>
                      </p:blipFill>
                      <p:spPr>
                        <a:xfrm>
                          <a:off x="5280548" y="4820427"/>
                          <a:ext cx="1440000" cy="1080000"/>
                        </a:xfrm>
                        <a:prstGeom prst="rect">
                          <a:avLst/>
                        </a:prstGeom>
                      </p:spPr>
                    </p:pic>
                  </p:oleObj>
                </mc:Fallback>
              </mc:AlternateContent>
            </a:graphicData>
          </a:graphic>
        </p:graphicFrame>
        <p:graphicFrame>
          <p:nvGraphicFramePr>
            <p:cNvPr id="32" name="Obiekt 31">
              <a:extLst>
                <a:ext uri="{FF2B5EF4-FFF2-40B4-BE49-F238E27FC236}">
                  <a16:creationId xmlns:a16="http://schemas.microsoft.com/office/drawing/2014/main" id="{0506BF65-56EE-2D68-DF82-82E9B6F1F941}"/>
                </a:ext>
              </a:extLst>
            </p:cNvPr>
            <p:cNvGraphicFramePr>
              <a:graphicFrameLocks/>
            </p:cNvGraphicFramePr>
            <p:nvPr>
              <p:extLst>
                <p:ext uri="{D42A27DB-BD31-4B8C-83A1-F6EECF244321}">
                  <p14:modId xmlns:p14="http://schemas.microsoft.com/office/powerpoint/2010/main" val="561129946"/>
                </p:ext>
              </p:extLst>
            </p:nvPr>
          </p:nvGraphicFramePr>
          <p:xfrm>
            <a:off x="3551751" y="5873838"/>
            <a:ext cx="1800000" cy="1080000"/>
          </p:xfrm>
          <a:graphic>
            <a:graphicData uri="http://schemas.openxmlformats.org/presentationml/2006/ole">
              <mc:AlternateContent xmlns:mc="http://schemas.openxmlformats.org/markup-compatibility/2006">
                <mc:Choice xmlns:v="urn:schemas-microsoft-com:vml" Requires="v">
                  <p:oleObj name="Acrobat Document" r:id="rId54" imgW="5914785" imgH="3628854" progId="Acrobat.Document.DC">
                    <p:embed/>
                  </p:oleObj>
                </mc:Choice>
                <mc:Fallback>
                  <p:oleObj name="Acrobat Document" r:id="rId54" imgW="5914785" imgH="3628854" progId="Acrobat.Document.DC">
                    <p:embed/>
                    <p:pic>
                      <p:nvPicPr>
                        <p:cNvPr id="32" name="Obiekt 31">
                          <a:extLst>
                            <a:ext uri="{FF2B5EF4-FFF2-40B4-BE49-F238E27FC236}">
                              <a16:creationId xmlns:a16="http://schemas.microsoft.com/office/drawing/2014/main" id="{0506BF65-56EE-2D68-DF82-82E9B6F1F941}"/>
                            </a:ext>
                          </a:extLst>
                        </p:cNvPr>
                        <p:cNvPicPr/>
                        <p:nvPr/>
                      </p:nvPicPr>
                      <p:blipFill>
                        <a:blip r:embed="rId55"/>
                        <a:stretch>
                          <a:fillRect/>
                        </a:stretch>
                      </p:blipFill>
                      <p:spPr>
                        <a:xfrm>
                          <a:off x="3551751" y="5873838"/>
                          <a:ext cx="1800000" cy="1080000"/>
                        </a:xfrm>
                        <a:prstGeom prst="rect">
                          <a:avLst/>
                        </a:prstGeom>
                      </p:spPr>
                    </p:pic>
                  </p:oleObj>
                </mc:Fallback>
              </mc:AlternateContent>
            </a:graphicData>
          </a:graphic>
        </p:graphicFrame>
        <p:graphicFrame>
          <p:nvGraphicFramePr>
            <p:cNvPr id="33" name="Obiekt 32">
              <a:extLst>
                <a:ext uri="{FF2B5EF4-FFF2-40B4-BE49-F238E27FC236}">
                  <a16:creationId xmlns:a16="http://schemas.microsoft.com/office/drawing/2014/main" id="{DA66C9CB-DA07-4FA8-193F-1B6A12FC5656}"/>
                </a:ext>
              </a:extLst>
            </p:cNvPr>
            <p:cNvGraphicFramePr>
              <a:graphicFrameLocks/>
            </p:cNvGraphicFramePr>
            <p:nvPr>
              <p:extLst>
                <p:ext uri="{D42A27DB-BD31-4B8C-83A1-F6EECF244321}">
                  <p14:modId xmlns:p14="http://schemas.microsoft.com/office/powerpoint/2010/main" val="1689647005"/>
                </p:ext>
              </p:extLst>
            </p:nvPr>
          </p:nvGraphicFramePr>
          <p:xfrm>
            <a:off x="5280548" y="5870766"/>
            <a:ext cx="1440000" cy="1080000"/>
          </p:xfrm>
          <a:graphic>
            <a:graphicData uri="http://schemas.openxmlformats.org/presentationml/2006/ole">
              <mc:AlternateContent xmlns:mc="http://schemas.openxmlformats.org/markup-compatibility/2006">
                <mc:Choice xmlns:v="urn:schemas-microsoft-com:vml" Requires="v">
                  <p:oleObj name="Acrobat Document" r:id="rId56" imgW="5914785" imgH="3628854" progId="Acrobat.Document.DC">
                    <p:embed/>
                  </p:oleObj>
                </mc:Choice>
                <mc:Fallback>
                  <p:oleObj name="Acrobat Document" r:id="rId56" imgW="5914785" imgH="3628854" progId="Acrobat.Document.DC">
                    <p:embed/>
                    <p:pic>
                      <p:nvPicPr>
                        <p:cNvPr id="33" name="Obiekt 32">
                          <a:extLst>
                            <a:ext uri="{FF2B5EF4-FFF2-40B4-BE49-F238E27FC236}">
                              <a16:creationId xmlns:a16="http://schemas.microsoft.com/office/drawing/2014/main" id="{DA66C9CB-DA07-4FA8-193F-1B6A12FC5656}"/>
                            </a:ext>
                          </a:extLst>
                        </p:cNvPr>
                        <p:cNvPicPr/>
                        <p:nvPr/>
                      </p:nvPicPr>
                      <p:blipFill>
                        <a:blip r:embed="rId57"/>
                        <a:stretch>
                          <a:fillRect/>
                        </a:stretch>
                      </p:blipFill>
                      <p:spPr>
                        <a:xfrm>
                          <a:off x="5280548" y="5870766"/>
                          <a:ext cx="1440000" cy="1080000"/>
                        </a:xfrm>
                        <a:prstGeom prst="rect">
                          <a:avLst/>
                        </a:prstGeom>
                      </p:spPr>
                    </p:pic>
                  </p:oleObj>
                </mc:Fallback>
              </mc:AlternateContent>
            </a:graphicData>
          </a:graphic>
        </p:graphicFrame>
        <p:graphicFrame>
          <p:nvGraphicFramePr>
            <p:cNvPr id="34" name="Obiekt 33">
              <a:extLst>
                <a:ext uri="{FF2B5EF4-FFF2-40B4-BE49-F238E27FC236}">
                  <a16:creationId xmlns:a16="http://schemas.microsoft.com/office/drawing/2014/main" id="{661EEE03-E561-B9E5-664A-AB4846C63AC8}"/>
                </a:ext>
              </a:extLst>
            </p:cNvPr>
            <p:cNvGraphicFramePr>
              <a:graphicFrameLocks/>
            </p:cNvGraphicFramePr>
            <p:nvPr>
              <p:extLst>
                <p:ext uri="{D42A27DB-BD31-4B8C-83A1-F6EECF244321}">
                  <p14:modId xmlns:p14="http://schemas.microsoft.com/office/powerpoint/2010/main" val="2590590994"/>
                </p:ext>
              </p:extLst>
            </p:nvPr>
          </p:nvGraphicFramePr>
          <p:xfrm>
            <a:off x="3551751" y="6923409"/>
            <a:ext cx="1800000" cy="1080000"/>
          </p:xfrm>
          <a:graphic>
            <a:graphicData uri="http://schemas.openxmlformats.org/presentationml/2006/ole">
              <mc:AlternateContent xmlns:mc="http://schemas.openxmlformats.org/markup-compatibility/2006">
                <mc:Choice xmlns:v="urn:schemas-microsoft-com:vml" Requires="v">
                  <p:oleObj name="Acrobat Document" r:id="rId58" imgW="5914785" imgH="3628854" progId="Acrobat.Document.DC">
                    <p:embed/>
                  </p:oleObj>
                </mc:Choice>
                <mc:Fallback>
                  <p:oleObj name="Acrobat Document" r:id="rId58" imgW="5914785" imgH="3628854" progId="Acrobat.Document.DC">
                    <p:embed/>
                    <p:pic>
                      <p:nvPicPr>
                        <p:cNvPr id="34" name="Obiekt 33">
                          <a:extLst>
                            <a:ext uri="{FF2B5EF4-FFF2-40B4-BE49-F238E27FC236}">
                              <a16:creationId xmlns:a16="http://schemas.microsoft.com/office/drawing/2014/main" id="{661EEE03-E561-B9E5-664A-AB4846C63AC8}"/>
                            </a:ext>
                          </a:extLst>
                        </p:cNvPr>
                        <p:cNvPicPr/>
                        <p:nvPr/>
                      </p:nvPicPr>
                      <p:blipFill>
                        <a:blip r:embed="rId59"/>
                        <a:stretch>
                          <a:fillRect/>
                        </a:stretch>
                      </p:blipFill>
                      <p:spPr>
                        <a:xfrm>
                          <a:off x="3551751" y="6923409"/>
                          <a:ext cx="1800000" cy="1080000"/>
                        </a:xfrm>
                        <a:prstGeom prst="rect">
                          <a:avLst/>
                        </a:prstGeom>
                      </p:spPr>
                    </p:pic>
                  </p:oleObj>
                </mc:Fallback>
              </mc:AlternateContent>
            </a:graphicData>
          </a:graphic>
        </p:graphicFrame>
        <p:graphicFrame>
          <p:nvGraphicFramePr>
            <p:cNvPr id="35" name="Obiekt 34">
              <a:extLst>
                <a:ext uri="{FF2B5EF4-FFF2-40B4-BE49-F238E27FC236}">
                  <a16:creationId xmlns:a16="http://schemas.microsoft.com/office/drawing/2014/main" id="{3DBE55E6-2CB2-AB18-4D43-A7896875535D}"/>
                </a:ext>
              </a:extLst>
            </p:cNvPr>
            <p:cNvGraphicFramePr>
              <a:graphicFrameLocks/>
            </p:cNvGraphicFramePr>
            <p:nvPr>
              <p:extLst>
                <p:ext uri="{D42A27DB-BD31-4B8C-83A1-F6EECF244321}">
                  <p14:modId xmlns:p14="http://schemas.microsoft.com/office/powerpoint/2010/main" val="4200738265"/>
                </p:ext>
              </p:extLst>
            </p:nvPr>
          </p:nvGraphicFramePr>
          <p:xfrm>
            <a:off x="5280548" y="6921105"/>
            <a:ext cx="1440000" cy="1080000"/>
          </p:xfrm>
          <a:graphic>
            <a:graphicData uri="http://schemas.openxmlformats.org/presentationml/2006/ole">
              <mc:AlternateContent xmlns:mc="http://schemas.openxmlformats.org/markup-compatibility/2006">
                <mc:Choice xmlns:v="urn:schemas-microsoft-com:vml" Requires="v">
                  <p:oleObj name="Acrobat Document" r:id="rId60" imgW="5914785" imgH="3628854" progId="Acrobat.Document.DC">
                    <p:embed/>
                  </p:oleObj>
                </mc:Choice>
                <mc:Fallback>
                  <p:oleObj name="Acrobat Document" r:id="rId60" imgW="5914785" imgH="3628854" progId="Acrobat.Document.DC">
                    <p:embed/>
                    <p:pic>
                      <p:nvPicPr>
                        <p:cNvPr id="35" name="Obiekt 34">
                          <a:extLst>
                            <a:ext uri="{FF2B5EF4-FFF2-40B4-BE49-F238E27FC236}">
                              <a16:creationId xmlns:a16="http://schemas.microsoft.com/office/drawing/2014/main" id="{3DBE55E6-2CB2-AB18-4D43-A7896875535D}"/>
                            </a:ext>
                          </a:extLst>
                        </p:cNvPr>
                        <p:cNvPicPr/>
                        <p:nvPr/>
                      </p:nvPicPr>
                      <p:blipFill>
                        <a:blip r:embed="rId61"/>
                        <a:stretch>
                          <a:fillRect/>
                        </a:stretch>
                      </p:blipFill>
                      <p:spPr>
                        <a:xfrm>
                          <a:off x="5280548" y="6921105"/>
                          <a:ext cx="1440000" cy="1080000"/>
                        </a:xfrm>
                        <a:prstGeom prst="rect">
                          <a:avLst/>
                        </a:prstGeom>
                      </p:spPr>
                    </p:pic>
                  </p:oleObj>
                </mc:Fallback>
              </mc:AlternateContent>
            </a:graphicData>
          </a:graphic>
        </p:graphicFrame>
        <p:graphicFrame>
          <p:nvGraphicFramePr>
            <p:cNvPr id="36" name="Obiekt 35">
              <a:extLst>
                <a:ext uri="{FF2B5EF4-FFF2-40B4-BE49-F238E27FC236}">
                  <a16:creationId xmlns:a16="http://schemas.microsoft.com/office/drawing/2014/main" id="{018465B7-619D-EDDB-7625-A16A823BF71F}"/>
                </a:ext>
              </a:extLst>
            </p:cNvPr>
            <p:cNvGraphicFramePr>
              <a:graphicFrameLocks/>
            </p:cNvGraphicFramePr>
            <p:nvPr>
              <p:extLst>
                <p:ext uri="{D42A27DB-BD31-4B8C-83A1-F6EECF244321}">
                  <p14:modId xmlns:p14="http://schemas.microsoft.com/office/powerpoint/2010/main" val="4193118823"/>
                </p:ext>
              </p:extLst>
            </p:nvPr>
          </p:nvGraphicFramePr>
          <p:xfrm>
            <a:off x="3551751" y="7972980"/>
            <a:ext cx="1800000" cy="1080000"/>
          </p:xfrm>
          <a:graphic>
            <a:graphicData uri="http://schemas.openxmlformats.org/presentationml/2006/ole">
              <mc:AlternateContent xmlns:mc="http://schemas.openxmlformats.org/markup-compatibility/2006">
                <mc:Choice xmlns:v="urn:schemas-microsoft-com:vml" Requires="v">
                  <p:oleObj name="Acrobat Document" r:id="rId62" imgW="5914785" imgH="3628854" progId="Acrobat.Document.DC">
                    <p:embed/>
                  </p:oleObj>
                </mc:Choice>
                <mc:Fallback>
                  <p:oleObj name="Acrobat Document" r:id="rId62" imgW="5914785" imgH="3628854" progId="Acrobat.Document.DC">
                    <p:embed/>
                    <p:pic>
                      <p:nvPicPr>
                        <p:cNvPr id="36" name="Obiekt 35">
                          <a:extLst>
                            <a:ext uri="{FF2B5EF4-FFF2-40B4-BE49-F238E27FC236}">
                              <a16:creationId xmlns:a16="http://schemas.microsoft.com/office/drawing/2014/main" id="{018465B7-619D-EDDB-7625-A16A823BF71F}"/>
                            </a:ext>
                          </a:extLst>
                        </p:cNvPr>
                        <p:cNvPicPr/>
                        <p:nvPr/>
                      </p:nvPicPr>
                      <p:blipFill>
                        <a:blip r:embed="rId63"/>
                        <a:stretch>
                          <a:fillRect/>
                        </a:stretch>
                      </p:blipFill>
                      <p:spPr>
                        <a:xfrm>
                          <a:off x="3551751" y="7972980"/>
                          <a:ext cx="1800000" cy="1080000"/>
                        </a:xfrm>
                        <a:prstGeom prst="rect">
                          <a:avLst/>
                        </a:prstGeom>
                      </p:spPr>
                    </p:pic>
                  </p:oleObj>
                </mc:Fallback>
              </mc:AlternateContent>
            </a:graphicData>
          </a:graphic>
        </p:graphicFrame>
        <p:graphicFrame>
          <p:nvGraphicFramePr>
            <p:cNvPr id="37" name="Obiekt 36">
              <a:extLst>
                <a:ext uri="{FF2B5EF4-FFF2-40B4-BE49-F238E27FC236}">
                  <a16:creationId xmlns:a16="http://schemas.microsoft.com/office/drawing/2014/main" id="{1EF98B32-2185-7C27-2355-91A697954B81}"/>
                </a:ext>
              </a:extLst>
            </p:cNvPr>
            <p:cNvGraphicFramePr>
              <a:graphicFrameLocks/>
            </p:cNvGraphicFramePr>
            <p:nvPr>
              <p:extLst>
                <p:ext uri="{D42A27DB-BD31-4B8C-83A1-F6EECF244321}">
                  <p14:modId xmlns:p14="http://schemas.microsoft.com/office/powerpoint/2010/main" val="2766506883"/>
                </p:ext>
              </p:extLst>
            </p:nvPr>
          </p:nvGraphicFramePr>
          <p:xfrm>
            <a:off x="5280548" y="7971444"/>
            <a:ext cx="1440000" cy="1080000"/>
          </p:xfrm>
          <a:graphic>
            <a:graphicData uri="http://schemas.openxmlformats.org/presentationml/2006/ole">
              <mc:AlternateContent xmlns:mc="http://schemas.openxmlformats.org/markup-compatibility/2006">
                <mc:Choice xmlns:v="urn:schemas-microsoft-com:vml" Requires="v">
                  <p:oleObj name="Acrobat Document" r:id="rId64" imgW="5914785" imgH="3628854" progId="Acrobat.Document.DC">
                    <p:embed/>
                  </p:oleObj>
                </mc:Choice>
                <mc:Fallback>
                  <p:oleObj name="Acrobat Document" r:id="rId64" imgW="5914785" imgH="3628854" progId="Acrobat.Document.DC">
                    <p:embed/>
                    <p:pic>
                      <p:nvPicPr>
                        <p:cNvPr id="37" name="Obiekt 36">
                          <a:extLst>
                            <a:ext uri="{FF2B5EF4-FFF2-40B4-BE49-F238E27FC236}">
                              <a16:creationId xmlns:a16="http://schemas.microsoft.com/office/drawing/2014/main" id="{1EF98B32-2185-7C27-2355-91A697954B81}"/>
                            </a:ext>
                          </a:extLst>
                        </p:cNvPr>
                        <p:cNvPicPr/>
                        <p:nvPr/>
                      </p:nvPicPr>
                      <p:blipFill>
                        <a:blip r:embed="rId65"/>
                        <a:stretch>
                          <a:fillRect/>
                        </a:stretch>
                      </p:blipFill>
                      <p:spPr>
                        <a:xfrm>
                          <a:off x="5280548" y="7971444"/>
                          <a:ext cx="1440000" cy="1080000"/>
                        </a:xfrm>
                        <a:prstGeom prst="rect">
                          <a:avLst/>
                        </a:prstGeom>
                      </p:spPr>
                    </p:pic>
                  </p:oleObj>
                </mc:Fallback>
              </mc:AlternateContent>
            </a:graphicData>
          </a:graphic>
        </p:graphicFrame>
        <p:graphicFrame>
          <p:nvGraphicFramePr>
            <p:cNvPr id="38" name="Obiekt 37">
              <a:extLst>
                <a:ext uri="{FF2B5EF4-FFF2-40B4-BE49-F238E27FC236}">
                  <a16:creationId xmlns:a16="http://schemas.microsoft.com/office/drawing/2014/main" id="{0DB27F2A-639E-C197-810B-91EFEFBC5292}"/>
                </a:ext>
              </a:extLst>
            </p:cNvPr>
            <p:cNvGraphicFramePr>
              <a:graphicFrameLocks/>
            </p:cNvGraphicFramePr>
            <p:nvPr>
              <p:extLst>
                <p:ext uri="{D42A27DB-BD31-4B8C-83A1-F6EECF244321}">
                  <p14:modId xmlns:p14="http://schemas.microsoft.com/office/powerpoint/2010/main" val="1448503287"/>
                </p:ext>
              </p:extLst>
            </p:nvPr>
          </p:nvGraphicFramePr>
          <p:xfrm>
            <a:off x="3551751" y="9022551"/>
            <a:ext cx="1800000" cy="1080000"/>
          </p:xfrm>
          <a:graphic>
            <a:graphicData uri="http://schemas.openxmlformats.org/presentationml/2006/ole">
              <mc:AlternateContent xmlns:mc="http://schemas.openxmlformats.org/markup-compatibility/2006">
                <mc:Choice xmlns:v="urn:schemas-microsoft-com:vml" Requires="v">
                  <p:oleObj name="Acrobat Document" r:id="rId66" imgW="5914785" imgH="3628854" progId="Acrobat.Document.DC">
                    <p:embed/>
                  </p:oleObj>
                </mc:Choice>
                <mc:Fallback>
                  <p:oleObj name="Acrobat Document" r:id="rId66" imgW="5914785" imgH="3628854" progId="Acrobat.Document.DC">
                    <p:embed/>
                    <p:pic>
                      <p:nvPicPr>
                        <p:cNvPr id="38" name="Obiekt 37">
                          <a:extLst>
                            <a:ext uri="{FF2B5EF4-FFF2-40B4-BE49-F238E27FC236}">
                              <a16:creationId xmlns:a16="http://schemas.microsoft.com/office/drawing/2014/main" id="{0DB27F2A-639E-C197-810B-91EFEFBC5292}"/>
                            </a:ext>
                          </a:extLst>
                        </p:cNvPr>
                        <p:cNvPicPr/>
                        <p:nvPr/>
                      </p:nvPicPr>
                      <p:blipFill>
                        <a:blip r:embed="rId67"/>
                        <a:stretch>
                          <a:fillRect/>
                        </a:stretch>
                      </p:blipFill>
                      <p:spPr>
                        <a:xfrm>
                          <a:off x="3551751" y="9022551"/>
                          <a:ext cx="1800000" cy="1080000"/>
                        </a:xfrm>
                        <a:prstGeom prst="rect">
                          <a:avLst/>
                        </a:prstGeom>
                      </p:spPr>
                    </p:pic>
                  </p:oleObj>
                </mc:Fallback>
              </mc:AlternateContent>
            </a:graphicData>
          </a:graphic>
        </p:graphicFrame>
        <p:graphicFrame>
          <p:nvGraphicFramePr>
            <p:cNvPr id="39" name="Obiekt 38">
              <a:extLst>
                <a:ext uri="{FF2B5EF4-FFF2-40B4-BE49-F238E27FC236}">
                  <a16:creationId xmlns:a16="http://schemas.microsoft.com/office/drawing/2014/main" id="{CF783F1D-996D-CE35-366B-CF32678D7345}"/>
                </a:ext>
              </a:extLst>
            </p:cNvPr>
            <p:cNvGraphicFramePr>
              <a:graphicFrameLocks/>
            </p:cNvGraphicFramePr>
            <p:nvPr>
              <p:extLst>
                <p:ext uri="{D42A27DB-BD31-4B8C-83A1-F6EECF244321}">
                  <p14:modId xmlns:p14="http://schemas.microsoft.com/office/powerpoint/2010/main" val="1592074227"/>
                </p:ext>
              </p:extLst>
            </p:nvPr>
          </p:nvGraphicFramePr>
          <p:xfrm>
            <a:off x="5280548" y="9021783"/>
            <a:ext cx="1440000" cy="1080000"/>
          </p:xfrm>
          <a:graphic>
            <a:graphicData uri="http://schemas.openxmlformats.org/presentationml/2006/ole">
              <mc:AlternateContent xmlns:mc="http://schemas.openxmlformats.org/markup-compatibility/2006">
                <mc:Choice xmlns:v="urn:schemas-microsoft-com:vml" Requires="v">
                  <p:oleObj name="Acrobat Document" r:id="rId68" imgW="5914785" imgH="3628854" progId="Acrobat.Document.DC">
                    <p:embed/>
                  </p:oleObj>
                </mc:Choice>
                <mc:Fallback>
                  <p:oleObj name="Acrobat Document" r:id="rId68" imgW="5914785" imgH="3628854" progId="Acrobat.Document.DC">
                    <p:embed/>
                    <p:pic>
                      <p:nvPicPr>
                        <p:cNvPr id="39" name="Obiekt 38">
                          <a:extLst>
                            <a:ext uri="{FF2B5EF4-FFF2-40B4-BE49-F238E27FC236}">
                              <a16:creationId xmlns:a16="http://schemas.microsoft.com/office/drawing/2014/main" id="{CF783F1D-996D-CE35-366B-CF32678D7345}"/>
                            </a:ext>
                          </a:extLst>
                        </p:cNvPr>
                        <p:cNvPicPr/>
                        <p:nvPr/>
                      </p:nvPicPr>
                      <p:blipFill>
                        <a:blip r:embed="rId69"/>
                        <a:stretch>
                          <a:fillRect/>
                        </a:stretch>
                      </p:blipFill>
                      <p:spPr>
                        <a:xfrm>
                          <a:off x="5280548" y="9021783"/>
                          <a:ext cx="1440000" cy="1080000"/>
                        </a:xfrm>
                        <a:prstGeom prst="rect">
                          <a:avLst/>
                        </a:prstGeom>
                      </p:spPr>
                    </p:pic>
                  </p:oleObj>
                </mc:Fallback>
              </mc:AlternateContent>
            </a:graphicData>
          </a:graphic>
        </p:graphicFrame>
        <p:graphicFrame>
          <p:nvGraphicFramePr>
            <p:cNvPr id="40" name="Obiekt 39">
              <a:extLst>
                <a:ext uri="{FF2B5EF4-FFF2-40B4-BE49-F238E27FC236}">
                  <a16:creationId xmlns:a16="http://schemas.microsoft.com/office/drawing/2014/main" id="{16A8AFE7-B676-6E25-4C60-3C5BC8E02A78}"/>
                </a:ext>
              </a:extLst>
            </p:cNvPr>
            <p:cNvGraphicFramePr>
              <a:graphicFrameLocks/>
            </p:cNvGraphicFramePr>
            <p:nvPr>
              <p:extLst>
                <p:ext uri="{D42A27DB-BD31-4B8C-83A1-F6EECF244321}">
                  <p14:modId xmlns:p14="http://schemas.microsoft.com/office/powerpoint/2010/main" val="84265826"/>
                </p:ext>
              </p:extLst>
            </p:nvPr>
          </p:nvGraphicFramePr>
          <p:xfrm>
            <a:off x="3551751" y="10072121"/>
            <a:ext cx="1800000" cy="1080000"/>
          </p:xfrm>
          <a:graphic>
            <a:graphicData uri="http://schemas.openxmlformats.org/presentationml/2006/ole">
              <mc:AlternateContent xmlns:mc="http://schemas.openxmlformats.org/markup-compatibility/2006">
                <mc:Choice xmlns:v="urn:schemas-microsoft-com:vml" Requires="v">
                  <p:oleObj name="Acrobat Document" r:id="rId70" imgW="5914785" imgH="3628854" progId="Acrobat.Document.DC">
                    <p:embed/>
                  </p:oleObj>
                </mc:Choice>
                <mc:Fallback>
                  <p:oleObj name="Acrobat Document" r:id="rId70" imgW="5914785" imgH="3628854" progId="Acrobat.Document.DC">
                    <p:embed/>
                    <p:pic>
                      <p:nvPicPr>
                        <p:cNvPr id="40" name="Obiekt 39">
                          <a:extLst>
                            <a:ext uri="{FF2B5EF4-FFF2-40B4-BE49-F238E27FC236}">
                              <a16:creationId xmlns:a16="http://schemas.microsoft.com/office/drawing/2014/main" id="{16A8AFE7-B676-6E25-4C60-3C5BC8E02A78}"/>
                            </a:ext>
                          </a:extLst>
                        </p:cNvPr>
                        <p:cNvPicPr/>
                        <p:nvPr/>
                      </p:nvPicPr>
                      <p:blipFill>
                        <a:blip r:embed="rId71"/>
                        <a:stretch>
                          <a:fillRect/>
                        </a:stretch>
                      </p:blipFill>
                      <p:spPr>
                        <a:xfrm>
                          <a:off x="3551751" y="10072121"/>
                          <a:ext cx="1800000" cy="1080000"/>
                        </a:xfrm>
                        <a:prstGeom prst="rect">
                          <a:avLst/>
                        </a:prstGeom>
                      </p:spPr>
                    </p:pic>
                  </p:oleObj>
                </mc:Fallback>
              </mc:AlternateContent>
            </a:graphicData>
          </a:graphic>
        </p:graphicFrame>
        <p:graphicFrame>
          <p:nvGraphicFramePr>
            <p:cNvPr id="41" name="Obiekt 40">
              <a:extLst>
                <a:ext uri="{FF2B5EF4-FFF2-40B4-BE49-F238E27FC236}">
                  <a16:creationId xmlns:a16="http://schemas.microsoft.com/office/drawing/2014/main" id="{CD784834-8A47-1A76-4716-EA27AA0AC994}"/>
                </a:ext>
              </a:extLst>
            </p:cNvPr>
            <p:cNvGraphicFramePr>
              <a:graphicFrameLocks/>
            </p:cNvGraphicFramePr>
            <p:nvPr>
              <p:extLst>
                <p:ext uri="{D42A27DB-BD31-4B8C-83A1-F6EECF244321}">
                  <p14:modId xmlns:p14="http://schemas.microsoft.com/office/powerpoint/2010/main" val="28037074"/>
                </p:ext>
              </p:extLst>
            </p:nvPr>
          </p:nvGraphicFramePr>
          <p:xfrm>
            <a:off x="5280548" y="10072121"/>
            <a:ext cx="1440000" cy="1080000"/>
          </p:xfrm>
          <a:graphic>
            <a:graphicData uri="http://schemas.openxmlformats.org/presentationml/2006/ole">
              <mc:AlternateContent xmlns:mc="http://schemas.openxmlformats.org/markup-compatibility/2006">
                <mc:Choice xmlns:v="urn:schemas-microsoft-com:vml" Requires="v">
                  <p:oleObj name="Acrobat Document" r:id="rId72" imgW="5914785" imgH="3628854" progId="Acrobat.Document.DC">
                    <p:embed/>
                  </p:oleObj>
                </mc:Choice>
                <mc:Fallback>
                  <p:oleObj name="Acrobat Document" r:id="rId72" imgW="5914785" imgH="3628854" progId="Acrobat.Document.DC">
                    <p:embed/>
                    <p:pic>
                      <p:nvPicPr>
                        <p:cNvPr id="41" name="Obiekt 40">
                          <a:extLst>
                            <a:ext uri="{FF2B5EF4-FFF2-40B4-BE49-F238E27FC236}">
                              <a16:creationId xmlns:a16="http://schemas.microsoft.com/office/drawing/2014/main" id="{CD784834-8A47-1A76-4716-EA27AA0AC994}"/>
                            </a:ext>
                          </a:extLst>
                        </p:cNvPr>
                        <p:cNvPicPr/>
                        <p:nvPr/>
                      </p:nvPicPr>
                      <p:blipFill>
                        <a:blip r:embed="rId73"/>
                        <a:stretch>
                          <a:fillRect/>
                        </a:stretch>
                      </p:blipFill>
                      <p:spPr>
                        <a:xfrm>
                          <a:off x="5280548" y="10072121"/>
                          <a:ext cx="1440000" cy="1080000"/>
                        </a:xfrm>
                        <a:prstGeom prst="rect">
                          <a:avLst/>
                        </a:prstGeom>
                      </p:spPr>
                    </p:pic>
                  </p:oleObj>
                </mc:Fallback>
              </mc:AlternateContent>
            </a:graphicData>
          </a:graphic>
        </p:graphicFrame>
      </p:grpSp>
      <p:sp>
        <p:nvSpPr>
          <p:cNvPr id="45" name="pole tekstowe 44">
            <a:extLst>
              <a:ext uri="{FF2B5EF4-FFF2-40B4-BE49-F238E27FC236}">
                <a16:creationId xmlns:a16="http://schemas.microsoft.com/office/drawing/2014/main" id="{4F31BD77-2E3B-F66D-65E6-04F4C45B5E66}"/>
              </a:ext>
            </a:extLst>
          </p:cNvPr>
          <p:cNvSpPr txBox="1"/>
          <p:nvPr/>
        </p:nvSpPr>
        <p:spPr>
          <a:xfrm>
            <a:off x="66253" y="0"/>
            <a:ext cx="6605005" cy="72616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>
              <a:lnSpc>
                <a:spcPct val="107000"/>
              </a:lnSpc>
              <a:spcAft>
                <a:spcPts val="800"/>
              </a:spcAft>
            </a:pPr>
            <a:r>
              <a:rPr lang="en-US" sz="1100" dirty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Genome-wide association study of seedling leaf rust resistance in European winter wheat cultivars</a:t>
            </a:r>
            <a:endParaRPr lang="pl-PL" sz="1100" dirty="0">
              <a:latin typeface="Times New Roman" panose="02020603050405020304" pitchFamily="18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algn="just">
              <a:lnSpc>
                <a:spcPct val="107000"/>
              </a:lnSpc>
              <a:spcAft>
                <a:spcPts val="800"/>
              </a:spcAft>
            </a:pPr>
            <a:r>
              <a:rPr lang="pl-PL" sz="1100" dirty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Paweł Cz. Czembor, Urszula Piechota, </a:t>
            </a:r>
            <a:r>
              <a:rPr lang="pl-PL" sz="1100" dirty="0" err="1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Jie</a:t>
            </a:r>
            <a:r>
              <a:rPr lang="pl-PL" sz="1100" dirty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Song, Dariusz Mańkowski, Magdalena Radecka-Janusik, Dominika Piaskowska, Piotr Słowacki, Andrzej Kilian</a:t>
            </a:r>
          </a:p>
        </p:txBody>
      </p:sp>
      <p:sp>
        <p:nvSpPr>
          <p:cNvPr id="46" name="pole tekstowe 45">
            <a:extLst>
              <a:ext uri="{FF2B5EF4-FFF2-40B4-BE49-F238E27FC236}">
                <a16:creationId xmlns:a16="http://schemas.microsoft.com/office/drawing/2014/main" id="{933A050D-341F-CA0D-DD78-39D94E2D7D55}"/>
              </a:ext>
            </a:extLst>
          </p:cNvPr>
          <p:cNvSpPr txBox="1"/>
          <p:nvPr/>
        </p:nvSpPr>
        <p:spPr>
          <a:xfrm>
            <a:off x="66253" y="10146141"/>
            <a:ext cx="6605005" cy="4424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>
              <a:lnSpc>
                <a:spcPct val="107000"/>
              </a:lnSpc>
              <a:spcAft>
                <a:spcPts val="800"/>
              </a:spcAft>
            </a:pPr>
            <a:r>
              <a:rPr lang="pl-PL" sz="1100" dirty="0" err="1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Supplementary</a:t>
            </a:r>
            <a:r>
              <a:rPr lang="pl-PL" sz="1100" dirty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pl-PL" sz="1100" dirty="0" err="1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figure</a:t>
            </a:r>
            <a:r>
              <a:rPr lang="pl-PL" sz="1100" dirty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S1. Manhattan </a:t>
            </a:r>
            <a:r>
              <a:rPr lang="pl-PL" sz="1100" dirty="0" err="1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plots</a:t>
            </a:r>
            <a:r>
              <a:rPr lang="pl-PL" sz="1100" dirty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of </a:t>
            </a:r>
            <a:r>
              <a:rPr lang="pl-PL" sz="1100" dirty="0" err="1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wheat</a:t>
            </a:r>
            <a:r>
              <a:rPr lang="pl-PL" sz="1100" dirty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(</a:t>
            </a:r>
            <a:r>
              <a:rPr lang="pl-PL" sz="1100" i="1" dirty="0" err="1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Triticum</a:t>
            </a:r>
            <a:r>
              <a:rPr lang="pl-PL" sz="1100" i="1" dirty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pl-PL" sz="1100" i="1" dirty="0" err="1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aestivum</a:t>
            </a:r>
            <a:r>
              <a:rPr lang="pl-PL" sz="1100" i="1" dirty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pl-PL" sz="1100" dirty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L.) </a:t>
            </a:r>
            <a:r>
              <a:rPr lang="pl-PL" sz="1100" dirty="0" err="1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chromosomes</a:t>
            </a:r>
            <a:r>
              <a:rPr lang="pl-PL" sz="1100" dirty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for </a:t>
            </a:r>
            <a:r>
              <a:rPr lang="pl-PL" sz="1100" dirty="0" err="1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response</a:t>
            </a:r>
            <a:r>
              <a:rPr lang="pl-PL" sz="1100" dirty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pl-PL" sz="1100" dirty="0" err="1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wheat</a:t>
            </a:r>
            <a:r>
              <a:rPr lang="pl-PL" sz="1100" dirty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panel to </a:t>
            </a:r>
            <a:r>
              <a:rPr lang="pl-PL" sz="1100" i="1" dirty="0" err="1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Puccinia</a:t>
            </a:r>
            <a:r>
              <a:rPr lang="pl-PL" sz="1100" i="1" dirty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pl-PL" sz="1100" i="1" dirty="0" err="1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triticina</a:t>
            </a:r>
            <a:r>
              <a:rPr lang="pl-PL" sz="1100" i="1" dirty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pl-PL" sz="1100" dirty="0" err="1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isolates</a:t>
            </a:r>
            <a:r>
              <a:rPr lang="pl-PL" sz="1100" dirty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(Pt1 – Pt18) </a:t>
            </a:r>
            <a:r>
              <a:rPr lang="pl-PL" sz="1100" dirty="0" err="1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infection</a:t>
            </a:r>
            <a:r>
              <a:rPr lang="pl-PL" sz="1100" dirty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pl-PL" sz="1100" dirty="0" err="1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at</a:t>
            </a:r>
            <a:r>
              <a:rPr lang="pl-PL" sz="1100" dirty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the </a:t>
            </a:r>
            <a:r>
              <a:rPr lang="pl-PL" sz="1100" dirty="0" err="1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seedling</a:t>
            </a:r>
            <a:r>
              <a:rPr lang="pl-PL" sz="1100" dirty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pl-PL" sz="1100" dirty="0" err="1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stage</a:t>
            </a:r>
            <a:r>
              <a:rPr lang="pl-PL" sz="1100" dirty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and Q-Q plot for GWAS </a:t>
            </a:r>
            <a:r>
              <a:rPr lang="pl-PL" sz="1100" dirty="0" err="1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results</a:t>
            </a:r>
            <a:r>
              <a:rPr lang="pl-PL" sz="1100" dirty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. </a:t>
            </a:r>
          </a:p>
        </p:txBody>
      </p:sp>
    </p:spTree>
    <p:extLst>
      <p:ext uri="{BB962C8B-B14F-4D97-AF65-F5344CB8AC3E}">
        <p14:creationId xmlns:p14="http://schemas.microsoft.com/office/powerpoint/2010/main" val="866029186"/>
      </p:ext>
    </p:extLst>
  </p:cSld>
  <p:clrMapOvr>
    <a:masterClrMapping/>
  </p:clrMapOvr>
</p:sld>
</file>

<file path=ppt/theme/theme1.xml><?xml version="1.0" encoding="utf-8"?>
<a:theme xmlns:a="http://schemas.openxmlformats.org/drawingml/2006/main" name="Motyw pakietu Office">
  <a:themeElements>
    <a:clrScheme name="Motyw pakietu Office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Motyw pakietu Office">
      <a:majorFont>
        <a:latin typeface="Aptos Display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Motyw pakietu 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Office Theme</Template>
  <TotalTime>83</TotalTime>
  <Words>77</Words>
  <Application>Microsoft Office PowerPoint</Application>
  <PresentationFormat>Niestandardowy</PresentationFormat>
  <Paragraphs>3</Paragraphs>
  <Slides>1</Slides>
  <Notes>0</Notes>
  <HiddenSlides>0</HiddenSlides>
  <MMClips>0</MMClips>
  <ScaleCrop>false</ScaleCrop>
  <HeadingPairs>
    <vt:vector size="8" baseType="variant">
      <vt:variant>
        <vt:lpstr>Używane czcionki</vt:lpstr>
      </vt:variant>
      <vt:variant>
        <vt:i4>4</vt:i4>
      </vt:variant>
      <vt:variant>
        <vt:lpstr>Motyw</vt:lpstr>
      </vt:variant>
      <vt:variant>
        <vt:i4>1</vt:i4>
      </vt:variant>
      <vt:variant>
        <vt:lpstr>Osadzone serwery OLE</vt:lpstr>
      </vt:variant>
      <vt:variant>
        <vt:i4>1</vt:i4>
      </vt:variant>
      <vt:variant>
        <vt:lpstr>Tytuły slajdów</vt:lpstr>
      </vt:variant>
      <vt:variant>
        <vt:i4>1</vt:i4>
      </vt:variant>
    </vt:vector>
  </HeadingPairs>
  <TitlesOfParts>
    <vt:vector size="7" baseType="lpstr">
      <vt:lpstr>Aptos</vt:lpstr>
      <vt:lpstr>Aptos Display</vt:lpstr>
      <vt:lpstr>Arial</vt:lpstr>
      <vt:lpstr>Times New Roman</vt:lpstr>
      <vt:lpstr>Motyw pakietu Office</vt:lpstr>
      <vt:lpstr>Adobe Acrobat Document</vt:lpstr>
      <vt:lpstr>Prezentacja programu PowerPoint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creator>Ula Piechota</dc:creator>
  <cp:lastModifiedBy>Ula Piechota</cp:lastModifiedBy>
  <cp:revision>1</cp:revision>
  <dcterms:created xsi:type="dcterms:W3CDTF">2025-04-17T09:22:49Z</dcterms:created>
  <dcterms:modified xsi:type="dcterms:W3CDTF">2025-04-17T10:46:17Z</dcterms:modified>
</cp:coreProperties>
</file>