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84" d="100"/>
          <a:sy n="84" d="100"/>
        </p:scale>
        <p:origin x="-72" y="-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69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82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6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342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99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4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24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556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1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642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2D8CA-08B2-460D-B2EA-0D6E2063BE3F}" type="datetimeFigureOut">
              <a:rPr lang="en-US" smtClean="0"/>
              <a:t>2/17/2015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CC046-75B7-4AD6-ABD8-6C90F03B6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55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756" y="85385"/>
            <a:ext cx="6736644" cy="989542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n-lt"/>
              </a:rPr>
              <a:t>Supp. Figure 6: </a:t>
            </a:r>
            <a:r>
              <a:rPr lang="en-US" sz="2400" dirty="0" err="1" smtClean="0">
                <a:latin typeface="+mn-lt"/>
              </a:rPr>
              <a:t>APLpSFLGSLPKSYVK</a:t>
            </a:r>
            <a:endParaRPr lang="en-US" sz="2400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44" y="1157109"/>
            <a:ext cx="8646712" cy="5486400"/>
          </a:xfrm>
        </p:spPr>
      </p:pic>
      <p:sp>
        <p:nvSpPr>
          <p:cNvPr id="5" name="Rectangle 4"/>
          <p:cNvSpPr/>
          <p:nvPr/>
        </p:nvSpPr>
        <p:spPr>
          <a:xfrm>
            <a:off x="10092266" y="210824"/>
            <a:ext cx="19191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L6pS4 (</a:t>
            </a:r>
            <a:r>
              <a:rPr lang="en-GB" dirty="0"/>
              <a:t>336</a:t>
            </a:r>
            <a:r>
              <a:rPr lang="en-GB" dirty="0" smtClean="0"/>
              <a:t> </a:t>
            </a:r>
            <a:r>
              <a:rPr lang="en-GB" dirty="0"/>
              <a:t>Å</a:t>
            </a:r>
            <a:r>
              <a:rPr lang="en-GB" baseline="30000" dirty="0"/>
              <a:t>2</a:t>
            </a:r>
            <a:r>
              <a:rPr lang="en-GB" dirty="0"/>
              <a:t> </a:t>
            </a:r>
            <a:r>
              <a:rPr lang="en-GB" dirty="0" smtClean="0"/>
              <a:t>)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9996912" y="2171890"/>
            <a:ext cx="2195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(N+,K11+,K15+,POx-)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72628" y="4836068"/>
            <a:ext cx="19193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(K11+,K15+,POx0) </a:t>
            </a:r>
          </a:p>
        </p:txBody>
      </p:sp>
    </p:spTree>
    <p:extLst>
      <p:ext uri="{BB962C8B-B14F-4D97-AF65-F5344CB8AC3E}">
        <p14:creationId xmlns:p14="http://schemas.microsoft.com/office/powerpoint/2010/main" val="3738897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</TotalTime>
  <Words>27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Supp. Figure 6: APLpSFLGSLPKSYVK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Phosphopeptide Figures</dc:title>
  <dc:creator>Do Yong Kim</dc:creator>
  <cp:lastModifiedBy>mgeneroso</cp:lastModifiedBy>
  <cp:revision>22</cp:revision>
  <dcterms:created xsi:type="dcterms:W3CDTF">2014-10-19T22:30:27Z</dcterms:created>
  <dcterms:modified xsi:type="dcterms:W3CDTF">2015-02-17T06:34:50Z</dcterms:modified>
</cp:coreProperties>
</file>