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59" r:id="rId3"/>
    <p:sldId id="276" r:id="rId4"/>
    <p:sldId id="275" r:id="rId5"/>
    <p:sldId id="283" r:id="rId6"/>
    <p:sldId id="289" r:id="rId7"/>
    <p:sldId id="282" r:id="rId8"/>
    <p:sldId id="280" r:id="rId9"/>
    <p:sldId id="284" r:id="rId10"/>
    <p:sldId id="291" r:id="rId11"/>
    <p:sldId id="266" r:id="rId12"/>
    <p:sldId id="285" r:id="rId13"/>
    <p:sldId id="286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553" autoAdjust="0"/>
    <p:restoredTop sz="90965" autoAdjust="0"/>
  </p:normalViewPr>
  <p:slideViewPr>
    <p:cSldViewPr>
      <p:cViewPr>
        <p:scale>
          <a:sx n="70" d="100"/>
          <a:sy n="70" d="100"/>
        </p:scale>
        <p:origin x="-2022" y="-72"/>
      </p:cViewPr>
      <p:guideLst>
        <p:guide orient="horz" pos="2160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FF573-0DDF-44BF-8C5A-04239098DDC3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487E9-0532-4484-8708-80744117DC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3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peptide VQSIKCADFLHYMENPTWGR.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6C659-C9D2-425A-A8CE-E31AD988822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303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10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peptide VQSIKADFLHYENPTWGR treated with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iodoacetamide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DTT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)prior to SCW hydrolysis and ii) hydrolysed at 140</a:t>
            </a:r>
            <a:r>
              <a:rPr lang="en-GB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for 10 minutes.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679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11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peptide VQSIKADFLHYENPTWGR.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6C659-C9D2-425A-A8CE-E31AD988822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303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ETD MS/MS spectrum of 4+ ions of [VQSIKADFLHYENPTWGR+O]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796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13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CID MS/MS spectrum of 4+ ions of [VQSIKADFLHYENPTWGR+2O]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616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12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ETD MS/MS spectrum of 3+ ions of [VQSIKADFLHYENPTWGR- H</a:t>
            </a:r>
            <a:r>
              <a:rPr lang="en-GB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3AF92-9FEB-4227-93A7-651E0AB4DF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65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2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peptide VQSIKCADFLHYMENPTWGR treated with SCW at 160</a:t>
            </a:r>
            <a:r>
              <a:rPr lang="en-GB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for 10 minutes.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5F9F9-77D6-45B4-B5CD-6F0021CDFB6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731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3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infusion electrospray MS of peptide VQSIKCADFLHYMENPTWGR treated with SCW at 180</a:t>
            </a:r>
            <a:r>
              <a:rPr lang="en-GB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for 10 minutes.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600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4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peptide VQSIKCADFLHYMENPTWGR treated with SCW at 200</a:t>
            </a:r>
            <a:r>
              <a:rPr lang="en-GB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for 10 minutes.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359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5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Direct infusion electrospray MS of 3+ ions of CID MS/MS spectrum of 2+ ions of [FLHYMENPT + O + C-term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amidation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436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Fig 6- Direct infusion electrospray MS of peptide VCFQYMDRGDR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144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infusion electrospray MS of peptide VQSIKCADFLHYMENPTWGR treated with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iodoacetamide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43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7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CID MS/MS spectrum of 3+ ions of [VQSIKADFLHYENPTWGR+C</a:t>
            </a:r>
            <a:r>
              <a:rPr lang="en-GB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GB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208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Figure 9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ETD MS/MS spectrum of 3+ ions of [VQSIKADFLHYENPTWGR+C</a:t>
            </a:r>
            <a:r>
              <a:rPr lang="en-GB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</a:t>
            </a:r>
            <a:r>
              <a:rPr lang="en-GB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ON+O]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487E9-0532-4484-8708-80744117DCE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028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11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19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96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31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8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890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85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19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9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3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95820-7CC9-42A3-A23A-9D18982394CF}" type="datetimeFigureOut">
              <a:rPr lang="en-GB" smtClean="0"/>
              <a:t>02/03/2017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7E96-454F-46BD-98CF-6F59268000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75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Line 19"/>
          <p:cNvSpPr>
            <a:spLocks noChangeShapeType="1"/>
          </p:cNvSpPr>
          <p:nvPr/>
        </p:nvSpPr>
        <p:spPr bwMode="auto">
          <a:xfrm>
            <a:off x="1092201" y="6310313"/>
            <a:ext cx="694848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 dirty="0">
              <a:latin typeface="+mj-lt"/>
            </a:endParaRPr>
          </a:p>
        </p:txBody>
      </p:sp>
      <p:sp>
        <p:nvSpPr>
          <p:cNvPr id="1183" name="Line 20"/>
          <p:cNvSpPr>
            <a:spLocks noChangeShapeType="1"/>
          </p:cNvSpPr>
          <p:nvPr/>
        </p:nvSpPr>
        <p:spPr bwMode="auto">
          <a:xfrm>
            <a:off x="11684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4" name="Line 21"/>
          <p:cNvSpPr>
            <a:spLocks noChangeShapeType="1"/>
          </p:cNvSpPr>
          <p:nvPr/>
        </p:nvSpPr>
        <p:spPr bwMode="auto">
          <a:xfrm>
            <a:off x="13144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5" name="Line 22"/>
          <p:cNvSpPr>
            <a:spLocks noChangeShapeType="1"/>
          </p:cNvSpPr>
          <p:nvPr/>
        </p:nvSpPr>
        <p:spPr bwMode="auto">
          <a:xfrm>
            <a:off x="16033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6" name="Line 23"/>
          <p:cNvSpPr>
            <a:spLocks noChangeShapeType="1"/>
          </p:cNvSpPr>
          <p:nvPr/>
        </p:nvSpPr>
        <p:spPr bwMode="auto">
          <a:xfrm>
            <a:off x="17494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7" name="Line 24"/>
          <p:cNvSpPr>
            <a:spLocks noChangeShapeType="1"/>
          </p:cNvSpPr>
          <p:nvPr/>
        </p:nvSpPr>
        <p:spPr bwMode="auto">
          <a:xfrm>
            <a:off x="18938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8" name="Line 25"/>
          <p:cNvSpPr>
            <a:spLocks noChangeShapeType="1"/>
          </p:cNvSpPr>
          <p:nvPr/>
        </p:nvSpPr>
        <p:spPr bwMode="auto">
          <a:xfrm>
            <a:off x="20383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89" name="Line 26"/>
          <p:cNvSpPr>
            <a:spLocks noChangeShapeType="1"/>
          </p:cNvSpPr>
          <p:nvPr/>
        </p:nvSpPr>
        <p:spPr bwMode="auto">
          <a:xfrm>
            <a:off x="23368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0" name="Line 27"/>
          <p:cNvSpPr>
            <a:spLocks noChangeShapeType="1"/>
          </p:cNvSpPr>
          <p:nvPr/>
        </p:nvSpPr>
        <p:spPr bwMode="auto">
          <a:xfrm>
            <a:off x="24812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1" name="Line 28"/>
          <p:cNvSpPr>
            <a:spLocks noChangeShapeType="1"/>
          </p:cNvSpPr>
          <p:nvPr/>
        </p:nvSpPr>
        <p:spPr bwMode="auto">
          <a:xfrm>
            <a:off x="26273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2" name="Line 29"/>
          <p:cNvSpPr>
            <a:spLocks noChangeShapeType="1"/>
          </p:cNvSpPr>
          <p:nvPr/>
        </p:nvSpPr>
        <p:spPr bwMode="auto">
          <a:xfrm>
            <a:off x="27717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3" name="Line 30"/>
          <p:cNvSpPr>
            <a:spLocks noChangeShapeType="1"/>
          </p:cNvSpPr>
          <p:nvPr/>
        </p:nvSpPr>
        <p:spPr bwMode="auto">
          <a:xfrm>
            <a:off x="30622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4" name="Line 31"/>
          <p:cNvSpPr>
            <a:spLocks noChangeShapeType="1"/>
          </p:cNvSpPr>
          <p:nvPr/>
        </p:nvSpPr>
        <p:spPr bwMode="auto">
          <a:xfrm>
            <a:off x="32146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5" name="Line 32"/>
          <p:cNvSpPr>
            <a:spLocks noChangeShapeType="1"/>
          </p:cNvSpPr>
          <p:nvPr/>
        </p:nvSpPr>
        <p:spPr bwMode="auto">
          <a:xfrm>
            <a:off x="33607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6" name="Line 33"/>
          <p:cNvSpPr>
            <a:spLocks noChangeShapeType="1"/>
          </p:cNvSpPr>
          <p:nvPr/>
        </p:nvSpPr>
        <p:spPr bwMode="auto">
          <a:xfrm>
            <a:off x="35052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7" name="Line 34"/>
          <p:cNvSpPr>
            <a:spLocks noChangeShapeType="1"/>
          </p:cNvSpPr>
          <p:nvPr/>
        </p:nvSpPr>
        <p:spPr bwMode="auto">
          <a:xfrm>
            <a:off x="37957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8" name="Line 35"/>
          <p:cNvSpPr>
            <a:spLocks noChangeShapeType="1"/>
          </p:cNvSpPr>
          <p:nvPr/>
        </p:nvSpPr>
        <p:spPr bwMode="auto">
          <a:xfrm>
            <a:off x="39401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99" name="Line 36"/>
          <p:cNvSpPr>
            <a:spLocks noChangeShapeType="1"/>
          </p:cNvSpPr>
          <p:nvPr/>
        </p:nvSpPr>
        <p:spPr bwMode="auto">
          <a:xfrm>
            <a:off x="40846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0" name="Line 37"/>
          <p:cNvSpPr>
            <a:spLocks noChangeShapeType="1"/>
          </p:cNvSpPr>
          <p:nvPr/>
        </p:nvSpPr>
        <p:spPr bwMode="auto">
          <a:xfrm>
            <a:off x="42386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1" name="Line 38"/>
          <p:cNvSpPr>
            <a:spLocks noChangeShapeType="1"/>
          </p:cNvSpPr>
          <p:nvPr/>
        </p:nvSpPr>
        <p:spPr bwMode="auto">
          <a:xfrm>
            <a:off x="45275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2" name="Line 39"/>
          <p:cNvSpPr>
            <a:spLocks noChangeShapeType="1"/>
          </p:cNvSpPr>
          <p:nvPr/>
        </p:nvSpPr>
        <p:spPr bwMode="auto">
          <a:xfrm>
            <a:off x="46736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3" name="Line 40"/>
          <p:cNvSpPr>
            <a:spLocks noChangeShapeType="1"/>
          </p:cNvSpPr>
          <p:nvPr/>
        </p:nvSpPr>
        <p:spPr bwMode="auto">
          <a:xfrm>
            <a:off x="48180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4" name="Line 41"/>
          <p:cNvSpPr>
            <a:spLocks noChangeShapeType="1"/>
          </p:cNvSpPr>
          <p:nvPr/>
        </p:nvSpPr>
        <p:spPr bwMode="auto">
          <a:xfrm>
            <a:off x="49641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5" name="Line 42"/>
          <p:cNvSpPr>
            <a:spLocks noChangeShapeType="1"/>
          </p:cNvSpPr>
          <p:nvPr/>
        </p:nvSpPr>
        <p:spPr bwMode="auto">
          <a:xfrm>
            <a:off x="52609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6" name="Line 43"/>
          <p:cNvSpPr>
            <a:spLocks noChangeShapeType="1"/>
          </p:cNvSpPr>
          <p:nvPr/>
        </p:nvSpPr>
        <p:spPr bwMode="auto">
          <a:xfrm>
            <a:off x="54070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7" name="Line 44"/>
          <p:cNvSpPr>
            <a:spLocks noChangeShapeType="1"/>
          </p:cNvSpPr>
          <p:nvPr/>
        </p:nvSpPr>
        <p:spPr bwMode="auto">
          <a:xfrm>
            <a:off x="55514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8" name="Line 45"/>
          <p:cNvSpPr>
            <a:spLocks noChangeShapeType="1"/>
          </p:cNvSpPr>
          <p:nvPr/>
        </p:nvSpPr>
        <p:spPr bwMode="auto">
          <a:xfrm>
            <a:off x="56959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09" name="Line 46"/>
          <p:cNvSpPr>
            <a:spLocks noChangeShapeType="1"/>
          </p:cNvSpPr>
          <p:nvPr/>
        </p:nvSpPr>
        <p:spPr bwMode="auto">
          <a:xfrm>
            <a:off x="59864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0" name="Line 47"/>
          <p:cNvSpPr>
            <a:spLocks noChangeShapeType="1"/>
          </p:cNvSpPr>
          <p:nvPr/>
        </p:nvSpPr>
        <p:spPr bwMode="auto">
          <a:xfrm>
            <a:off x="61325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1" name="Line 48"/>
          <p:cNvSpPr>
            <a:spLocks noChangeShapeType="1"/>
          </p:cNvSpPr>
          <p:nvPr/>
        </p:nvSpPr>
        <p:spPr bwMode="auto">
          <a:xfrm>
            <a:off x="62849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2" name="Line 49"/>
          <p:cNvSpPr>
            <a:spLocks noChangeShapeType="1"/>
          </p:cNvSpPr>
          <p:nvPr/>
        </p:nvSpPr>
        <p:spPr bwMode="auto">
          <a:xfrm>
            <a:off x="64293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3" name="Line 50"/>
          <p:cNvSpPr>
            <a:spLocks noChangeShapeType="1"/>
          </p:cNvSpPr>
          <p:nvPr/>
        </p:nvSpPr>
        <p:spPr bwMode="auto">
          <a:xfrm>
            <a:off x="67198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4" name="Line 51"/>
          <p:cNvSpPr>
            <a:spLocks noChangeShapeType="1"/>
          </p:cNvSpPr>
          <p:nvPr/>
        </p:nvSpPr>
        <p:spPr bwMode="auto">
          <a:xfrm>
            <a:off x="68643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5" name="Line 52"/>
          <p:cNvSpPr>
            <a:spLocks noChangeShapeType="1"/>
          </p:cNvSpPr>
          <p:nvPr/>
        </p:nvSpPr>
        <p:spPr bwMode="auto">
          <a:xfrm>
            <a:off x="70104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6" name="Line 53"/>
          <p:cNvSpPr>
            <a:spLocks noChangeShapeType="1"/>
          </p:cNvSpPr>
          <p:nvPr/>
        </p:nvSpPr>
        <p:spPr bwMode="auto">
          <a:xfrm>
            <a:off x="71548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7" name="Line 54"/>
          <p:cNvSpPr>
            <a:spLocks noChangeShapeType="1"/>
          </p:cNvSpPr>
          <p:nvPr/>
        </p:nvSpPr>
        <p:spPr bwMode="auto">
          <a:xfrm>
            <a:off x="74533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8" name="Line 55"/>
          <p:cNvSpPr>
            <a:spLocks noChangeShapeType="1"/>
          </p:cNvSpPr>
          <p:nvPr/>
        </p:nvSpPr>
        <p:spPr bwMode="auto">
          <a:xfrm>
            <a:off x="75977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19" name="Line 56"/>
          <p:cNvSpPr>
            <a:spLocks noChangeShapeType="1"/>
          </p:cNvSpPr>
          <p:nvPr/>
        </p:nvSpPr>
        <p:spPr bwMode="auto">
          <a:xfrm>
            <a:off x="77422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0" name="Line 57"/>
          <p:cNvSpPr>
            <a:spLocks noChangeShapeType="1"/>
          </p:cNvSpPr>
          <p:nvPr/>
        </p:nvSpPr>
        <p:spPr bwMode="auto">
          <a:xfrm>
            <a:off x="78882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1" name="Line 58"/>
          <p:cNvSpPr>
            <a:spLocks noChangeShapeType="1"/>
          </p:cNvSpPr>
          <p:nvPr/>
        </p:nvSpPr>
        <p:spPr bwMode="auto">
          <a:xfrm>
            <a:off x="10922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2" name="Line 59"/>
          <p:cNvSpPr>
            <a:spLocks noChangeShapeType="1"/>
          </p:cNvSpPr>
          <p:nvPr/>
        </p:nvSpPr>
        <p:spPr bwMode="auto">
          <a:xfrm>
            <a:off x="1130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3" name="Line 60"/>
          <p:cNvSpPr>
            <a:spLocks noChangeShapeType="1"/>
          </p:cNvSpPr>
          <p:nvPr/>
        </p:nvSpPr>
        <p:spPr bwMode="auto">
          <a:xfrm>
            <a:off x="1198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4" name="Line 61"/>
          <p:cNvSpPr>
            <a:spLocks noChangeShapeType="1"/>
          </p:cNvSpPr>
          <p:nvPr/>
        </p:nvSpPr>
        <p:spPr bwMode="auto">
          <a:xfrm>
            <a:off x="12366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5" name="Line 62"/>
          <p:cNvSpPr>
            <a:spLocks noChangeShapeType="1"/>
          </p:cNvSpPr>
          <p:nvPr/>
        </p:nvSpPr>
        <p:spPr bwMode="auto">
          <a:xfrm>
            <a:off x="1274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6" name="Line 63"/>
          <p:cNvSpPr>
            <a:spLocks noChangeShapeType="1"/>
          </p:cNvSpPr>
          <p:nvPr/>
        </p:nvSpPr>
        <p:spPr bwMode="auto">
          <a:xfrm>
            <a:off x="13525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7" name="Line 64"/>
          <p:cNvSpPr>
            <a:spLocks noChangeShapeType="1"/>
          </p:cNvSpPr>
          <p:nvPr/>
        </p:nvSpPr>
        <p:spPr bwMode="auto">
          <a:xfrm>
            <a:off x="13827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8" name="Line 65"/>
          <p:cNvSpPr>
            <a:spLocks noChangeShapeType="1"/>
          </p:cNvSpPr>
          <p:nvPr/>
        </p:nvSpPr>
        <p:spPr bwMode="auto">
          <a:xfrm>
            <a:off x="1420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29" name="Line 66"/>
          <p:cNvSpPr>
            <a:spLocks noChangeShapeType="1"/>
          </p:cNvSpPr>
          <p:nvPr/>
        </p:nvSpPr>
        <p:spPr bwMode="auto">
          <a:xfrm>
            <a:off x="1497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0" name="Line 67"/>
          <p:cNvSpPr>
            <a:spLocks noChangeShapeType="1"/>
          </p:cNvSpPr>
          <p:nvPr/>
        </p:nvSpPr>
        <p:spPr bwMode="auto">
          <a:xfrm>
            <a:off x="15271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1" name="Line 68"/>
          <p:cNvSpPr>
            <a:spLocks noChangeShapeType="1"/>
          </p:cNvSpPr>
          <p:nvPr/>
        </p:nvSpPr>
        <p:spPr bwMode="auto">
          <a:xfrm>
            <a:off x="1565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2" name="Line 69"/>
          <p:cNvSpPr>
            <a:spLocks noChangeShapeType="1"/>
          </p:cNvSpPr>
          <p:nvPr/>
        </p:nvSpPr>
        <p:spPr bwMode="auto">
          <a:xfrm>
            <a:off x="1641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3" name="Line 70"/>
          <p:cNvSpPr>
            <a:spLocks noChangeShapeType="1"/>
          </p:cNvSpPr>
          <p:nvPr/>
        </p:nvSpPr>
        <p:spPr bwMode="auto">
          <a:xfrm>
            <a:off x="16795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4" name="Line 71"/>
          <p:cNvSpPr>
            <a:spLocks noChangeShapeType="1"/>
          </p:cNvSpPr>
          <p:nvPr/>
        </p:nvSpPr>
        <p:spPr bwMode="auto">
          <a:xfrm>
            <a:off x="17113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5" name="Line 72"/>
          <p:cNvSpPr>
            <a:spLocks noChangeShapeType="1"/>
          </p:cNvSpPr>
          <p:nvPr/>
        </p:nvSpPr>
        <p:spPr bwMode="auto">
          <a:xfrm>
            <a:off x="1787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6" name="Line 73"/>
          <p:cNvSpPr>
            <a:spLocks noChangeShapeType="1"/>
          </p:cNvSpPr>
          <p:nvPr/>
        </p:nvSpPr>
        <p:spPr bwMode="auto">
          <a:xfrm>
            <a:off x="18256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7" name="Line 74"/>
          <p:cNvSpPr>
            <a:spLocks noChangeShapeType="1"/>
          </p:cNvSpPr>
          <p:nvPr/>
        </p:nvSpPr>
        <p:spPr bwMode="auto">
          <a:xfrm>
            <a:off x="18637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8" name="Line 75"/>
          <p:cNvSpPr>
            <a:spLocks noChangeShapeType="1"/>
          </p:cNvSpPr>
          <p:nvPr/>
        </p:nvSpPr>
        <p:spPr bwMode="auto">
          <a:xfrm>
            <a:off x="1931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39" name="Line 76"/>
          <p:cNvSpPr>
            <a:spLocks noChangeShapeType="1"/>
          </p:cNvSpPr>
          <p:nvPr/>
        </p:nvSpPr>
        <p:spPr bwMode="auto">
          <a:xfrm>
            <a:off x="1970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0" name="Line 77"/>
          <p:cNvSpPr>
            <a:spLocks noChangeShapeType="1"/>
          </p:cNvSpPr>
          <p:nvPr/>
        </p:nvSpPr>
        <p:spPr bwMode="auto">
          <a:xfrm>
            <a:off x="2008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1" name="Line 78"/>
          <p:cNvSpPr>
            <a:spLocks noChangeShapeType="1"/>
          </p:cNvSpPr>
          <p:nvPr/>
        </p:nvSpPr>
        <p:spPr bwMode="auto">
          <a:xfrm>
            <a:off x="2076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2" name="Line 79"/>
          <p:cNvSpPr>
            <a:spLocks noChangeShapeType="1"/>
          </p:cNvSpPr>
          <p:nvPr/>
        </p:nvSpPr>
        <p:spPr bwMode="auto">
          <a:xfrm>
            <a:off x="2116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3" name="Line 80"/>
          <p:cNvSpPr>
            <a:spLocks noChangeShapeType="1"/>
          </p:cNvSpPr>
          <p:nvPr/>
        </p:nvSpPr>
        <p:spPr bwMode="auto">
          <a:xfrm>
            <a:off x="21542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4" name="Line 81"/>
          <p:cNvSpPr>
            <a:spLocks noChangeShapeType="1"/>
          </p:cNvSpPr>
          <p:nvPr/>
        </p:nvSpPr>
        <p:spPr bwMode="auto">
          <a:xfrm>
            <a:off x="2222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5" name="Line 82"/>
          <p:cNvSpPr>
            <a:spLocks noChangeShapeType="1"/>
          </p:cNvSpPr>
          <p:nvPr/>
        </p:nvSpPr>
        <p:spPr bwMode="auto">
          <a:xfrm>
            <a:off x="22606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6" name="Line 83"/>
          <p:cNvSpPr>
            <a:spLocks noChangeShapeType="1"/>
          </p:cNvSpPr>
          <p:nvPr/>
        </p:nvSpPr>
        <p:spPr bwMode="auto">
          <a:xfrm>
            <a:off x="2298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7" name="Line 84"/>
          <p:cNvSpPr>
            <a:spLocks noChangeShapeType="1"/>
          </p:cNvSpPr>
          <p:nvPr/>
        </p:nvSpPr>
        <p:spPr bwMode="auto">
          <a:xfrm>
            <a:off x="23749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8" name="Line 85"/>
          <p:cNvSpPr>
            <a:spLocks noChangeShapeType="1"/>
          </p:cNvSpPr>
          <p:nvPr/>
        </p:nvSpPr>
        <p:spPr bwMode="auto">
          <a:xfrm>
            <a:off x="24050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49" name="Line 86"/>
          <p:cNvSpPr>
            <a:spLocks noChangeShapeType="1"/>
          </p:cNvSpPr>
          <p:nvPr/>
        </p:nvSpPr>
        <p:spPr bwMode="auto">
          <a:xfrm>
            <a:off x="2443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0" name="Line 87"/>
          <p:cNvSpPr>
            <a:spLocks noChangeShapeType="1"/>
          </p:cNvSpPr>
          <p:nvPr/>
        </p:nvSpPr>
        <p:spPr bwMode="auto">
          <a:xfrm>
            <a:off x="25193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1" name="Line 88"/>
          <p:cNvSpPr>
            <a:spLocks noChangeShapeType="1"/>
          </p:cNvSpPr>
          <p:nvPr/>
        </p:nvSpPr>
        <p:spPr bwMode="auto">
          <a:xfrm>
            <a:off x="25511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2" name="Line 89"/>
          <p:cNvSpPr>
            <a:spLocks noChangeShapeType="1"/>
          </p:cNvSpPr>
          <p:nvPr/>
        </p:nvSpPr>
        <p:spPr bwMode="auto">
          <a:xfrm>
            <a:off x="2589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3" name="Line 90"/>
          <p:cNvSpPr>
            <a:spLocks noChangeShapeType="1"/>
          </p:cNvSpPr>
          <p:nvPr/>
        </p:nvSpPr>
        <p:spPr bwMode="auto">
          <a:xfrm>
            <a:off x="26654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4" name="Line 91"/>
          <p:cNvSpPr>
            <a:spLocks noChangeShapeType="1"/>
          </p:cNvSpPr>
          <p:nvPr/>
        </p:nvSpPr>
        <p:spPr bwMode="auto">
          <a:xfrm>
            <a:off x="27035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5" name="Line 92"/>
          <p:cNvSpPr>
            <a:spLocks noChangeShapeType="1"/>
          </p:cNvSpPr>
          <p:nvPr/>
        </p:nvSpPr>
        <p:spPr bwMode="auto">
          <a:xfrm>
            <a:off x="2733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6" name="Line 93"/>
          <p:cNvSpPr>
            <a:spLocks noChangeShapeType="1"/>
          </p:cNvSpPr>
          <p:nvPr/>
        </p:nvSpPr>
        <p:spPr bwMode="auto">
          <a:xfrm>
            <a:off x="2809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7" name="Line 94"/>
          <p:cNvSpPr>
            <a:spLocks noChangeShapeType="1"/>
          </p:cNvSpPr>
          <p:nvPr/>
        </p:nvSpPr>
        <p:spPr bwMode="auto">
          <a:xfrm>
            <a:off x="28479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8" name="Line 95"/>
          <p:cNvSpPr>
            <a:spLocks noChangeShapeType="1"/>
          </p:cNvSpPr>
          <p:nvPr/>
        </p:nvSpPr>
        <p:spPr bwMode="auto">
          <a:xfrm>
            <a:off x="28860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59" name="Line 96"/>
          <p:cNvSpPr>
            <a:spLocks noChangeShapeType="1"/>
          </p:cNvSpPr>
          <p:nvPr/>
        </p:nvSpPr>
        <p:spPr bwMode="auto">
          <a:xfrm>
            <a:off x="29559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0" name="Line 97"/>
          <p:cNvSpPr>
            <a:spLocks noChangeShapeType="1"/>
          </p:cNvSpPr>
          <p:nvPr/>
        </p:nvSpPr>
        <p:spPr bwMode="auto">
          <a:xfrm>
            <a:off x="29940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1" name="Line 98"/>
          <p:cNvSpPr>
            <a:spLocks noChangeShapeType="1"/>
          </p:cNvSpPr>
          <p:nvPr/>
        </p:nvSpPr>
        <p:spPr bwMode="auto">
          <a:xfrm>
            <a:off x="30321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2" name="Line 99"/>
          <p:cNvSpPr>
            <a:spLocks noChangeShapeType="1"/>
          </p:cNvSpPr>
          <p:nvPr/>
        </p:nvSpPr>
        <p:spPr bwMode="auto">
          <a:xfrm>
            <a:off x="3100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3" name="Line 100"/>
          <p:cNvSpPr>
            <a:spLocks noChangeShapeType="1"/>
          </p:cNvSpPr>
          <p:nvPr/>
        </p:nvSpPr>
        <p:spPr bwMode="auto">
          <a:xfrm>
            <a:off x="31384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4" name="Line 101"/>
          <p:cNvSpPr>
            <a:spLocks noChangeShapeType="1"/>
          </p:cNvSpPr>
          <p:nvPr/>
        </p:nvSpPr>
        <p:spPr bwMode="auto">
          <a:xfrm>
            <a:off x="31765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5" name="Line 102"/>
          <p:cNvSpPr>
            <a:spLocks noChangeShapeType="1"/>
          </p:cNvSpPr>
          <p:nvPr/>
        </p:nvSpPr>
        <p:spPr bwMode="auto">
          <a:xfrm>
            <a:off x="32448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6" name="Line 103"/>
          <p:cNvSpPr>
            <a:spLocks noChangeShapeType="1"/>
          </p:cNvSpPr>
          <p:nvPr/>
        </p:nvSpPr>
        <p:spPr bwMode="auto">
          <a:xfrm>
            <a:off x="32829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7" name="Line 104"/>
          <p:cNvSpPr>
            <a:spLocks noChangeShapeType="1"/>
          </p:cNvSpPr>
          <p:nvPr/>
        </p:nvSpPr>
        <p:spPr bwMode="auto">
          <a:xfrm>
            <a:off x="33210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8" name="Line 105"/>
          <p:cNvSpPr>
            <a:spLocks noChangeShapeType="1"/>
          </p:cNvSpPr>
          <p:nvPr/>
        </p:nvSpPr>
        <p:spPr bwMode="auto">
          <a:xfrm>
            <a:off x="33988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69" name="Line 106"/>
          <p:cNvSpPr>
            <a:spLocks noChangeShapeType="1"/>
          </p:cNvSpPr>
          <p:nvPr/>
        </p:nvSpPr>
        <p:spPr bwMode="auto">
          <a:xfrm>
            <a:off x="34290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0" name="Line 107"/>
          <p:cNvSpPr>
            <a:spLocks noChangeShapeType="1"/>
          </p:cNvSpPr>
          <p:nvPr/>
        </p:nvSpPr>
        <p:spPr bwMode="auto">
          <a:xfrm>
            <a:off x="34671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1" name="Line 108"/>
          <p:cNvSpPr>
            <a:spLocks noChangeShapeType="1"/>
          </p:cNvSpPr>
          <p:nvPr/>
        </p:nvSpPr>
        <p:spPr bwMode="auto">
          <a:xfrm>
            <a:off x="3543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2" name="Line 109"/>
          <p:cNvSpPr>
            <a:spLocks noChangeShapeType="1"/>
          </p:cNvSpPr>
          <p:nvPr/>
        </p:nvSpPr>
        <p:spPr bwMode="auto">
          <a:xfrm>
            <a:off x="35734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3" name="Line 110"/>
          <p:cNvSpPr>
            <a:spLocks noChangeShapeType="1"/>
          </p:cNvSpPr>
          <p:nvPr/>
        </p:nvSpPr>
        <p:spPr bwMode="auto">
          <a:xfrm>
            <a:off x="3611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4" name="Line 111"/>
          <p:cNvSpPr>
            <a:spLocks noChangeShapeType="1"/>
          </p:cNvSpPr>
          <p:nvPr/>
        </p:nvSpPr>
        <p:spPr bwMode="auto">
          <a:xfrm>
            <a:off x="3687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5" name="Line 112"/>
          <p:cNvSpPr>
            <a:spLocks noChangeShapeType="1"/>
          </p:cNvSpPr>
          <p:nvPr/>
        </p:nvSpPr>
        <p:spPr bwMode="auto">
          <a:xfrm>
            <a:off x="37258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6" name="Line 113"/>
          <p:cNvSpPr>
            <a:spLocks noChangeShapeType="1"/>
          </p:cNvSpPr>
          <p:nvPr/>
        </p:nvSpPr>
        <p:spPr bwMode="auto">
          <a:xfrm>
            <a:off x="37576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7" name="Line 114"/>
          <p:cNvSpPr>
            <a:spLocks noChangeShapeType="1"/>
          </p:cNvSpPr>
          <p:nvPr/>
        </p:nvSpPr>
        <p:spPr bwMode="auto">
          <a:xfrm>
            <a:off x="3833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8" name="Line 115"/>
          <p:cNvSpPr>
            <a:spLocks noChangeShapeType="1"/>
          </p:cNvSpPr>
          <p:nvPr/>
        </p:nvSpPr>
        <p:spPr bwMode="auto">
          <a:xfrm>
            <a:off x="38719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79" name="Line 116"/>
          <p:cNvSpPr>
            <a:spLocks noChangeShapeType="1"/>
          </p:cNvSpPr>
          <p:nvPr/>
        </p:nvSpPr>
        <p:spPr bwMode="auto">
          <a:xfrm>
            <a:off x="3910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0" name="Line 117"/>
          <p:cNvSpPr>
            <a:spLocks noChangeShapeType="1"/>
          </p:cNvSpPr>
          <p:nvPr/>
        </p:nvSpPr>
        <p:spPr bwMode="auto">
          <a:xfrm>
            <a:off x="3978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1" name="Line 118"/>
          <p:cNvSpPr>
            <a:spLocks noChangeShapeType="1"/>
          </p:cNvSpPr>
          <p:nvPr/>
        </p:nvSpPr>
        <p:spPr bwMode="auto">
          <a:xfrm>
            <a:off x="40163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2" name="Line 119"/>
          <p:cNvSpPr>
            <a:spLocks noChangeShapeType="1"/>
          </p:cNvSpPr>
          <p:nvPr/>
        </p:nvSpPr>
        <p:spPr bwMode="auto">
          <a:xfrm>
            <a:off x="4054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3" name="Line 120"/>
          <p:cNvSpPr>
            <a:spLocks noChangeShapeType="1"/>
          </p:cNvSpPr>
          <p:nvPr/>
        </p:nvSpPr>
        <p:spPr bwMode="auto">
          <a:xfrm>
            <a:off x="41243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4" name="Line 121"/>
          <p:cNvSpPr>
            <a:spLocks noChangeShapeType="1"/>
          </p:cNvSpPr>
          <p:nvPr/>
        </p:nvSpPr>
        <p:spPr bwMode="auto">
          <a:xfrm>
            <a:off x="41624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5" name="Line 122"/>
          <p:cNvSpPr>
            <a:spLocks noChangeShapeType="1"/>
          </p:cNvSpPr>
          <p:nvPr/>
        </p:nvSpPr>
        <p:spPr bwMode="auto">
          <a:xfrm>
            <a:off x="4200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6" name="Line 123"/>
          <p:cNvSpPr>
            <a:spLocks noChangeShapeType="1"/>
          </p:cNvSpPr>
          <p:nvPr/>
        </p:nvSpPr>
        <p:spPr bwMode="auto">
          <a:xfrm>
            <a:off x="42687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7" name="Line 124"/>
          <p:cNvSpPr>
            <a:spLocks noChangeShapeType="1"/>
          </p:cNvSpPr>
          <p:nvPr/>
        </p:nvSpPr>
        <p:spPr bwMode="auto">
          <a:xfrm>
            <a:off x="43068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8" name="Line 125"/>
          <p:cNvSpPr>
            <a:spLocks noChangeShapeType="1"/>
          </p:cNvSpPr>
          <p:nvPr/>
        </p:nvSpPr>
        <p:spPr bwMode="auto">
          <a:xfrm>
            <a:off x="4344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89" name="Line 126"/>
          <p:cNvSpPr>
            <a:spLocks noChangeShapeType="1"/>
          </p:cNvSpPr>
          <p:nvPr/>
        </p:nvSpPr>
        <p:spPr bwMode="auto">
          <a:xfrm>
            <a:off x="44132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0" name="Line 127"/>
          <p:cNvSpPr>
            <a:spLocks noChangeShapeType="1"/>
          </p:cNvSpPr>
          <p:nvPr/>
        </p:nvSpPr>
        <p:spPr bwMode="auto">
          <a:xfrm>
            <a:off x="44513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1" name="Line 128"/>
          <p:cNvSpPr>
            <a:spLocks noChangeShapeType="1"/>
          </p:cNvSpPr>
          <p:nvPr/>
        </p:nvSpPr>
        <p:spPr bwMode="auto">
          <a:xfrm>
            <a:off x="4489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2" name="Line 129"/>
          <p:cNvSpPr>
            <a:spLocks noChangeShapeType="1"/>
          </p:cNvSpPr>
          <p:nvPr/>
        </p:nvSpPr>
        <p:spPr bwMode="auto">
          <a:xfrm>
            <a:off x="45656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3" name="Line 130"/>
          <p:cNvSpPr>
            <a:spLocks noChangeShapeType="1"/>
          </p:cNvSpPr>
          <p:nvPr/>
        </p:nvSpPr>
        <p:spPr bwMode="auto">
          <a:xfrm>
            <a:off x="45974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4" name="Line 131"/>
          <p:cNvSpPr>
            <a:spLocks noChangeShapeType="1"/>
          </p:cNvSpPr>
          <p:nvPr/>
        </p:nvSpPr>
        <p:spPr bwMode="auto">
          <a:xfrm>
            <a:off x="4635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5" name="Line 132"/>
          <p:cNvSpPr>
            <a:spLocks noChangeShapeType="1"/>
          </p:cNvSpPr>
          <p:nvPr/>
        </p:nvSpPr>
        <p:spPr bwMode="auto">
          <a:xfrm>
            <a:off x="4711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6" name="Line 133"/>
          <p:cNvSpPr>
            <a:spLocks noChangeShapeType="1"/>
          </p:cNvSpPr>
          <p:nvPr/>
        </p:nvSpPr>
        <p:spPr bwMode="auto">
          <a:xfrm>
            <a:off x="47498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7" name="Line 134"/>
          <p:cNvSpPr>
            <a:spLocks noChangeShapeType="1"/>
          </p:cNvSpPr>
          <p:nvPr/>
        </p:nvSpPr>
        <p:spPr bwMode="auto">
          <a:xfrm>
            <a:off x="47799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8" name="Line 135"/>
          <p:cNvSpPr>
            <a:spLocks noChangeShapeType="1"/>
          </p:cNvSpPr>
          <p:nvPr/>
        </p:nvSpPr>
        <p:spPr bwMode="auto">
          <a:xfrm>
            <a:off x="4856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99" name="Line 136"/>
          <p:cNvSpPr>
            <a:spLocks noChangeShapeType="1"/>
          </p:cNvSpPr>
          <p:nvPr/>
        </p:nvSpPr>
        <p:spPr bwMode="auto">
          <a:xfrm>
            <a:off x="48942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0" name="Line 137"/>
          <p:cNvSpPr>
            <a:spLocks noChangeShapeType="1"/>
          </p:cNvSpPr>
          <p:nvPr/>
        </p:nvSpPr>
        <p:spPr bwMode="auto">
          <a:xfrm>
            <a:off x="4926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1" name="Line 138"/>
          <p:cNvSpPr>
            <a:spLocks noChangeShapeType="1"/>
          </p:cNvSpPr>
          <p:nvPr/>
        </p:nvSpPr>
        <p:spPr bwMode="auto">
          <a:xfrm>
            <a:off x="5002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2" name="Line 139"/>
          <p:cNvSpPr>
            <a:spLocks noChangeShapeType="1"/>
          </p:cNvSpPr>
          <p:nvPr/>
        </p:nvSpPr>
        <p:spPr bwMode="auto">
          <a:xfrm>
            <a:off x="50403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3" name="Line 140"/>
          <p:cNvSpPr>
            <a:spLocks noChangeShapeType="1"/>
          </p:cNvSpPr>
          <p:nvPr/>
        </p:nvSpPr>
        <p:spPr bwMode="auto">
          <a:xfrm>
            <a:off x="50784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4" name="Line 141"/>
          <p:cNvSpPr>
            <a:spLocks noChangeShapeType="1"/>
          </p:cNvSpPr>
          <p:nvPr/>
        </p:nvSpPr>
        <p:spPr bwMode="auto">
          <a:xfrm>
            <a:off x="5146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5" name="Line 142"/>
          <p:cNvSpPr>
            <a:spLocks noChangeShapeType="1"/>
          </p:cNvSpPr>
          <p:nvPr/>
        </p:nvSpPr>
        <p:spPr bwMode="auto">
          <a:xfrm>
            <a:off x="51847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6" name="Line 143"/>
          <p:cNvSpPr>
            <a:spLocks noChangeShapeType="1"/>
          </p:cNvSpPr>
          <p:nvPr/>
        </p:nvSpPr>
        <p:spPr bwMode="auto">
          <a:xfrm>
            <a:off x="5222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7" name="Line 144"/>
          <p:cNvSpPr>
            <a:spLocks noChangeShapeType="1"/>
          </p:cNvSpPr>
          <p:nvPr/>
        </p:nvSpPr>
        <p:spPr bwMode="auto">
          <a:xfrm>
            <a:off x="5291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8" name="Line 145"/>
          <p:cNvSpPr>
            <a:spLocks noChangeShapeType="1"/>
          </p:cNvSpPr>
          <p:nvPr/>
        </p:nvSpPr>
        <p:spPr bwMode="auto">
          <a:xfrm>
            <a:off x="53292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09" name="Line 146"/>
          <p:cNvSpPr>
            <a:spLocks noChangeShapeType="1"/>
          </p:cNvSpPr>
          <p:nvPr/>
        </p:nvSpPr>
        <p:spPr bwMode="auto">
          <a:xfrm>
            <a:off x="53689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0" name="Line 147"/>
          <p:cNvSpPr>
            <a:spLocks noChangeShapeType="1"/>
          </p:cNvSpPr>
          <p:nvPr/>
        </p:nvSpPr>
        <p:spPr bwMode="auto">
          <a:xfrm>
            <a:off x="5437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1" name="Line 148"/>
          <p:cNvSpPr>
            <a:spLocks noChangeShapeType="1"/>
          </p:cNvSpPr>
          <p:nvPr/>
        </p:nvSpPr>
        <p:spPr bwMode="auto">
          <a:xfrm>
            <a:off x="54752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2" name="Line 149"/>
          <p:cNvSpPr>
            <a:spLocks noChangeShapeType="1"/>
          </p:cNvSpPr>
          <p:nvPr/>
        </p:nvSpPr>
        <p:spPr bwMode="auto">
          <a:xfrm>
            <a:off x="5513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3" name="Line 150"/>
          <p:cNvSpPr>
            <a:spLocks noChangeShapeType="1"/>
          </p:cNvSpPr>
          <p:nvPr/>
        </p:nvSpPr>
        <p:spPr bwMode="auto">
          <a:xfrm>
            <a:off x="55895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4" name="Line 151"/>
          <p:cNvSpPr>
            <a:spLocks noChangeShapeType="1"/>
          </p:cNvSpPr>
          <p:nvPr/>
        </p:nvSpPr>
        <p:spPr bwMode="auto">
          <a:xfrm>
            <a:off x="56197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5" name="Line 152"/>
          <p:cNvSpPr>
            <a:spLocks noChangeShapeType="1"/>
          </p:cNvSpPr>
          <p:nvPr/>
        </p:nvSpPr>
        <p:spPr bwMode="auto">
          <a:xfrm>
            <a:off x="56578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6" name="Line 153"/>
          <p:cNvSpPr>
            <a:spLocks noChangeShapeType="1"/>
          </p:cNvSpPr>
          <p:nvPr/>
        </p:nvSpPr>
        <p:spPr bwMode="auto">
          <a:xfrm>
            <a:off x="57340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7" name="Line 154"/>
          <p:cNvSpPr>
            <a:spLocks noChangeShapeType="1"/>
          </p:cNvSpPr>
          <p:nvPr/>
        </p:nvSpPr>
        <p:spPr bwMode="auto">
          <a:xfrm>
            <a:off x="57721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8" name="Line 155"/>
          <p:cNvSpPr>
            <a:spLocks noChangeShapeType="1"/>
          </p:cNvSpPr>
          <p:nvPr/>
        </p:nvSpPr>
        <p:spPr bwMode="auto">
          <a:xfrm>
            <a:off x="58039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19" name="Line 156"/>
          <p:cNvSpPr>
            <a:spLocks noChangeShapeType="1"/>
          </p:cNvSpPr>
          <p:nvPr/>
        </p:nvSpPr>
        <p:spPr bwMode="auto">
          <a:xfrm>
            <a:off x="58801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0" name="Line 157"/>
          <p:cNvSpPr>
            <a:spLocks noChangeShapeType="1"/>
          </p:cNvSpPr>
          <p:nvPr/>
        </p:nvSpPr>
        <p:spPr bwMode="auto">
          <a:xfrm>
            <a:off x="59182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1" name="Line 158"/>
          <p:cNvSpPr>
            <a:spLocks noChangeShapeType="1"/>
          </p:cNvSpPr>
          <p:nvPr/>
        </p:nvSpPr>
        <p:spPr bwMode="auto">
          <a:xfrm>
            <a:off x="59483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2" name="Line 159"/>
          <p:cNvSpPr>
            <a:spLocks noChangeShapeType="1"/>
          </p:cNvSpPr>
          <p:nvPr/>
        </p:nvSpPr>
        <p:spPr bwMode="auto">
          <a:xfrm>
            <a:off x="6024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3" name="Line 160"/>
          <p:cNvSpPr>
            <a:spLocks noChangeShapeType="1"/>
          </p:cNvSpPr>
          <p:nvPr/>
        </p:nvSpPr>
        <p:spPr bwMode="auto">
          <a:xfrm>
            <a:off x="60626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4" name="Line 161"/>
          <p:cNvSpPr>
            <a:spLocks noChangeShapeType="1"/>
          </p:cNvSpPr>
          <p:nvPr/>
        </p:nvSpPr>
        <p:spPr bwMode="auto">
          <a:xfrm>
            <a:off x="6100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5" name="Line 162"/>
          <p:cNvSpPr>
            <a:spLocks noChangeShapeType="1"/>
          </p:cNvSpPr>
          <p:nvPr/>
        </p:nvSpPr>
        <p:spPr bwMode="auto">
          <a:xfrm>
            <a:off x="61706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6" name="Line 163"/>
          <p:cNvSpPr>
            <a:spLocks noChangeShapeType="1"/>
          </p:cNvSpPr>
          <p:nvPr/>
        </p:nvSpPr>
        <p:spPr bwMode="auto">
          <a:xfrm>
            <a:off x="62087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7" name="Line 164"/>
          <p:cNvSpPr>
            <a:spLocks noChangeShapeType="1"/>
          </p:cNvSpPr>
          <p:nvPr/>
        </p:nvSpPr>
        <p:spPr bwMode="auto">
          <a:xfrm>
            <a:off x="6246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8" name="Line 165"/>
          <p:cNvSpPr>
            <a:spLocks noChangeShapeType="1"/>
          </p:cNvSpPr>
          <p:nvPr/>
        </p:nvSpPr>
        <p:spPr bwMode="auto">
          <a:xfrm>
            <a:off x="63150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29" name="Line 166"/>
          <p:cNvSpPr>
            <a:spLocks noChangeShapeType="1"/>
          </p:cNvSpPr>
          <p:nvPr/>
        </p:nvSpPr>
        <p:spPr bwMode="auto">
          <a:xfrm>
            <a:off x="63531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0" name="Line 167"/>
          <p:cNvSpPr>
            <a:spLocks noChangeShapeType="1"/>
          </p:cNvSpPr>
          <p:nvPr/>
        </p:nvSpPr>
        <p:spPr bwMode="auto">
          <a:xfrm>
            <a:off x="6391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1" name="Line 168"/>
          <p:cNvSpPr>
            <a:spLocks noChangeShapeType="1"/>
          </p:cNvSpPr>
          <p:nvPr/>
        </p:nvSpPr>
        <p:spPr bwMode="auto">
          <a:xfrm>
            <a:off x="64595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2" name="Line 169"/>
          <p:cNvSpPr>
            <a:spLocks noChangeShapeType="1"/>
          </p:cNvSpPr>
          <p:nvPr/>
        </p:nvSpPr>
        <p:spPr bwMode="auto">
          <a:xfrm>
            <a:off x="64976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3" name="Line 170"/>
          <p:cNvSpPr>
            <a:spLocks noChangeShapeType="1"/>
          </p:cNvSpPr>
          <p:nvPr/>
        </p:nvSpPr>
        <p:spPr bwMode="auto">
          <a:xfrm>
            <a:off x="65357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4" name="Line 171"/>
          <p:cNvSpPr>
            <a:spLocks noChangeShapeType="1"/>
          </p:cNvSpPr>
          <p:nvPr/>
        </p:nvSpPr>
        <p:spPr bwMode="auto">
          <a:xfrm>
            <a:off x="6613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5" name="Line 172"/>
          <p:cNvSpPr>
            <a:spLocks noChangeShapeType="1"/>
          </p:cNvSpPr>
          <p:nvPr/>
        </p:nvSpPr>
        <p:spPr bwMode="auto">
          <a:xfrm>
            <a:off x="66436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6" name="Line 173"/>
          <p:cNvSpPr>
            <a:spLocks noChangeShapeType="1"/>
          </p:cNvSpPr>
          <p:nvPr/>
        </p:nvSpPr>
        <p:spPr bwMode="auto">
          <a:xfrm>
            <a:off x="66817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7" name="Line 174"/>
          <p:cNvSpPr>
            <a:spLocks noChangeShapeType="1"/>
          </p:cNvSpPr>
          <p:nvPr/>
        </p:nvSpPr>
        <p:spPr bwMode="auto">
          <a:xfrm>
            <a:off x="6757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8" name="Line 175"/>
          <p:cNvSpPr>
            <a:spLocks noChangeShapeType="1"/>
          </p:cNvSpPr>
          <p:nvPr/>
        </p:nvSpPr>
        <p:spPr bwMode="auto">
          <a:xfrm>
            <a:off x="6796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39" name="Line 176"/>
          <p:cNvSpPr>
            <a:spLocks noChangeShapeType="1"/>
          </p:cNvSpPr>
          <p:nvPr/>
        </p:nvSpPr>
        <p:spPr bwMode="auto">
          <a:xfrm>
            <a:off x="68262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0" name="Line 177"/>
          <p:cNvSpPr>
            <a:spLocks noChangeShapeType="1"/>
          </p:cNvSpPr>
          <p:nvPr/>
        </p:nvSpPr>
        <p:spPr bwMode="auto">
          <a:xfrm>
            <a:off x="6902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1" name="Line 178"/>
          <p:cNvSpPr>
            <a:spLocks noChangeShapeType="1"/>
          </p:cNvSpPr>
          <p:nvPr/>
        </p:nvSpPr>
        <p:spPr bwMode="auto">
          <a:xfrm>
            <a:off x="69405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2" name="Line 179"/>
          <p:cNvSpPr>
            <a:spLocks noChangeShapeType="1"/>
          </p:cNvSpPr>
          <p:nvPr/>
        </p:nvSpPr>
        <p:spPr bwMode="auto">
          <a:xfrm>
            <a:off x="6972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3" name="Line 180"/>
          <p:cNvSpPr>
            <a:spLocks noChangeShapeType="1"/>
          </p:cNvSpPr>
          <p:nvPr/>
        </p:nvSpPr>
        <p:spPr bwMode="auto">
          <a:xfrm>
            <a:off x="7048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4" name="Line 181"/>
          <p:cNvSpPr>
            <a:spLocks noChangeShapeType="1"/>
          </p:cNvSpPr>
          <p:nvPr/>
        </p:nvSpPr>
        <p:spPr bwMode="auto">
          <a:xfrm>
            <a:off x="70866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5" name="Line 182"/>
          <p:cNvSpPr>
            <a:spLocks noChangeShapeType="1"/>
          </p:cNvSpPr>
          <p:nvPr/>
        </p:nvSpPr>
        <p:spPr bwMode="auto">
          <a:xfrm>
            <a:off x="7124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6" name="Line 183"/>
          <p:cNvSpPr>
            <a:spLocks noChangeShapeType="1"/>
          </p:cNvSpPr>
          <p:nvPr/>
        </p:nvSpPr>
        <p:spPr bwMode="auto">
          <a:xfrm>
            <a:off x="71929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7" name="Line 184"/>
          <p:cNvSpPr>
            <a:spLocks noChangeShapeType="1"/>
          </p:cNvSpPr>
          <p:nvPr/>
        </p:nvSpPr>
        <p:spPr bwMode="auto">
          <a:xfrm>
            <a:off x="72310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8" name="Line 185"/>
          <p:cNvSpPr>
            <a:spLocks noChangeShapeType="1"/>
          </p:cNvSpPr>
          <p:nvPr/>
        </p:nvSpPr>
        <p:spPr bwMode="auto">
          <a:xfrm>
            <a:off x="7269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49" name="Line 186"/>
          <p:cNvSpPr>
            <a:spLocks noChangeShapeType="1"/>
          </p:cNvSpPr>
          <p:nvPr/>
        </p:nvSpPr>
        <p:spPr bwMode="auto">
          <a:xfrm>
            <a:off x="73374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0" name="Line 187"/>
          <p:cNvSpPr>
            <a:spLocks noChangeShapeType="1"/>
          </p:cNvSpPr>
          <p:nvPr/>
        </p:nvSpPr>
        <p:spPr bwMode="auto">
          <a:xfrm>
            <a:off x="73771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1" name="Line 188"/>
          <p:cNvSpPr>
            <a:spLocks noChangeShapeType="1"/>
          </p:cNvSpPr>
          <p:nvPr/>
        </p:nvSpPr>
        <p:spPr bwMode="auto">
          <a:xfrm>
            <a:off x="7415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2" name="Line 189"/>
          <p:cNvSpPr>
            <a:spLocks noChangeShapeType="1"/>
          </p:cNvSpPr>
          <p:nvPr/>
        </p:nvSpPr>
        <p:spPr bwMode="auto">
          <a:xfrm>
            <a:off x="7483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3" name="Line 190"/>
          <p:cNvSpPr>
            <a:spLocks noChangeShapeType="1"/>
          </p:cNvSpPr>
          <p:nvPr/>
        </p:nvSpPr>
        <p:spPr bwMode="auto">
          <a:xfrm>
            <a:off x="75215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4" name="Line 191"/>
          <p:cNvSpPr>
            <a:spLocks noChangeShapeType="1"/>
          </p:cNvSpPr>
          <p:nvPr/>
        </p:nvSpPr>
        <p:spPr bwMode="auto">
          <a:xfrm>
            <a:off x="7559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5" name="Line 192"/>
          <p:cNvSpPr>
            <a:spLocks noChangeShapeType="1"/>
          </p:cNvSpPr>
          <p:nvPr/>
        </p:nvSpPr>
        <p:spPr bwMode="auto">
          <a:xfrm>
            <a:off x="7635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6" name="Line 193"/>
          <p:cNvSpPr>
            <a:spLocks noChangeShapeType="1"/>
          </p:cNvSpPr>
          <p:nvPr/>
        </p:nvSpPr>
        <p:spPr bwMode="auto">
          <a:xfrm>
            <a:off x="76660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7" name="Line 194"/>
          <p:cNvSpPr>
            <a:spLocks noChangeShapeType="1"/>
          </p:cNvSpPr>
          <p:nvPr/>
        </p:nvSpPr>
        <p:spPr bwMode="auto">
          <a:xfrm>
            <a:off x="7704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8" name="Line 195"/>
          <p:cNvSpPr>
            <a:spLocks noChangeShapeType="1"/>
          </p:cNvSpPr>
          <p:nvPr/>
        </p:nvSpPr>
        <p:spPr bwMode="auto">
          <a:xfrm>
            <a:off x="77803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59" name="Line 196"/>
          <p:cNvSpPr>
            <a:spLocks noChangeShapeType="1"/>
          </p:cNvSpPr>
          <p:nvPr/>
        </p:nvSpPr>
        <p:spPr bwMode="auto">
          <a:xfrm>
            <a:off x="7812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0" name="Line 197"/>
          <p:cNvSpPr>
            <a:spLocks noChangeShapeType="1"/>
          </p:cNvSpPr>
          <p:nvPr/>
        </p:nvSpPr>
        <p:spPr bwMode="auto">
          <a:xfrm>
            <a:off x="7850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1" name="Line 198"/>
          <p:cNvSpPr>
            <a:spLocks noChangeShapeType="1"/>
          </p:cNvSpPr>
          <p:nvPr/>
        </p:nvSpPr>
        <p:spPr bwMode="auto">
          <a:xfrm>
            <a:off x="7926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2" name="Line 199"/>
          <p:cNvSpPr>
            <a:spLocks noChangeShapeType="1"/>
          </p:cNvSpPr>
          <p:nvPr/>
        </p:nvSpPr>
        <p:spPr bwMode="auto">
          <a:xfrm>
            <a:off x="79644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3" name="Line 200"/>
          <p:cNvSpPr>
            <a:spLocks noChangeShapeType="1"/>
          </p:cNvSpPr>
          <p:nvPr/>
        </p:nvSpPr>
        <p:spPr bwMode="auto">
          <a:xfrm>
            <a:off x="79946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4" name="Line 201"/>
          <p:cNvSpPr>
            <a:spLocks noChangeShapeType="1"/>
          </p:cNvSpPr>
          <p:nvPr/>
        </p:nvSpPr>
        <p:spPr bwMode="auto">
          <a:xfrm>
            <a:off x="145891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5" name="Rectangle 202"/>
          <p:cNvSpPr>
            <a:spLocks noChangeArrowheads="1"/>
          </p:cNvSpPr>
          <p:nvPr/>
        </p:nvSpPr>
        <p:spPr bwMode="auto">
          <a:xfrm>
            <a:off x="1317626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66" name="Line 203"/>
          <p:cNvSpPr>
            <a:spLocks noChangeShapeType="1"/>
          </p:cNvSpPr>
          <p:nvPr/>
        </p:nvSpPr>
        <p:spPr bwMode="auto">
          <a:xfrm>
            <a:off x="219233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7" name="Rectangle 204"/>
          <p:cNvSpPr>
            <a:spLocks noChangeArrowheads="1"/>
          </p:cNvSpPr>
          <p:nvPr/>
        </p:nvSpPr>
        <p:spPr bwMode="auto">
          <a:xfrm>
            <a:off x="2051051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600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68" name="Line 205"/>
          <p:cNvSpPr>
            <a:spLocks noChangeShapeType="1"/>
          </p:cNvSpPr>
          <p:nvPr/>
        </p:nvSpPr>
        <p:spPr bwMode="auto">
          <a:xfrm>
            <a:off x="2917826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369" name="Rectangle 206"/>
          <p:cNvSpPr>
            <a:spLocks noChangeArrowheads="1"/>
          </p:cNvSpPr>
          <p:nvPr/>
        </p:nvSpPr>
        <p:spPr bwMode="auto">
          <a:xfrm>
            <a:off x="2776538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700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Line 208"/>
          <p:cNvSpPr>
            <a:spLocks noChangeShapeType="1"/>
          </p:cNvSpPr>
          <p:nvPr/>
        </p:nvSpPr>
        <p:spPr bwMode="auto">
          <a:xfrm>
            <a:off x="364966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8" name="Rectangle 209"/>
          <p:cNvSpPr>
            <a:spLocks noChangeArrowheads="1"/>
          </p:cNvSpPr>
          <p:nvPr/>
        </p:nvSpPr>
        <p:spPr bwMode="auto">
          <a:xfrm>
            <a:off x="3508375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800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9" name="Line 210"/>
          <p:cNvSpPr>
            <a:spLocks noChangeShapeType="1"/>
          </p:cNvSpPr>
          <p:nvPr/>
        </p:nvSpPr>
        <p:spPr bwMode="auto">
          <a:xfrm>
            <a:off x="438308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0" name="Rectangle 211"/>
          <p:cNvSpPr>
            <a:spLocks noChangeArrowheads="1"/>
          </p:cNvSpPr>
          <p:nvPr/>
        </p:nvSpPr>
        <p:spPr bwMode="auto">
          <a:xfrm>
            <a:off x="4241800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900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Line 212"/>
          <p:cNvSpPr>
            <a:spLocks noChangeShapeType="1"/>
          </p:cNvSpPr>
          <p:nvPr/>
        </p:nvSpPr>
        <p:spPr bwMode="auto">
          <a:xfrm>
            <a:off x="5108575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2" name="Rectangle 213"/>
          <p:cNvSpPr>
            <a:spLocks noChangeArrowheads="1"/>
          </p:cNvSpPr>
          <p:nvPr/>
        </p:nvSpPr>
        <p:spPr bwMode="auto">
          <a:xfrm>
            <a:off x="4933950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" name="Line 214"/>
          <p:cNvSpPr>
            <a:spLocks noChangeShapeType="1"/>
          </p:cNvSpPr>
          <p:nvPr/>
        </p:nvSpPr>
        <p:spPr bwMode="auto">
          <a:xfrm>
            <a:off x="5842000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4" name="Rectangle 215"/>
          <p:cNvSpPr>
            <a:spLocks noChangeArrowheads="1"/>
          </p:cNvSpPr>
          <p:nvPr/>
        </p:nvSpPr>
        <p:spPr bwMode="auto">
          <a:xfrm>
            <a:off x="5667375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" name="Line 216"/>
          <p:cNvSpPr>
            <a:spLocks noChangeShapeType="1"/>
          </p:cNvSpPr>
          <p:nvPr/>
        </p:nvSpPr>
        <p:spPr bwMode="auto">
          <a:xfrm>
            <a:off x="657383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6" name="Rectangle 217"/>
          <p:cNvSpPr>
            <a:spLocks noChangeArrowheads="1"/>
          </p:cNvSpPr>
          <p:nvPr/>
        </p:nvSpPr>
        <p:spPr bwMode="auto">
          <a:xfrm>
            <a:off x="6399213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1200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7" name="Line 218"/>
          <p:cNvSpPr>
            <a:spLocks noChangeShapeType="1"/>
          </p:cNvSpPr>
          <p:nvPr/>
        </p:nvSpPr>
        <p:spPr bwMode="auto">
          <a:xfrm>
            <a:off x="730726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8" name="Rectangle 219"/>
          <p:cNvSpPr>
            <a:spLocks noChangeArrowheads="1"/>
          </p:cNvSpPr>
          <p:nvPr/>
        </p:nvSpPr>
        <p:spPr bwMode="auto">
          <a:xfrm>
            <a:off x="7132638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1300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Line 220"/>
          <p:cNvSpPr>
            <a:spLocks noChangeShapeType="1"/>
          </p:cNvSpPr>
          <p:nvPr/>
        </p:nvSpPr>
        <p:spPr bwMode="auto">
          <a:xfrm>
            <a:off x="8032750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20" name="Rectangle 221"/>
          <p:cNvSpPr>
            <a:spLocks noChangeArrowheads="1"/>
          </p:cNvSpPr>
          <p:nvPr/>
        </p:nvSpPr>
        <p:spPr bwMode="auto">
          <a:xfrm>
            <a:off x="7858125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1400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" name="Rectangle 222"/>
          <p:cNvSpPr>
            <a:spLocks noChangeArrowheads="1"/>
          </p:cNvSpPr>
          <p:nvPr/>
        </p:nvSpPr>
        <p:spPr bwMode="auto">
          <a:xfrm>
            <a:off x="4432300" y="6597352"/>
            <a:ext cx="2821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m/z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2" name="Line 223"/>
          <p:cNvSpPr>
            <a:spLocks noChangeShapeType="1"/>
          </p:cNvSpPr>
          <p:nvPr/>
        </p:nvSpPr>
        <p:spPr bwMode="auto">
          <a:xfrm flipV="1">
            <a:off x="1092200" y="623888"/>
            <a:ext cx="0" cy="5678487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097" name="Line 304"/>
          <p:cNvSpPr>
            <a:spLocks noChangeShapeType="1"/>
          </p:cNvSpPr>
          <p:nvPr/>
        </p:nvSpPr>
        <p:spPr bwMode="auto">
          <a:xfrm flipH="1">
            <a:off x="1016000" y="6302375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098" name="Rectangle 305"/>
          <p:cNvSpPr>
            <a:spLocks noChangeArrowheads="1"/>
          </p:cNvSpPr>
          <p:nvPr/>
        </p:nvSpPr>
        <p:spPr bwMode="auto">
          <a:xfrm>
            <a:off x="877888" y="6194653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17" name="Line 324"/>
          <p:cNvSpPr>
            <a:spLocks noChangeShapeType="1"/>
          </p:cNvSpPr>
          <p:nvPr/>
        </p:nvSpPr>
        <p:spPr bwMode="auto">
          <a:xfrm flipH="1">
            <a:off x="1016000" y="3467100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18" name="Rectangle 325"/>
          <p:cNvSpPr>
            <a:spLocks noChangeArrowheads="1"/>
          </p:cNvSpPr>
          <p:nvPr/>
        </p:nvSpPr>
        <p:spPr bwMode="auto">
          <a:xfrm>
            <a:off x="784729" y="3357572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37" name="Line 344"/>
          <p:cNvSpPr>
            <a:spLocks noChangeShapeType="1"/>
          </p:cNvSpPr>
          <p:nvPr/>
        </p:nvSpPr>
        <p:spPr bwMode="auto">
          <a:xfrm flipH="1">
            <a:off x="1016000" y="623888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latin typeface="+mj-lt"/>
            </a:endParaRPr>
          </a:p>
        </p:txBody>
      </p:sp>
      <p:sp>
        <p:nvSpPr>
          <p:cNvPr id="1138" name="Rectangle 345"/>
          <p:cNvSpPr>
            <a:spLocks noChangeArrowheads="1"/>
          </p:cNvSpPr>
          <p:nvPr/>
        </p:nvSpPr>
        <p:spPr bwMode="auto">
          <a:xfrm>
            <a:off x="695146" y="524119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39" name="Rectangle 346"/>
          <p:cNvSpPr>
            <a:spLocks noChangeArrowheads="1"/>
          </p:cNvSpPr>
          <p:nvPr/>
        </p:nvSpPr>
        <p:spPr bwMode="auto">
          <a:xfrm rot="16200000">
            <a:off x="-2272287" y="3365776"/>
            <a:ext cx="569435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Relative Abundance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5619751" y="162633"/>
            <a:ext cx="3344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1</a:t>
            </a:r>
          </a:p>
          <a:p>
            <a:endParaRPr lang="en-GB" b="1" u="sng" dirty="0"/>
          </a:p>
        </p:txBody>
      </p:sp>
      <p:sp>
        <p:nvSpPr>
          <p:cNvPr id="343" name="Freeform 347"/>
          <p:cNvSpPr>
            <a:spLocks/>
          </p:cNvSpPr>
          <p:nvPr/>
        </p:nvSpPr>
        <p:spPr bwMode="auto">
          <a:xfrm>
            <a:off x="1091407" y="631841"/>
            <a:ext cx="6948487" cy="5678487"/>
          </a:xfrm>
          <a:custGeom>
            <a:avLst/>
            <a:gdLst>
              <a:gd name="T0" fmla="*/ 12 w 910"/>
              <a:gd name="T1" fmla="*/ 745 h 745"/>
              <a:gd name="T2" fmla="*/ 25 w 910"/>
              <a:gd name="T3" fmla="*/ 745 h 745"/>
              <a:gd name="T4" fmla="*/ 38 w 910"/>
              <a:gd name="T5" fmla="*/ 745 h 745"/>
              <a:gd name="T6" fmla="*/ 51 w 910"/>
              <a:gd name="T7" fmla="*/ 745 h 745"/>
              <a:gd name="T8" fmla="*/ 64 w 910"/>
              <a:gd name="T9" fmla="*/ 745 h 745"/>
              <a:gd name="T10" fmla="*/ 77 w 910"/>
              <a:gd name="T11" fmla="*/ 745 h 745"/>
              <a:gd name="T12" fmla="*/ 90 w 910"/>
              <a:gd name="T13" fmla="*/ 745 h 745"/>
              <a:gd name="T14" fmla="*/ 103 w 910"/>
              <a:gd name="T15" fmla="*/ 745 h 745"/>
              <a:gd name="T16" fmla="*/ 116 w 910"/>
              <a:gd name="T17" fmla="*/ 745 h 745"/>
              <a:gd name="T18" fmla="*/ 129 w 910"/>
              <a:gd name="T19" fmla="*/ 745 h 745"/>
              <a:gd name="T20" fmla="*/ 142 w 910"/>
              <a:gd name="T21" fmla="*/ 745 h 745"/>
              <a:gd name="T22" fmla="*/ 155 w 910"/>
              <a:gd name="T23" fmla="*/ 745 h 745"/>
              <a:gd name="T24" fmla="*/ 168 w 910"/>
              <a:gd name="T25" fmla="*/ 745 h 745"/>
              <a:gd name="T26" fmla="*/ 181 w 910"/>
              <a:gd name="T27" fmla="*/ 745 h 745"/>
              <a:gd name="T28" fmla="*/ 194 w 910"/>
              <a:gd name="T29" fmla="*/ 745 h 745"/>
              <a:gd name="T30" fmla="*/ 207 w 910"/>
              <a:gd name="T31" fmla="*/ 745 h 745"/>
              <a:gd name="T32" fmla="*/ 220 w 910"/>
              <a:gd name="T33" fmla="*/ 745 h 745"/>
              <a:gd name="T34" fmla="*/ 233 w 910"/>
              <a:gd name="T35" fmla="*/ 744 h 745"/>
              <a:gd name="T36" fmla="*/ 246 w 910"/>
              <a:gd name="T37" fmla="*/ 745 h 745"/>
              <a:gd name="T38" fmla="*/ 259 w 910"/>
              <a:gd name="T39" fmla="*/ 745 h 745"/>
              <a:gd name="T40" fmla="*/ 272 w 910"/>
              <a:gd name="T41" fmla="*/ 745 h 745"/>
              <a:gd name="T42" fmla="*/ 285 w 910"/>
              <a:gd name="T43" fmla="*/ 745 h 745"/>
              <a:gd name="T44" fmla="*/ 298 w 910"/>
              <a:gd name="T45" fmla="*/ 745 h 745"/>
              <a:gd name="T46" fmla="*/ 311 w 910"/>
              <a:gd name="T47" fmla="*/ 745 h 745"/>
              <a:gd name="T48" fmla="*/ 324 w 910"/>
              <a:gd name="T49" fmla="*/ 740 h 745"/>
              <a:gd name="T50" fmla="*/ 337 w 910"/>
              <a:gd name="T51" fmla="*/ 745 h 745"/>
              <a:gd name="T52" fmla="*/ 350 w 910"/>
              <a:gd name="T53" fmla="*/ 745 h 745"/>
              <a:gd name="T54" fmla="*/ 363 w 910"/>
              <a:gd name="T55" fmla="*/ 745 h 745"/>
              <a:gd name="T56" fmla="*/ 376 w 910"/>
              <a:gd name="T57" fmla="*/ 745 h 745"/>
              <a:gd name="T58" fmla="*/ 389 w 910"/>
              <a:gd name="T59" fmla="*/ 745 h 745"/>
              <a:gd name="T60" fmla="*/ 402 w 910"/>
              <a:gd name="T61" fmla="*/ 745 h 745"/>
              <a:gd name="T62" fmla="*/ 415 w 910"/>
              <a:gd name="T63" fmla="*/ 745 h 745"/>
              <a:gd name="T64" fmla="*/ 428 w 910"/>
              <a:gd name="T65" fmla="*/ 745 h 745"/>
              <a:gd name="T66" fmla="*/ 441 w 910"/>
              <a:gd name="T67" fmla="*/ 745 h 745"/>
              <a:gd name="T68" fmla="*/ 454 w 910"/>
              <a:gd name="T69" fmla="*/ 745 h 745"/>
              <a:gd name="T70" fmla="*/ 467 w 910"/>
              <a:gd name="T71" fmla="*/ 745 h 745"/>
              <a:gd name="T72" fmla="*/ 481 w 910"/>
              <a:gd name="T73" fmla="*/ 745 h 745"/>
              <a:gd name="T74" fmla="*/ 494 w 910"/>
              <a:gd name="T75" fmla="*/ 745 h 745"/>
              <a:gd name="T76" fmla="*/ 507 w 910"/>
              <a:gd name="T77" fmla="*/ 745 h 745"/>
              <a:gd name="T78" fmla="*/ 522 w 910"/>
              <a:gd name="T79" fmla="*/ 745 h 745"/>
              <a:gd name="T80" fmla="*/ 541 w 910"/>
              <a:gd name="T81" fmla="*/ 745 h 745"/>
              <a:gd name="T82" fmla="*/ 561 w 910"/>
              <a:gd name="T83" fmla="*/ 745 h 745"/>
              <a:gd name="T84" fmla="*/ 575 w 910"/>
              <a:gd name="T85" fmla="*/ 745 h 745"/>
              <a:gd name="T86" fmla="*/ 592 w 910"/>
              <a:gd name="T87" fmla="*/ 745 h 745"/>
              <a:gd name="T88" fmla="*/ 606 w 910"/>
              <a:gd name="T89" fmla="*/ 745 h 745"/>
              <a:gd name="T90" fmla="*/ 620 w 910"/>
              <a:gd name="T91" fmla="*/ 745 h 745"/>
              <a:gd name="T92" fmla="*/ 635 w 910"/>
              <a:gd name="T93" fmla="*/ 745 h 745"/>
              <a:gd name="T94" fmla="*/ 651 w 910"/>
              <a:gd name="T95" fmla="*/ 745 h 745"/>
              <a:gd name="T96" fmla="*/ 667 w 910"/>
              <a:gd name="T97" fmla="*/ 745 h 745"/>
              <a:gd name="T98" fmla="*/ 683 w 910"/>
              <a:gd name="T99" fmla="*/ 745 h 745"/>
              <a:gd name="T100" fmla="*/ 697 w 910"/>
              <a:gd name="T101" fmla="*/ 745 h 745"/>
              <a:gd name="T102" fmla="*/ 714 w 910"/>
              <a:gd name="T103" fmla="*/ 729 h 745"/>
              <a:gd name="T104" fmla="*/ 727 w 910"/>
              <a:gd name="T105" fmla="*/ 745 h 745"/>
              <a:gd name="T106" fmla="*/ 740 w 910"/>
              <a:gd name="T107" fmla="*/ 745 h 745"/>
              <a:gd name="T108" fmla="*/ 753 w 910"/>
              <a:gd name="T109" fmla="*/ 745 h 745"/>
              <a:gd name="T110" fmla="*/ 771 w 910"/>
              <a:gd name="T111" fmla="*/ 745 h 745"/>
              <a:gd name="T112" fmla="*/ 793 w 910"/>
              <a:gd name="T113" fmla="*/ 745 h 745"/>
              <a:gd name="T114" fmla="*/ 813 w 910"/>
              <a:gd name="T115" fmla="*/ 745 h 745"/>
              <a:gd name="T116" fmla="*/ 827 w 910"/>
              <a:gd name="T117" fmla="*/ 745 h 745"/>
              <a:gd name="T118" fmla="*/ 850 w 910"/>
              <a:gd name="T119" fmla="*/ 745 h 745"/>
              <a:gd name="T120" fmla="*/ 875 w 910"/>
              <a:gd name="T121" fmla="*/ 745 h 745"/>
              <a:gd name="T122" fmla="*/ 898 w 910"/>
              <a:gd name="T123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10" h="745">
                <a:moveTo>
                  <a:pt x="0" y="745"/>
                </a:moveTo>
                <a:lnTo>
                  <a:pt x="0" y="744"/>
                </a:lnTo>
                <a:lnTo>
                  <a:pt x="1" y="745"/>
                </a:lnTo>
                <a:lnTo>
                  <a:pt x="1" y="745"/>
                </a:lnTo>
                <a:lnTo>
                  <a:pt x="2" y="745"/>
                </a:lnTo>
                <a:lnTo>
                  <a:pt x="2" y="745"/>
                </a:lnTo>
                <a:lnTo>
                  <a:pt x="3" y="742"/>
                </a:lnTo>
                <a:lnTo>
                  <a:pt x="3" y="745"/>
                </a:lnTo>
                <a:lnTo>
                  <a:pt x="4" y="745"/>
                </a:lnTo>
                <a:lnTo>
                  <a:pt x="4" y="745"/>
                </a:lnTo>
                <a:lnTo>
                  <a:pt x="5" y="744"/>
                </a:lnTo>
                <a:lnTo>
                  <a:pt x="5" y="745"/>
                </a:lnTo>
                <a:lnTo>
                  <a:pt x="6" y="745"/>
                </a:lnTo>
                <a:lnTo>
                  <a:pt x="6" y="745"/>
                </a:lnTo>
                <a:lnTo>
                  <a:pt x="7" y="744"/>
                </a:lnTo>
                <a:lnTo>
                  <a:pt x="7" y="745"/>
                </a:lnTo>
                <a:lnTo>
                  <a:pt x="8" y="728"/>
                </a:lnTo>
                <a:lnTo>
                  <a:pt x="8" y="745"/>
                </a:lnTo>
                <a:lnTo>
                  <a:pt x="9" y="741"/>
                </a:lnTo>
                <a:lnTo>
                  <a:pt x="9" y="745"/>
                </a:lnTo>
                <a:lnTo>
                  <a:pt x="10" y="745"/>
                </a:lnTo>
                <a:lnTo>
                  <a:pt x="10" y="745"/>
                </a:lnTo>
                <a:lnTo>
                  <a:pt x="11" y="745"/>
                </a:lnTo>
                <a:lnTo>
                  <a:pt x="11" y="745"/>
                </a:lnTo>
                <a:lnTo>
                  <a:pt x="12" y="745"/>
                </a:lnTo>
                <a:lnTo>
                  <a:pt x="12" y="745"/>
                </a:lnTo>
                <a:lnTo>
                  <a:pt x="13" y="743"/>
                </a:lnTo>
                <a:lnTo>
                  <a:pt x="13" y="745"/>
                </a:lnTo>
                <a:lnTo>
                  <a:pt x="14" y="745"/>
                </a:lnTo>
                <a:lnTo>
                  <a:pt x="14" y="745"/>
                </a:lnTo>
                <a:lnTo>
                  <a:pt x="15" y="745"/>
                </a:lnTo>
                <a:lnTo>
                  <a:pt x="15" y="745"/>
                </a:lnTo>
                <a:lnTo>
                  <a:pt x="16" y="745"/>
                </a:lnTo>
                <a:lnTo>
                  <a:pt x="16" y="745"/>
                </a:lnTo>
                <a:lnTo>
                  <a:pt x="17" y="744"/>
                </a:lnTo>
                <a:lnTo>
                  <a:pt x="17" y="745"/>
                </a:lnTo>
                <a:lnTo>
                  <a:pt x="18" y="745"/>
                </a:lnTo>
                <a:lnTo>
                  <a:pt x="18" y="745"/>
                </a:lnTo>
                <a:lnTo>
                  <a:pt x="19" y="745"/>
                </a:lnTo>
                <a:lnTo>
                  <a:pt x="19" y="745"/>
                </a:lnTo>
                <a:lnTo>
                  <a:pt x="20" y="745"/>
                </a:lnTo>
                <a:lnTo>
                  <a:pt x="20" y="745"/>
                </a:lnTo>
                <a:lnTo>
                  <a:pt x="21" y="740"/>
                </a:lnTo>
                <a:lnTo>
                  <a:pt x="21" y="745"/>
                </a:lnTo>
                <a:lnTo>
                  <a:pt x="22" y="744"/>
                </a:lnTo>
                <a:lnTo>
                  <a:pt x="22" y="745"/>
                </a:lnTo>
                <a:lnTo>
                  <a:pt x="23" y="745"/>
                </a:lnTo>
                <a:lnTo>
                  <a:pt x="23" y="745"/>
                </a:lnTo>
                <a:lnTo>
                  <a:pt x="24" y="745"/>
                </a:lnTo>
                <a:lnTo>
                  <a:pt x="24" y="744"/>
                </a:lnTo>
                <a:lnTo>
                  <a:pt x="25" y="745"/>
                </a:lnTo>
                <a:lnTo>
                  <a:pt x="25" y="745"/>
                </a:lnTo>
                <a:lnTo>
                  <a:pt x="26" y="742"/>
                </a:lnTo>
                <a:lnTo>
                  <a:pt x="26" y="745"/>
                </a:lnTo>
                <a:lnTo>
                  <a:pt x="27" y="745"/>
                </a:lnTo>
                <a:lnTo>
                  <a:pt x="27" y="745"/>
                </a:lnTo>
                <a:lnTo>
                  <a:pt x="28" y="745"/>
                </a:lnTo>
                <a:lnTo>
                  <a:pt x="28" y="745"/>
                </a:lnTo>
                <a:lnTo>
                  <a:pt x="29" y="745"/>
                </a:lnTo>
                <a:lnTo>
                  <a:pt x="29" y="745"/>
                </a:lnTo>
                <a:lnTo>
                  <a:pt x="30" y="741"/>
                </a:lnTo>
                <a:lnTo>
                  <a:pt x="30" y="745"/>
                </a:lnTo>
                <a:lnTo>
                  <a:pt x="31" y="745"/>
                </a:lnTo>
                <a:lnTo>
                  <a:pt x="31" y="745"/>
                </a:lnTo>
                <a:lnTo>
                  <a:pt x="32" y="745"/>
                </a:lnTo>
                <a:lnTo>
                  <a:pt x="32" y="745"/>
                </a:lnTo>
                <a:lnTo>
                  <a:pt x="33" y="744"/>
                </a:lnTo>
                <a:lnTo>
                  <a:pt x="33" y="745"/>
                </a:lnTo>
                <a:lnTo>
                  <a:pt x="34" y="743"/>
                </a:lnTo>
                <a:lnTo>
                  <a:pt x="34" y="745"/>
                </a:lnTo>
                <a:lnTo>
                  <a:pt x="35" y="745"/>
                </a:lnTo>
                <a:lnTo>
                  <a:pt x="35" y="745"/>
                </a:lnTo>
                <a:lnTo>
                  <a:pt x="36" y="720"/>
                </a:lnTo>
                <a:lnTo>
                  <a:pt x="36" y="745"/>
                </a:lnTo>
                <a:lnTo>
                  <a:pt x="37" y="745"/>
                </a:lnTo>
                <a:lnTo>
                  <a:pt x="37" y="738"/>
                </a:lnTo>
                <a:lnTo>
                  <a:pt x="38" y="745"/>
                </a:lnTo>
                <a:lnTo>
                  <a:pt x="38" y="745"/>
                </a:lnTo>
                <a:lnTo>
                  <a:pt x="39" y="745"/>
                </a:lnTo>
                <a:lnTo>
                  <a:pt x="39" y="745"/>
                </a:lnTo>
                <a:lnTo>
                  <a:pt x="40" y="745"/>
                </a:lnTo>
                <a:lnTo>
                  <a:pt x="40" y="745"/>
                </a:lnTo>
                <a:lnTo>
                  <a:pt x="41" y="744"/>
                </a:lnTo>
                <a:lnTo>
                  <a:pt x="41" y="745"/>
                </a:lnTo>
                <a:lnTo>
                  <a:pt x="42" y="745"/>
                </a:lnTo>
                <a:lnTo>
                  <a:pt x="42" y="745"/>
                </a:lnTo>
                <a:lnTo>
                  <a:pt x="43" y="744"/>
                </a:lnTo>
                <a:lnTo>
                  <a:pt x="43" y="745"/>
                </a:lnTo>
                <a:lnTo>
                  <a:pt x="44" y="745"/>
                </a:lnTo>
                <a:lnTo>
                  <a:pt x="44" y="744"/>
                </a:lnTo>
                <a:lnTo>
                  <a:pt x="45" y="745"/>
                </a:lnTo>
                <a:lnTo>
                  <a:pt x="45" y="745"/>
                </a:lnTo>
                <a:lnTo>
                  <a:pt x="46" y="745"/>
                </a:lnTo>
                <a:lnTo>
                  <a:pt x="46" y="745"/>
                </a:lnTo>
                <a:lnTo>
                  <a:pt x="47" y="744"/>
                </a:lnTo>
                <a:lnTo>
                  <a:pt x="47" y="745"/>
                </a:lnTo>
                <a:lnTo>
                  <a:pt x="48" y="745"/>
                </a:lnTo>
                <a:lnTo>
                  <a:pt x="48" y="745"/>
                </a:lnTo>
                <a:lnTo>
                  <a:pt x="49" y="744"/>
                </a:lnTo>
                <a:lnTo>
                  <a:pt x="49" y="745"/>
                </a:lnTo>
                <a:lnTo>
                  <a:pt x="50" y="745"/>
                </a:lnTo>
                <a:lnTo>
                  <a:pt x="50" y="745"/>
                </a:lnTo>
                <a:lnTo>
                  <a:pt x="51" y="745"/>
                </a:lnTo>
                <a:lnTo>
                  <a:pt x="51" y="745"/>
                </a:lnTo>
                <a:lnTo>
                  <a:pt x="52" y="745"/>
                </a:lnTo>
                <a:lnTo>
                  <a:pt x="52" y="745"/>
                </a:lnTo>
                <a:lnTo>
                  <a:pt x="53" y="742"/>
                </a:lnTo>
                <a:lnTo>
                  <a:pt x="53" y="745"/>
                </a:lnTo>
                <a:lnTo>
                  <a:pt x="54" y="745"/>
                </a:lnTo>
                <a:lnTo>
                  <a:pt x="54" y="745"/>
                </a:lnTo>
                <a:lnTo>
                  <a:pt x="55" y="743"/>
                </a:lnTo>
                <a:lnTo>
                  <a:pt x="55" y="745"/>
                </a:lnTo>
                <a:lnTo>
                  <a:pt x="56" y="745"/>
                </a:lnTo>
                <a:lnTo>
                  <a:pt x="56" y="745"/>
                </a:lnTo>
                <a:lnTo>
                  <a:pt x="57" y="745"/>
                </a:lnTo>
                <a:lnTo>
                  <a:pt x="57" y="745"/>
                </a:lnTo>
                <a:lnTo>
                  <a:pt x="58" y="745"/>
                </a:lnTo>
                <a:lnTo>
                  <a:pt x="58" y="745"/>
                </a:lnTo>
                <a:lnTo>
                  <a:pt x="59" y="745"/>
                </a:lnTo>
                <a:lnTo>
                  <a:pt x="59" y="745"/>
                </a:lnTo>
                <a:lnTo>
                  <a:pt x="60" y="745"/>
                </a:lnTo>
                <a:lnTo>
                  <a:pt x="60" y="745"/>
                </a:lnTo>
                <a:lnTo>
                  <a:pt x="61" y="745"/>
                </a:lnTo>
                <a:lnTo>
                  <a:pt x="61" y="745"/>
                </a:lnTo>
                <a:lnTo>
                  <a:pt x="62" y="745"/>
                </a:lnTo>
                <a:lnTo>
                  <a:pt x="62" y="745"/>
                </a:lnTo>
                <a:lnTo>
                  <a:pt x="63" y="745"/>
                </a:lnTo>
                <a:lnTo>
                  <a:pt x="63" y="745"/>
                </a:lnTo>
                <a:lnTo>
                  <a:pt x="64" y="745"/>
                </a:lnTo>
                <a:lnTo>
                  <a:pt x="64" y="745"/>
                </a:lnTo>
                <a:lnTo>
                  <a:pt x="65" y="745"/>
                </a:lnTo>
                <a:lnTo>
                  <a:pt x="65" y="745"/>
                </a:lnTo>
                <a:lnTo>
                  <a:pt x="66" y="745"/>
                </a:lnTo>
                <a:lnTo>
                  <a:pt x="66" y="731"/>
                </a:lnTo>
                <a:lnTo>
                  <a:pt x="67" y="741"/>
                </a:lnTo>
                <a:lnTo>
                  <a:pt x="67" y="745"/>
                </a:lnTo>
                <a:lnTo>
                  <a:pt x="68" y="742"/>
                </a:lnTo>
                <a:lnTo>
                  <a:pt x="68" y="745"/>
                </a:lnTo>
                <a:lnTo>
                  <a:pt x="69" y="745"/>
                </a:lnTo>
                <a:lnTo>
                  <a:pt x="69" y="745"/>
                </a:lnTo>
                <a:lnTo>
                  <a:pt x="70" y="744"/>
                </a:lnTo>
                <a:lnTo>
                  <a:pt x="70" y="745"/>
                </a:lnTo>
                <a:lnTo>
                  <a:pt x="71" y="745"/>
                </a:lnTo>
                <a:lnTo>
                  <a:pt x="71" y="745"/>
                </a:lnTo>
                <a:lnTo>
                  <a:pt x="72" y="742"/>
                </a:lnTo>
                <a:lnTo>
                  <a:pt x="72" y="745"/>
                </a:lnTo>
                <a:lnTo>
                  <a:pt x="73" y="744"/>
                </a:lnTo>
                <a:lnTo>
                  <a:pt x="73" y="745"/>
                </a:lnTo>
                <a:lnTo>
                  <a:pt x="74" y="745"/>
                </a:lnTo>
                <a:lnTo>
                  <a:pt x="74" y="745"/>
                </a:lnTo>
                <a:lnTo>
                  <a:pt x="75" y="745"/>
                </a:lnTo>
                <a:lnTo>
                  <a:pt x="75" y="745"/>
                </a:lnTo>
                <a:lnTo>
                  <a:pt x="76" y="745"/>
                </a:lnTo>
                <a:lnTo>
                  <a:pt x="76" y="745"/>
                </a:lnTo>
                <a:lnTo>
                  <a:pt x="77" y="745"/>
                </a:lnTo>
                <a:lnTo>
                  <a:pt x="77" y="745"/>
                </a:lnTo>
                <a:lnTo>
                  <a:pt x="78" y="743"/>
                </a:lnTo>
                <a:lnTo>
                  <a:pt x="78" y="745"/>
                </a:lnTo>
                <a:lnTo>
                  <a:pt x="79" y="744"/>
                </a:lnTo>
                <a:lnTo>
                  <a:pt x="79" y="745"/>
                </a:lnTo>
                <a:lnTo>
                  <a:pt x="80" y="744"/>
                </a:lnTo>
                <a:lnTo>
                  <a:pt x="80" y="745"/>
                </a:lnTo>
                <a:lnTo>
                  <a:pt x="81" y="745"/>
                </a:lnTo>
                <a:lnTo>
                  <a:pt x="81" y="745"/>
                </a:lnTo>
                <a:lnTo>
                  <a:pt x="82" y="745"/>
                </a:lnTo>
                <a:lnTo>
                  <a:pt x="82" y="745"/>
                </a:lnTo>
                <a:lnTo>
                  <a:pt x="83" y="745"/>
                </a:lnTo>
                <a:lnTo>
                  <a:pt x="83" y="745"/>
                </a:lnTo>
                <a:lnTo>
                  <a:pt x="84" y="745"/>
                </a:lnTo>
                <a:lnTo>
                  <a:pt x="84" y="745"/>
                </a:lnTo>
                <a:lnTo>
                  <a:pt x="85" y="745"/>
                </a:lnTo>
                <a:lnTo>
                  <a:pt x="85" y="742"/>
                </a:lnTo>
                <a:lnTo>
                  <a:pt x="86" y="745"/>
                </a:lnTo>
                <a:lnTo>
                  <a:pt x="86" y="744"/>
                </a:lnTo>
                <a:lnTo>
                  <a:pt x="87" y="745"/>
                </a:lnTo>
                <a:lnTo>
                  <a:pt x="87" y="745"/>
                </a:lnTo>
                <a:lnTo>
                  <a:pt x="88" y="745"/>
                </a:lnTo>
                <a:lnTo>
                  <a:pt x="88" y="745"/>
                </a:lnTo>
                <a:lnTo>
                  <a:pt x="89" y="744"/>
                </a:lnTo>
                <a:lnTo>
                  <a:pt x="89" y="745"/>
                </a:lnTo>
                <a:lnTo>
                  <a:pt x="90" y="745"/>
                </a:lnTo>
                <a:lnTo>
                  <a:pt x="90" y="745"/>
                </a:lnTo>
                <a:lnTo>
                  <a:pt x="91" y="744"/>
                </a:lnTo>
                <a:lnTo>
                  <a:pt x="91" y="745"/>
                </a:lnTo>
                <a:lnTo>
                  <a:pt x="92" y="745"/>
                </a:lnTo>
                <a:lnTo>
                  <a:pt x="92" y="745"/>
                </a:lnTo>
                <a:lnTo>
                  <a:pt x="93" y="745"/>
                </a:lnTo>
                <a:lnTo>
                  <a:pt x="93" y="745"/>
                </a:lnTo>
                <a:lnTo>
                  <a:pt x="94" y="745"/>
                </a:lnTo>
                <a:lnTo>
                  <a:pt x="94" y="745"/>
                </a:lnTo>
                <a:lnTo>
                  <a:pt x="95" y="742"/>
                </a:lnTo>
                <a:lnTo>
                  <a:pt x="95" y="745"/>
                </a:lnTo>
                <a:lnTo>
                  <a:pt x="96" y="745"/>
                </a:lnTo>
                <a:lnTo>
                  <a:pt x="96" y="745"/>
                </a:lnTo>
                <a:lnTo>
                  <a:pt x="97" y="743"/>
                </a:lnTo>
                <a:lnTo>
                  <a:pt x="97" y="745"/>
                </a:lnTo>
                <a:lnTo>
                  <a:pt x="98" y="744"/>
                </a:lnTo>
                <a:lnTo>
                  <a:pt x="98" y="745"/>
                </a:lnTo>
                <a:lnTo>
                  <a:pt x="99" y="745"/>
                </a:lnTo>
                <a:lnTo>
                  <a:pt x="99" y="745"/>
                </a:lnTo>
                <a:lnTo>
                  <a:pt x="100" y="743"/>
                </a:lnTo>
                <a:lnTo>
                  <a:pt x="100" y="745"/>
                </a:lnTo>
                <a:lnTo>
                  <a:pt x="101" y="745"/>
                </a:lnTo>
                <a:lnTo>
                  <a:pt x="101" y="745"/>
                </a:lnTo>
                <a:lnTo>
                  <a:pt x="102" y="745"/>
                </a:lnTo>
                <a:lnTo>
                  <a:pt x="102" y="745"/>
                </a:lnTo>
                <a:lnTo>
                  <a:pt x="103" y="745"/>
                </a:lnTo>
                <a:lnTo>
                  <a:pt x="103" y="745"/>
                </a:lnTo>
                <a:lnTo>
                  <a:pt x="104" y="745"/>
                </a:lnTo>
                <a:lnTo>
                  <a:pt x="104" y="745"/>
                </a:lnTo>
                <a:lnTo>
                  <a:pt x="105" y="745"/>
                </a:lnTo>
                <a:lnTo>
                  <a:pt x="105" y="745"/>
                </a:lnTo>
                <a:lnTo>
                  <a:pt x="106" y="744"/>
                </a:lnTo>
                <a:lnTo>
                  <a:pt x="106" y="745"/>
                </a:lnTo>
                <a:lnTo>
                  <a:pt x="107" y="744"/>
                </a:lnTo>
                <a:lnTo>
                  <a:pt x="107" y="745"/>
                </a:lnTo>
                <a:lnTo>
                  <a:pt x="108" y="745"/>
                </a:lnTo>
                <a:lnTo>
                  <a:pt x="108" y="745"/>
                </a:lnTo>
                <a:lnTo>
                  <a:pt x="109" y="742"/>
                </a:lnTo>
                <a:lnTo>
                  <a:pt x="109" y="745"/>
                </a:lnTo>
                <a:lnTo>
                  <a:pt x="110" y="742"/>
                </a:lnTo>
                <a:lnTo>
                  <a:pt x="110" y="745"/>
                </a:lnTo>
                <a:lnTo>
                  <a:pt x="111" y="744"/>
                </a:lnTo>
                <a:lnTo>
                  <a:pt x="111" y="745"/>
                </a:lnTo>
                <a:lnTo>
                  <a:pt x="112" y="744"/>
                </a:lnTo>
                <a:lnTo>
                  <a:pt x="112" y="745"/>
                </a:lnTo>
                <a:lnTo>
                  <a:pt x="113" y="745"/>
                </a:lnTo>
                <a:lnTo>
                  <a:pt x="113" y="745"/>
                </a:lnTo>
                <a:lnTo>
                  <a:pt x="114" y="742"/>
                </a:lnTo>
                <a:lnTo>
                  <a:pt x="114" y="745"/>
                </a:lnTo>
                <a:lnTo>
                  <a:pt x="115" y="745"/>
                </a:lnTo>
                <a:lnTo>
                  <a:pt x="115" y="745"/>
                </a:lnTo>
                <a:lnTo>
                  <a:pt x="116" y="745"/>
                </a:lnTo>
                <a:lnTo>
                  <a:pt x="116" y="745"/>
                </a:lnTo>
                <a:lnTo>
                  <a:pt x="117" y="745"/>
                </a:lnTo>
                <a:lnTo>
                  <a:pt x="117" y="745"/>
                </a:lnTo>
                <a:lnTo>
                  <a:pt x="118" y="740"/>
                </a:lnTo>
                <a:lnTo>
                  <a:pt x="118" y="745"/>
                </a:lnTo>
                <a:lnTo>
                  <a:pt x="119" y="739"/>
                </a:lnTo>
                <a:lnTo>
                  <a:pt x="119" y="745"/>
                </a:lnTo>
                <a:lnTo>
                  <a:pt x="120" y="744"/>
                </a:lnTo>
                <a:lnTo>
                  <a:pt x="120" y="745"/>
                </a:lnTo>
                <a:lnTo>
                  <a:pt x="121" y="745"/>
                </a:lnTo>
                <a:lnTo>
                  <a:pt x="121" y="745"/>
                </a:lnTo>
                <a:lnTo>
                  <a:pt x="122" y="745"/>
                </a:lnTo>
                <a:lnTo>
                  <a:pt x="122" y="745"/>
                </a:lnTo>
                <a:lnTo>
                  <a:pt x="123" y="745"/>
                </a:lnTo>
                <a:lnTo>
                  <a:pt x="123" y="745"/>
                </a:lnTo>
                <a:lnTo>
                  <a:pt x="124" y="745"/>
                </a:lnTo>
                <a:lnTo>
                  <a:pt x="124" y="745"/>
                </a:lnTo>
                <a:lnTo>
                  <a:pt x="125" y="745"/>
                </a:lnTo>
                <a:lnTo>
                  <a:pt x="125" y="745"/>
                </a:lnTo>
                <a:lnTo>
                  <a:pt x="126" y="744"/>
                </a:lnTo>
                <a:lnTo>
                  <a:pt x="126" y="745"/>
                </a:lnTo>
                <a:lnTo>
                  <a:pt x="127" y="745"/>
                </a:lnTo>
                <a:lnTo>
                  <a:pt x="127" y="745"/>
                </a:lnTo>
                <a:lnTo>
                  <a:pt x="128" y="745"/>
                </a:lnTo>
                <a:lnTo>
                  <a:pt x="128" y="743"/>
                </a:lnTo>
                <a:lnTo>
                  <a:pt x="129" y="739"/>
                </a:lnTo>
                <a:lnTo>
                  <a:pt x="129" y="745"/>
                </a:lnTo>
                <a:lnTo>
                  <a:pt x="130" y="737"/>
                </a:lnTo>
                <a:lnTo>
                  <a:pt x="130" y="745"/>
                </a:lnTo>
                <a:lnTo>
                  <a:pt x="131" y="745"/>
                </a:lnTo>
                <a:lnTo>
                  <a:pt x="131" y="745"/>
                </a:lnTo>
                <a:lnTo>
                  <a:pt x="132" y="745"/>
                </a:lnTo>
                <a:lnTo>
                  <a:pt x="132" y="745"/>
                </a:lnTo>
                <a:lnTo>
                  <a:pt x="133" y="745"/>
                </a:lnTo>
                <a:lnTo>
                  <a:pt x="133" y="744"/>
                </a:lnTo>
                <a:lnTo>
                  <a:pt x="134" y="745"/>
                </a:lnTo>
                <a:lnTo>
                  <a:pt x="134" y="745"/>
                </a:lnTo>
                <a:lnTo>
                  <a:pt x="135" y="745"/>
                </a:lnTo>
                <a:lnTo>
                  <a:pt x="135" y="744"/>
                </a:lnTo>
                <a:lnTo>
                  <a:pt x="136" y="745"/>
                </a:lnTo>
                <a:lnTo>
                  <a:pt x="136" y="745"/>
                </a:lnTo>
                <a:lnTo>
                  <a:pt x="137" y="745"/>
                </a:lnTo>
                <a:lnTo>
                  <a:pt x="137" y="745"/>
                </a:lnTo>
                <a:lnTo>
                  <a:pt x="138" y="745"/>
                </a:lnTo>
                <a:lnTo>
                  <a:pt x="138" y="745"/>
                </a:lnTo>
                <a:lnTo>
                  <a:pt x="139" y="735"/>
                </a:lnTo>
                <a:lnTo>
                  <a:pt x="139" y="745"/>
                </a:lnTo>
                <a:lnTo>
                  <a:pt x="140" y="744"/>
                </a:lnTo>
                <a:lnTo>
                  <a:pt x="140" y="745"/>
                </a:lnTo>
                <a:lnTo>
                  <a:pt x="141" y="745"/>
                </a:lnTo>
                <a:lnTo>
                  <a:pt x="141" y="745"/>
                </a:lnTo>
                <a:lnTo>
                  <a:pt x="142" y="745"/>
                </a:lnTo>
                <a:lnTo>
                  <a:pt x="142" y="745"/>
                </a:lnTo>
                <a:lnTo>
                  <a:pt x="143" y="395"/>
                </a:lnTo>
                <a:lnTo>
                  <a:pt x="143" y="745"/>
                </a:lnTo>
                <a:lnTo>
                  <a:pt x="144" y="494"/>
                </a:lnTo>
                <a:lnTo>
                  <a:pt x="144" y="745"/>
                </a:lnTo>
                <a:lnTo>
                  <a:pt x="145" y="745"/>
                </a:lnTo>
                <a:lnTo>
                  <a:pt x="145" y="745"/>
                </a:lnTo>
                <a:lnTo>
                  <a:pt x="146" y="745"/>
                </a:lnTo>
                <a:lnTo>
                  <a:pt x="146" y="745"/>
                </a:lnTo>
                <a:lnTo>
                  <a:pt x="147" y="736"/>
                </a:lnTo>
                <a:lnTo>
                  <a:pt x="147" y="745"/>
                </a:lnTo>
                <a:lnTo>
                  <a:pt x="148" y="745"/>
                </a:lnTo>
                <a:lnTo>
                  <a:pt x="148" y="740"/>
                </a:lnTo>
                <a:lnTo>
                  <a:pt x="149" y="733"/>
                </a:lnTo>
                <a:lnTo>
                  <a:pt x="149" y="745"/>
                </a:lnTo>
                <a:lnTo>
                  <a:pt x="150" y="745"/>
                </a:lnTo>
                <a:lnTo>
                  <a:pt x="150" y="744"/>
                </a:lnTo>
                <a:lnTo>
                  <a:pt x="151" y="744"/>
                </a:lnTo>
                <a:lnTo>
                  <a:pt x="151" y="745"/>
                </a:lnTo>
                <a:lnTo>
                  <a:pt x="152" y="606"/>
                </a:lnTo>
                <a:lnTo>
                  <a:pt x="152" y="745"/>
                </a:lnTo>
                <a:lnTo>
                  <a:pt x="153" y="646"/>
                </a:lnTo>
                <a:lnTo>
                  <a:pt x="153" y="745"/>
                </a:lnTo>
                <a:lnTo>
                  <a:pt x="154" y="745"/>
                </a:lnTo>
                <a:lnTo>
                  <a:pt x="154" y="744"/>
                </a:lnTo>
                <a:lnTo>
                  <a:pt x="155" y="744"/>
                </a:lnTo>
                <a:lnTo>
                  <a:pt x="155" y="745"/>
                </a:lnTo>
                <a:lnTo>
                  <a:pt x="156" y="741"/>
                </a:lnTo>
                <a:lnTo>
                  <a:pt x="156" y="745"/>
                </a:lnTo>
                <a:lnTo>
                  <a:pt x="157" y="744"/>
                </a:lnTo>
                <a:lnTo>
                  <a:pt x="157" y="745"/>
                </a:lnTo>
                <a:lnTo>
                  <a:pt x="158" y="744"/>
                </a:lnTo>
                <a:lnTo>
                  <a:pt x="158" y="745"/>
                </a:lnTo>
                <a:lnTo>
                  <a:pt x="159" y="745"/>
                </a:lnTo>
                <a:lnTo>
                  <a:pt x="159" y="744"/>
                </a:lnTo>
                <a:lnTo>
                  <a:pt x="160" y="743"/>
                </a:lnTo>
                <a:lnTo>
                  <a:pt x="160" y="745"/>
                </a:lnTo>
                <a:lnTo>
                  <a:pt x="161" y="724"/>
                </a:lnTo>
                <a:lnTo>
                  <a:pt x="161" y="745"/>
                </a:lnTo>
                <a:lnTo>
                  <a:pt x="162" y="731"/>
                </a:lnTo>
                <a:lnTo>
                  <a:pt x="162" y="745"/>
                </a:lnTo>
                <a:lnTo>
                  <a:pt x="163" y="745"/>
                </a:lnTo>
                <a:lnTo>
                  <a:pt x="163" y="745"/>
                </a:lnTo>
                <a:lnTo>
                  <a:pt x="164" y="743"/>
                </a:lnTo>
                <a:lnTo>
                  <a:pt x="164" y="745"/>
                </a:lnTo>
                <a:lnTo>
                  <a:pt x="165" y="744"/>
                </a:lnTo>
                <a:lnTo>
                  <a:pt x="165" y="745"/>
                </a:lnTo>
                <a:lnTo>
                  <a:pt x="166" y="745"/>
                </a:lnTo>
                <a:lnTo>
                  <a:pt x="166" y="745"/>
                </a:lnTo>
                <a:lnTo>
                  <a:pt x="167" y="745"/>
                </a:lnTo>
                <a:lnTo>
                  <a:pt x="167" y="745"/>
                </a:lnTo>
                <a:lnTo>
                  <a:pt x="168" y="745"/>
                </a:lnTo>
                <a:lnTo>
                  <a:pt x="168" y="745"/>
                </a:lnTo>
                <a:lnTo>
                  <a:pt x="169" y="745"/>
                </a:lnTo>
                <a:lnTo>
                  <a:pt x="169" y="745"/>
                </a:lnTo>
                <a:lnTo>
                  <a:pt x="170" y="743"/>
                </a:lnTo>
                <a:lnTo>
                  <a:pt x="170" y="745"/>
                </a:lnTo>
                <a:lnTo>
                  <a:pt x="171" y="744"/>
                </a:lnTo>
                <a:lnTo>
                  <a:pt x="171" y="745"/>
                </a:lnTo>
                <a:lnTo>
                  <a:pt x="172" y="745"/>
                </a:lnTo>
                <a:lnTo>
                  <a:pt x="172" y="744"/>
                </a:lnTo>
                <a:lnTo>
                  <a:pt x="173" y="745"/>
                </a:lnTo>
                <a:lnTo>
                  <a:pt x="173" y="745"/>
                </a:lnTo>
                <a:lnTo>
                  <a:pt x="174" y="745"/>
                </a:lnTo>
                <a:lnTo>
                  <a:pt x="174" y="745"/>
                </a:lnTo>
                <a:lnTo>
                  <a:pt x="175" y="743"/>
                </a:lnTo>
                <a:lnTo>
                  <a:pt x="175" y="745"/>
                </a:lnTo>
                <a:lnTo>
                  <a:pt x="176" y="745"/>
                </a:lnTo>
                <a:lnTo>
                  <a:pt x="176" y="745"/>
                </a:lnTo>
                <a:lnTo>
                  <a:pt x="177" y="745"/>
                </a:lnTo>
                <a:lnTo>
                  <a:pt x="177" y="745"/>
                </a:lnTo>
                <a:lnTo>
                  <a:pt x="178" y="745"/>
                </a:lnTo>
                <a:lnTo>
                  <a:pt x="178" y="745"/>
                </a:lnTo>
                <a:lnTo>
                  <a:pt x="179" y="745"/>
                </a:lnTo>
                <a:lnTo>
                  <a:pt x="179" y="744"/>
                </a:lnTo>
                <a:lnTo>
                  <a:pt x="180" y="745"/>
                </a:lnTo>
                <a:lnTo>
                  <a:pt x="180" y="745"/>
                </a:lnTo>
                <a:lnTo>
                  <a:pt x="181" y="744"/>
                </a:lnTo>
                <a:lnTo>
                  <a:pt x="181" y="745"/>
                </a:lnTo>
                <a:lnTo>
                  <a:pt x="182" y="745"/>
                </a:lnTo>
                <a:lnTo>
                  <a:pt x="182" y="745"/>
                </a:lnTo>
                <a:lnTo>
                  <a:pt x="183" y="745"/>
                </a:lnTo>
                <a:lnTo>
                  <a:pt x="183" y="745"/>
                </a:lnTo>
                <a:lnTo>
                  <a:pt x="184" y="745"/>
                </a:lnTo>
                <a:lnTo>
                  <a:pt x="184" y="745"/>
                </a:lnTo>
                <a:lnTo>
                  <a:pt x="185" y="745"/>
                </a:lnTo>
                <a:lnTo>
                  <a:pt x="185" y="745"/>
                </a:lnTo>
                <a:lnTo>
                  <a:pt x="186" y="745"/>
                </a:lnTo>
                <a:lnTo>
                  <a:pt x="186" y="745"/>
                </a:lnTo>
                <a:lnTo>
                  <a:pt x="187" y="745"/>
                </a:lnTo>
                <a:lnTo>
                  <a:pt x="187" y="745"/>
                </a:lnTo>
                <a:lnTo>
                  <a:pt x="188" y="745"/>
                </a:lnTo>
                <a:lnTo>
                  <a:pt x="188" y="745"/>
                </a:lnTo>
                <a:lnTo>
                  <a:pt x="189" y="745"/>
                </a:lnTo>
                <a:lnTo>
                  <a:pt x="189" y="745"/>
                </a:lnTo>
                <a:lnTo>
                  <a:pt x="190" y="745"/>
                </a:lnTo>
                <a:lnTo>
                  <a:pt x="190" y="745"/>
                </a:lnTo>
                <a:lnTo>
                  <a:pt x="191" y="744"/>
                </a:lnTo>
                <a:lnTo>
                  <a:pt x="191" y="745"/>
                </a:lnTo>
                <a:lnTo>
                  <a:pt x="192" y="745"/>
                </a:lnTo>
                <a:lnTo>
                  <a:pt x="192" y="745"/>
                </a:lnTo>
                <a:lnTo>
                  <a:pt x="193" y="745"/>
                </a:lnTo>
                <a:lnTo>
                  <a:pt x="193" y="745"/>
                </a:lnTo>
                <a:lnTo>
                  <a:pt x="194" y="742"/>
                </a:lnTo>
                <a:lnTo>
                  <a:pt x="194" y="745"/>
                </a:lnTo>
                <a:lnTo>
                  <a:pt x="195" y="744"/>
                </a:lnTo>
                <a:lnTo>
                  <a:pt x="195" y="745"/>
                </a:lnTo>
                <a:lnTo>
                  <a:pt x="196" y="745"/>
                </a:lnTo>
                <a:lnTo>
                  <a:pt x="196" y="745"/>
                </a:lnTo>
                <a:lnTo>
                  <a:pt x="197" y="745"/>
                </a:lnTo>
                <a:lnTo>
                  <a:pt x="197" y="745"/>
                </a:lnTo>
                <a:lnTo>
                  <a:pt x="198" y="744"/>
                </a:lnTo>
                <a:lnTo>
                  <a:pt x="198" y="745"/>
                </a:lnTo>
                <a:lnTo>
                  <a:pt x="199" y="745"/>
                </a:lnTo>
                <a:lnTo>
                  <a:pt x="199" y="745"/>
                </a:lnTo>
                <a:lnTo>
                  <a:pt x="200" y="745"/>
                </a:lnTo>
                <a:lnTo>
                  <a:pt x="200" y="745"/>
                </a:lnTo>
                <a:lnTo>
                  <a:pt x="201" y="745"/>
                </a:lnTo>
                <a:lnTo>
                  <a:pt x="201" y="744"/>
                </a:lnTo>
                <a:lnTo>
                  <a:pt x="202" y="745"/>
                </a:lnTo>
                <a:lnTo>
                  <a:pt x="202" y="745"/>
                </a:lnTo>
                <a:lnTo>
                  <a:pt x="203" y="745"/>
                </a:lnTo>
                <a:lnTo>
                  <a:pt x="203" y="745"/>
                </a:lnTo>
                <a:lnTo>
                  <a:pt x="204" y="745"/>
                </a:lnTo>
                <a:lnTo>
                  <a:pt x="204" y="745"/>
                </a:lnTo>
                <a:lnTo>
                  <a:pt x="205" y="745"/>
                </a:lnTo>
                <a:lnTo>
                  <a:pt x="205" y="745"/>
                </a:lnTo>
                <a:lnTo>
                  <a:pt x="206" y="745"/>
                </a:lnTo>
                <a:lnTo>
                  <a:pt x="206" y="745"/>
                </a:lnTo>
                <a:lnTo>
                  <a:pt x="207" y="745"/>
                </a:lnTo>
                <a:lnTo>
                  <a:pt x="207" y="745"/>
                </a:lnTo>
                <a:lnTo>
                  <a:pt x="208" y="745"/>
                </a:lnTo>
                <a:lnTo>
                  <a:pt x="208" y="745"/>
                </a:lnTo>
                <a:lnTo>
                  <a:pt x="209" y="745"/>
                </a:lnTo>
                <a:lnTo>
                  <a:pt x="209" y="745"/>
                </a:lnTo>
                <a:lnTo>
                  <a:pt x="210" y="745"/>
                </a:lnTo>
                <a:lnTo>
                  <a:pt x="210" y="745"/>
                </a:lnTo>
                <a:lnTo>
                  <a:pt x="211" y="745"/>
                </a:lnTo>
                <a:lnTo>
                  <a:pt x="211" y="745"/>
                </a:lnTo>
                <a:lnTo>
                  <a:pt x="212" y="745"/>
                </a:lnTo>
                <a:lnTo>
                  <a:pt x="212" y="745"/>
                </a:lnTo>
                <a:lnTo>
                  <a:pt x="213" y="744"/>
                </a:lnTo>
                <a:lnTo>
                  <a:pt x="213" y="745"/>
                </a:lnTo>
                <a:lnTo>
                  <a:pt x="214" y="745"/>
                </a:lnTo>
                <a:lnTo>
                  <a:pt x="214" y="745"/>
                </a:lnTo>
                <a:lnTo>
                  <a:pt x="215" y="745"/>
                </a:lnTo>
                <a:lnTo>
                  <a:pt x="215" y="745"/>
                </a:lnTo>
                <a:lnTo>
                  <a:pt x="216" y="745"/>
                </a:lnTo>
                <a:lnTo>
                  <a:pt x="216" y="745"/>
                </a:lnTo>
                <a:lnTo>
                  <a:pt x="217" y="745"/>
                </a:lnTo>
                <a:lnTo>
                  <a:pt x="217" y="745"/>
                </a:lnTo>
                <a:lnTo>
                  <a:pt x="218" y="744"/>
                </a:lnTo>
                <a:lnTo>
                  <a:pt x="218" y="745"/>
                </a:lnTo>
                <a:lnTo>
                  <a:pt x="219" y="743"/>
                </a:lnTo>
                <a:lnTo>
                  <a:pt x="219" y="745"/>
                </a:lnTo>
                <a:lnTo>
                  <a:pt x="220" y="745"/>
                </a:lnTo>
                <a:lnTo>
                  <a:pt x="220" y="745"/>
                </a:lnTo>
                <a:lnTo>
                  <a:pt x="221" y="743"/>
                </a:lnTo>
                <a:lnTo>
                  <a:pt x="221" y="745"/>
                </a:lnTo>
                <a:lnTo>
                  <a:pt x="222" y="745"/>
                </a:lnTo>
                <a:lnTo>
                  <a:pt x="222" y="745"/>
                </a:lnTo>
                <a:lnTo>
                  <a:pt x="223" y="744"/>
                </a:lnTo>
                <a:lnTo>
                  <a:pt x="223" y="745"/>
                </a:lnTo>
                <a:lnTo>
                  <a:pt x="224" y="744"/>
                </a:lnTo>
                <a:lnTo>
                  <a:pt x="224" y="745"/>
                </a:lnTo>
                <a:lnTo>
                  <a:pt x="225" y="745"/>
                </a:lnTo>
                <a:lnTo>
                  <a:pt x="225" y="745"/>
                </a:lnTo>
                <a:lnTo>
                  <a:pt x="226" y="745"/>
                </a:lnTo>
                <a:lnTo>
                  <a:pt x="226" y="745"/>
                </a:lnTo>
                <a:lnTo>
                  <a:pt x="227" y="745"/>
                </a:lnTo>
                <a:lnTo>
                  <a:pt x="227" y="745"/>
                </a:lnTo>
                <a:lnTo>
                  <a:pt x="228" y="745"/>
                </a:lnTo>
                <a:lnTo>
                  <a:pt x="228" y="745"/>
                </a:lnTo>
                <a:lnTo>
                  <a:pt x="229" y="745"/>
                </a:lnTo>
                <a:lnTo>
                  <a:pt x="229" y="745"/>
                </a:lnTo>
                <a:lnTo>
                  <a:pt x="230" y="745"/>
                </a:lnTo>
                <a:lnTo>
                  <a:pt x="230" y="745"/>
                </a:lnTo>
                <a:lnTo>
                  <a:pt x="231" y="744"/>
                </a:lnTo>
                <a:lnTo>
                  <a:pt x="231" y="745"/>
                </a:lnTo>
                <a:lnTo>
                  <a:pt x="232" y="745"/>
                </a:lnTo>
                <a:lnTo>
                  <a:pt x="232" y="745"/>
                </a:lnTo>
                <a:lnTo>
                  <a:pt x="233" y="745"/>
                </a:lnTo>
                <a:lnTo>
                  <a:pt x="233" y="744"/>
                </a:lnTo>
                <a:lnTo>
                  <a:pt x="234" y="744"/>
                </a:lnTo>
                <a:lnTo>
                  <a:pt x="234" y="745"/>
                </a:lnTo>
                <a:lnTo>
                  <a:pt x="235" y="745"/>
                </a:lnTo>
                <a:lnTo>
                  <a:pt x="235" y="745"/>
                </a:lnTo>
                <a:lnTo>
                  <a:pt x="236" y="745"/>
                </a:lnTo>
                <a:lnTo>
                  <a:pt x="236" y="743"/>
                </a:lnTo>
                <a:lnTo>
                  <a:pt x="237" y="745"/>
                </a:lnTo>
                <a:lnTo>
                  <a:pt x="237" y="745"/>
                </a:lnTo>
                <a:lnTo>
                  <a:pt x="238" y="745"/>
                </a:lnTo>
                <a:lnTo>
                  <a:pt x="238" y="745"/>
                </a:lnTo>
                <a:lnTo>
                  <a:pt x="239" y="745"/>
                </a:lnTo>
                <a:lnTo>
                  <a:pt x="239" y="745"/>
                </a:lnTo>
                <a:lnTo>
                  <a:pt x="240" y="744"/>
                </a:lnTo>
                <a:lnTo>
                  <a:pt x="240" y="745"/>
                </a:lnTo>
                <a:lnTo>
                  <a:pt x="241" y="745"/>
                </a:lnTo>
                <a:lnTo>
                  <a:pt x="241" y="745"/>
                </a:lnTo>
                <a:lnTo>
                  <a:pt x="242" y="745"/>
                </a:lnTo>
                <a:lnTo>
                  <a:pt x="242" y="745"/>
                </a:lnTo>
                <a:lnTo>
                  <a:pt x="243" y="745"/>
                </a:lnTo>
                <a:lnTo>
                  <a:pt x="243" y="745"/>
                </a:lnTo>
                <a:lnTo>
                  <a:pt x="244" y="745"/>
                </a:lnTo>
                <a:lnTo>
                  <a:pt x="244" y="745"/>
                </a:lnTo>
                <a:lnTo>
                  <a:pt x="245" y="745"/>
                </a:lnTo>
                <a:lnTo>
                  <a:pt x="245" y="745"/>
                </a:lnTo>
                <a:lnTo>
                  <a:pt x="246" y="745"/>
                </a:lnTo>
                <a:lnTo>
                  <a:pt x="246" y="745"/>
                </a:lnTo>
                <a:lnTo>
                  <a:pt x="247" y="745"/>
                </a:lnTo>
                <a:lnTo>
                  <a:pt x="247" y="745"/>
                </a:lnTo>
                <a:lnTo>
                  <a:pt x="248" y="745"/>
                </a:lnTo>
                <a:lnTo>
                  <a:pt x="248" y="745"/>
                </a:lnTo>
                <a:lnTo>
                  <a:pt x="249" y="745"/>
                </a:lnTo>
                <a:lnTo>
                  <a:pt x="249" y="745"/>
                </a:lnTo>
                <a:lnTo>
                  <a:pt x="250" y="745"/>
                </a:lnTo>
                <a:lnTo>
                  <a:pt x="250" y="745"/>
                </a:lnTo>
                <a:lnTo>
                  <a:pt x="251" y="745"/>
                </a:lnTo>
                <a:lnTo>
                  <a:pt x="251" y="745"/>
                </a:lnTo>
                <a:lnTo>
                  <a:pt x="252" y="745"/>
                </a:lnTo>
                <a:lnTo>
                  <a:pt x="252" y="745"/>
                </a:lnTo>
                <a:lnTo>
                  <a:pt x="253" y="745"/>
                </a:lnTo>
                <a:lnTo>
                  <a:pt x="253" y="745"/>
                </a:lnTo>
                <a:lnTo>
                  <a:pt x="254" y="745"/>
                </a:lnTo>
                <a:lnTo>
                  <a:pt x="254" y="745"/>
                </a:lnTo>
                <a:lnTo>
                  <a:pt x="255" y="745"/>
                </a:lnTo>
                <a:lnTo>
                  <a:pt x="255" y="745"/>
                </a:lnTo>
                <a:lnTo>
                  <a:pt x="256" y="744"/>
                </a:lnTo>
                <a:lnTo>
                  <a:pt x="256" y="745"/>
                </a:lnTo>
                <a:lnTo>
                  <a:pt x="257" y="743"/>
                </a:lnTo>
                <a:lnTo>
                  <a:pt x="257" y="745"/>
                </a:lnTo>
                <a:lnTo>
                  <a:pt x="258" y="744"/>
                </a:lnTo>
                <a:lnTo>
                  <a:pt x="258" y="745"/>
                </a:lnTo>
                <a:lnTo>
                  <a:pt x="259" y="745"/>
                </a:lnTo>
                <a:lnTo>
                  <a:pt x="259" y="745"/>
                </a:lnTo>
                <a:lnTo>
                  <a:pt x="260" y="745"/>
                </a:lnTo>
                <a:lnTo>
                  <a:pt x="260" y="745"/>
                </a:lnTo>
                <a:lnTo>
                  <a:pt x="261" y="745"/>
                </a:lnTo>
                <a:lnTo>
                  <a:pt x="261" y="739"/>
                </a:lnTo>
                <a:lnTo>
                  <a:pt x="262" y="739"/>
                </a:lnTo>
                <a:lnTo>
                  <a:pt x="262" y="745"/>
                </a:lnTo>
                <a:lnTo>
                  <a:pt x="263" y="745"/>
                </a:lnTo>
                <a:lnTo>
                  <a:pt x="263" y="745"/>
                </a:lnTo>
                <a:lnTo>
                  <a:pt x="264" y="745"/>
                </a:lnTo>
                <a:lnTo>
                  <a:pt x="264" y="745"/>
                </a:lnTo>
                <a:lnTo>
                  <a:pt x="265" y="733"/>
                </a:lnTo>
                <a:lnTo>
                  <a:pt x="265" y="745"/>
                </a:lnTo>
                <a:lnTo>
                  <a:pt x="266" y="741"/>
                </a:lnTo>
                <a:lnTo>
                  <a:pt x="266" y="745"/>
                </a:lnTo>
                <a:lnTo>
                  <a:pt x="267" y="745"/>
                </a:lnTo>
                <a:lnTo>
                  <a:pt x="267" y="745"/>
                </a:lnTo>
                <a:lnTo>
                  <a:pt x="268" y="745"/>
                </a:lnTo>
                <a:lnTo>
                  <a:pt x="268" y="745"/>
                </a:lnTo>
                <a:lnTo>
                  <a:pt x="269" y="745"/>
                </a:lnTo>
                <a:lnTo>
                  <a:pt x="269" y="745"/>
                </a:lnTo>
                <a:lnTo>
                  <a:pt x="270" y="745"/>
                </a:lnTo>
                <a:lnTo>
                  <a:pt x="270" y="745"/>
                </a:lnTo>
                <a:lnTo>
                  <a:pt x="271" y="745"/>
                </a:lnTo>
                <a:lnTo>
                  <a:pt x="271" y="745"/>
                </a:lnTo>
                <a:lnTo>
                  <a:pt x="272" y="745"/>
                </a:lnTo>
                <a:lnTo>
                  <a:pt x="272" y="745"/>
                </a:lnTo>
                <a:lnTo>
                  <a:pt x="273" y="745"/>
                </a:lnTo>
                <a:lnTo>
                  <a:pt x="273" y="745"/>
                </a:lnTo>
                <a:lnTo>
                  <a:pt x="274" y="744"/>
                </a:lnTo>
                <a:lnTo>
                  <a:pt x="274" y="745"/>
                </a:lnTo>
                <a:lnTo>
                  <a:pt x="275" y="743"/>
                </a:lnTo>
                <a:lnTo>
                  <a:pt x="275" y="745"/>
                </a:lnTo>
                <a:lnTo>
                  <a:pt x="276" y="744"/>
                </a:lnTo>
                <a:lnTo>
                  <a:pt x="276" y="745"/>
                </a:lnTo>
                <a:lnTo>
                  <a:pt x="277" y="745"/>
                </a:lnTo>
                <a:lnTo>
                  <a:pt x="277" y="745"/>
                </a:lnTo>
                <a:lnTo>
                  <a:pt x="278" y="744"/>
                </a:lnTo>
                <a:lnTo>
                  <a:pt x="278" y="745"/>
                </a:lnTo>
                <a:lnTo>
                  <a:pt x="279" y="745"/>
                </a:lnTo>
                <a:lnTo>
                  <a:pt x="279" y="745"/>
                </a:lnTo>
                <a:lnTo>
                  <a:pt x="280" y="745"/>
                </a:lnTo>
                <a:lnTo>
                  <a:pt x="280" y="745"/>
                </a:lnTo>
                <a:lnTo>
                  <a:pt x="281" y="745"/>
                </a:lnTo>
                <a:lnTo>
                  <a:pt x="281" y="745"/>
                </a:lnTo>
                <a:lnTo>
                  <a:pt x="282" y="745"/>
                </a:lnTo>
                <a:lnTo>
                  <a:pt x="282" y="745"/>
                </a:lnTo>
                <a:lnTo>
                  <a:pt x="283" y="745"/>
                </a:lnTo>
                <a:lnTo>
                  <a:pt x="283" y="745"/>
                </a:lnTo>
                <a:lnTo>
                  <a:pt x="284" y="745"/>
                </a:lnTo>
                <a:lnTo>
                  <a:pt x="284" y="745"/>
                </a:lnTo>
                <a:lnTo>
                  <a:pt x="285" y="745"/>
                </a:lnTo>
                <a:lnTo>
                  <a:pt x="285" y="745"/>
                </a:lnTo>
                <a:lnTo>
                  <a:pt x="286" y="745"/>
                </a:lnTo>
                <a:lnTo>
                  <a:pt x="286" y="745"/>
                </a:lnTo>
                <a:lnTo>
                  <a:pt x="287" y="745"/>
                </a:lnTo>
                <a:lnTo>
                  <a:pt x="287" y="745"/>
                </a:lnTo>
                <a:lnTo>
                  <a:pt x="288" y="745"/>
                </a:lnTo>
                <a:lnTo>
                  <a:pt x="288" y="745"/>
                </a:lnTo>
                <a:lnTo>
                  <a:pt x="289" y="745"/>
                </a:lnTo>
                <a:lnTo>
                  <a:pt x="289" y="745"/>
                </a:lnTo>
                <a:lnTo>
                  <a:pt x="290" y="744"/>
                </a:lnTo>
                <a:lnTo>
                  <a:pt x="290" y="745"/>
                </a:lnTo>
                <a:lnTo>
                  <a:pt x="291" y="745"/>
                </a:lnTo>
                <a:lnTo>
                  <a:pt x="291" y="745"/>
                </a:lnTo>
                <a:lnTo>
                  <a:pt x="292" y="744"/>
                </a:lnTo>
                <a:lnTo>
                  <a:pt x="292" y="745"/>
                </a:lnTo>
                <a:lnTo>
                  <a:pt x="293" y="744"/>
                </a:lnTo>
                <a:lnTo>
                  <a:pt x="293" y="745"/>
                </a:lnTo>
                <a:lnTo>
                  <a:pt x="294" y="745"/>
                </a:lnTo>
                <a:lnTo>
                  <a:pt x="294" y="745"/>
                </a:lnTo>
                <a:lnTo>
                  <a:pt x="295" y="745"/>
                </a:lnTo>
                <a:lnTo>
                  <a:pt x="295" y="745"/>
                </a:lnTo>
                <a:lnTo>
                  <a:pt x="296" y="745"/>
                </a:lnTo>
                <a:lnTo>
                  <a:pt x="296" y="745"/>
                </a:lnTo>
                <a:lnTo>
                  <a:pt x="297" y="743"/>
                </a:lnTo>
                <a:lnTo>
                  <a:pt x="297" y="745"/>
                </a:lnTo>
                <a:lnTo>
                  <a:pt x="298" y="744"/>
                </a:lnTo>
                <a:lnTo>
                  <a:pt x="298" y="745"/>
                </a:lnTo>
                <a:lnTo>
                  <a:pt x="299" y="745"/>
                </a:lnTo>
                <a:lnTo>
                  <a:pt x="299" y="745"/>
                </a:lnTo>
                <a:lnTo>
                  <a:pt x="300" y="745"/>
                </a:lnTo>
                <a:lnTo>
                  <a:pt x="300" y="745"/>
                </a:lnTo>
                <a:lnTo>
                  <a:pt x="301" y="732"/>
                </a:lnTo>
                <a:lnTo>
                  <a:pt x="301" y="745"/>
                </a:lnTo>
                <a:lnTo>
                  <a:pt x="302" y="742"/>
                </a:lnTo>
                <a:lnTo>
                  <a:pt x="302" y="745"/>
                </a:lnTo>
                <a:lnTo>
                  <a:pt x="303" y="745"/>
                </a:lnTo>
                <a:lnTo>
                  <a:pt x="303" y="744"/>
                </a:lnTo>
                <a:lnTo>
                  <a:pt x="304" y="745"/>
                </a:lnTo>
                <a:lnTo>
                  <a:pt x="304" y="745"/>
                </a:lnTo>
                <a:lnTo>
                  <a:pt x="305" y="745"/>
                </a:lnTo>
                <a:lnTo>
                  <a:pt x="305" y="745"/>
                </a:lnTo>
                <a:lnTo>
                  <a:pt x="306" y="745"/>
                </a:lnTo>
                <a:lnTo>
                  <a:pt x="306" y="745"/>
                </a:lnTo>
                <a:lnTo>
                  <a:pt x="307" y="745"/>
                </a:lnTo>
                <a:lnTo>
                  <a:pt x="307" y="745"/>
                </a:lnTo>
                <a:lnTo>
                  <a:pt x="308" y="744"/>
                </a:lnTo>
                <a:lnTo>
                  <a:pt x="308" y="745"/>
                </a:lnTo>
                <a:lnTo>
                  <a:pt x="309" y="745"/>
                </a:lnTo>
                <a:lnTo>
                  <a:pt x="309" y="745"/>
                </a:lnTo>
                <a:lnTo>
                  <a:pt x="310" y="745"/>
                </a:lnTo>
                <a:lnTo>
                  <a:pt x="310" y="745"/>
                </a:lnTo>
                <a:lnTo>
                  <a:pt x="311" y="742"/>
                </a:lnTo>
                <a:lnTo>
                  <a:pt x="311" y="745"/>
                </a:lnTo>
                <a:lnTo>
                  <a:pt x="312" y="745"/>
                </a:lnTo>
                <a:lnTo>
                  <a:pt x="312" y="745"/>
                </a:lnTo>
                <a:lnTo>
                  <a:pt x="313" y="739"/>
                </a:lnTo>
                <a:lnTo>
                  <a:pt x="313" y="745"/>
                </a:lnTo>
                <a:lnTo>
                  <a:pt x="314" y="740"/>
                </a:lnTo>
                <a:lnTo>
                  <a:pt x="314" y="745"/>
                </a:lnTo>
                <a:lnTo>
                  <a:pt x="315" y="733"/>
                </a:lnTo>
                <a:lnTo>
                  <a:pt x="315" y="745"/>
                </a:lnTo>
                <a:lnTo>
                  <a:pt x="316" y="730"/>
                </a:lnTo>
                <a:lnTo>
                  <a:pt x="316" y="745"/>
                </a:lnTo>
                <a:lnTo>
                  <a:pt x="317" y="744"/>
                </a:lnTo>
                <a:lnTo>
                  <a:pt x="317" y="745"/>
                </a:lnTo>
                <a:lnTo>
                  <a:pt x="318" y="745"/>
                </a:lnTo>
                <a:lnTo>
                  <a:pt x="318" y="745"/>
                </a:lnTo>
                <a:lnTo>
                  <a:pt x="319" y="744"/>
                </a:lnTo>
                <a:lnTo>
                  <a:pt x="319" y="745"/>
                </a:lnTo>
                <a:lnTo>
                  <a:pt x="320" y="744"/>
                </a:lnTo>
                <a:lnTo>
                  <a:pt x="320" y="745"/>
                </a:lnTo>
                <a:lnTo>
                  <a:pt x="321" y="745"/>
                </a:lnTo>
                <a:lnTo>
                  <a:pt x="321" y="745"/>
                </a:lnTo>
                <a:lnTo>
                  <a:pt x="322" y="745"/>
                </a:lnTo>
                <a:lnTo>
                  <a:pt x="322" y="745"/>
                </a:lnTo>
                <a:lnTo>
                  <a:pt x="323" y="744"/>
                </a:lnTo>
                <a:lnTo>
                  <a:pt x="323" y="745"/>
                </a:lnTo>
                <a:lnTo>
                  <a:pt x="324" y="745"/>
                </a:lnTo>
                <a:lnTo>
                  <a:pt x="324" y="740"/>
                </a:lnTo>
                <a:lnTo>
                  <a:pt x="325" y="744"/>
                </a:lnTo>
                <a:lnTo>
                  <a:pt x="325" y="745"/>
                </a:lnTo>
                <a:lnTo>
                  <a:pt x="326" y="745"/>
                </a:lnTo>
                <a:lnTo>
                  <a:pt x="326" y="745"/>
                </a:lnTo>
                <a:lnTo>
                  <a:pt x="327" y="745"/>
                </a:lnTo>
                <a:lnTo>
                  <a:pt x="327" y="745"/>
                </a:lnTo>
                <a:lnTo>
                  <a:pt x="328" y="744"/>
                </a:lnTo>
                <a:lnTo>
                  <a:pt x="328" y="745"/>
                </a:lnTo>
                <a:lnTo>
                  <a:pt x="329" y="739"/>
                </a:lnTo>
                <a:lnTo>
                  <a:pt x="329" y="745"/>
                </a:lnTo>
                <a:lnTo>
                  <a:pt x="330" y="743"/>
                </a:lnTo>
                <a:lnTo>
                  <a:pt x="330" y="745"/>
                </a:lnTo>
                <a:lnTo>
                  <a:pt x="331" y="745"/>
                </a:lnTo>
                <a:lnTo>
                  <a:pt x="331" y="745"/>
                </a:lnTo>
                <a:lnTo>
                  <a:pt x="332" y="745"/>
                </a:lnTo>
                <a:lnTo>
                  <a:pt x="332" y="745"/>
                </a:lnTo>
                <a:lnTo>
                  <a:pt x="333" y="158"/>
                </a:lnTo>
                <a:lnTo>
                  <a:pt x="333" y="745"/>
                </a:lnTo>
                <a:lnTo>
                  <a:pt x="334" y="0"/>
                </a:lnTo>
                <a:lnTo>
                  <a:pt x="334" y="745"/>
                </a:lnTo>
                <a:lnTo>
                  <a:pt x="335" y="636"/>
                </a:lnTo>
                <a:lnTo>
                  <a:pt x="335" y="745"/>
                </a:lnTo>
                <a:lnTo>
                  <a:pt x="336" y="743"/>
                </a:lnTo>
                <a:lnTo>
                  <a:pt x="336" y="745"/>
                </a:lnTo>
                <a:lnTo>
                  <a:pt x="337" y="745"/>
                </a:lnTo>
                <a:lnTo>
                  <a:pt x="337" y="745"/>
                </a:lnTo>
                <a:lnTo>
                  <a:pt x="338" y="745"/>
                </a:lnTo>
                <a:lnTo>
                  <a:pt x="338" y="742"/>
                </a:lnTo>
                <a:lnTo>
                  <a:pt x="339" y="727"/>
                </a:lnTo>
                <a:lnTo>
                  <a:pt x="339" y="745"/>
                </a:lnTo>
                <a:lnTo>
                  <a:pt x="340" y="695"/>
                </a:lnTo>
                <a:lnTo>
                  <a:pt x="340" y="745"/>
                </a:lnTo>
                <a:lnTo>
                  <a:pt x="341" y="681"/>
                </a:lnTo>
                <a:lnTo>
                  <a:pt x="341" y="745"/>
                </a:lnTo>
                <a:lnTo>
                  <a:pt x="342" y="738"/>
                </a:lnTo>
                <a:lnTo>
                  <a:pt x="342" y="745"/>
                </a:lnTo>
                <a:lnTo>
                  <a:pt x="343" y="744"/>
                </a:lnTo>
                <a:lnTo>
                  <a:pt x="343" y="745"/>
                </a:lnTo>
                <a:lnTo>
                  <a:pt x="344" y="740"/>
                </a:lnTo>
                <a:lnTo>
                  <a:pt x="344" y="745"/>
                </a:lnTo>
                <a:lnTo>
                  <a:pt x="345" y="745"/>
                </a:lnTo>
                <a:lnTo>
                  <a:pt x="345" y="700"/>
                </a:lnTo>
                <a:lnTo>
                  <a:pt x="346" y="745"/>
                </a:lnTo>
                <a:lnTo>
                  <a:pt x="346" y="689"/>
                </a:lnTo>
                <a:lnTo>
                  <a:pt x="347" y="732"/>
                </a:lnTo>
                <a:lnTo>
                  <a:pt x="347" y="745"/>
                </a:lnTo>
                <a:lnTo>
                  <a:pt x="348" y="729"/>
                </a:lnTo>
                <a:lnTo>
                  <a:pt x="348" y="745"/>
                </a:lnTo>
                <a:lnTo>
                  <a:pt x="349" y="741"/>
                </a:lnTo>
                <a:lnTo>
                  <a:pt x="349" y="745"/>
                </a:lnTo>
                <a:lnTo>
                  <a:pt x="350" y="744"/>
                </a:lnTo>
                <a:lnTo>
                  <a:pt x="350" y="745"/>
                </a:lnTo>
                <a:lnTo>
                  <a:pt x="351" y="744"/>
                </a:lnTo>
                <a:lnTo>
                  <a:pt x="351" y="745"/>
                </a:lnTo>
                <a:lnTo>
                  <a:pt x="352" y="735"/>
                </a:lnTo>
                <a:lnTo>
                  <a:pt x="352" y="745"/>
                </a:lnTo>
                <a:lnTo>
                  <a:pt x="353" y="732"/>
                </a:lnTo>
                <a:lnTo>
                  <a:pt x="353" y="745"/>
                </a:lnTo>
                <a:lnTo>
                  <a:pt x="354" y="740"/>
                </a:lnTo>
                <a:lnTo>
                  <a:pt x="354" y="745"/>
                </a:lnTo>
                <a:lnTo>
                  <a:pt x="355" y="739"/>
                </a:lnTo>
                <a:lnTo>
                  <a:pt x="355" y="745"/>
                </a:lnTo>
                <a:lnTo>
                  <a:pt x="356" y="745"/>
                </a:lnTo>
                <a:lnTo>
                  <a:pt x="356" y="745"/>
                </a:lnTo>
                <a:lnTo>
                  <a:pt x="357" y="745"/>
                </a:lnTo>
                <a:lnTo>
                  <a:pt x="357" y="745"/>
                </a:lnTo>
                <a:lnTo>
                  <a:pt x="358" y="733"/>
                </a:lnTo>
                <a:lnTo>
                  <a:pt x="358" y="745"/>
                </a:lnTo>
                <a:lnTo>
                  <a:pt x="359" y="745"/>
                </a:lnTo>
                <a:lnTo>
                  <a:pt x="359" y="739"/>
                </a:lnTo>
                <a:lnTo>
                  <a:pt x="360" y="738"/>
                </a:lnTo>
                <a:lnTo>
                  <a:pt x="360" y="745"/>
                </a:lnTo>
                <a:lnTo>
                  <a:pt x="361" y="743"/>
                </a:lnTo>
                <a:lnTo>
                  <a:pt x="361" y="745"/>
                </a:lnTo>
                <a:lnTo>
                  <a:pt x="362" y="742"/>
                </a:lnTo>
                <a:lnTo>
                  <a:pt x="362" y="745"/>
                </a:lnTo>
                <a:lnTo>
                  <a:pt x="363" y="745"/>
                </a:lnTo>
                <a:lnTo>
                  <a:pt x="363" y="745"/>
                </a:lnTo>
                <a:lnTo>
                  <a:pt x="364" y="745"/>
                </a:lnTo>
                <a:lnTo>
                  <a:pt x="364" y="745"/>
                </a:lnTo>
                <a:lnTo>
                  <a:pt x="365" y="745"/>
                </a:lnTo>
                <a:lnTo>
                  <a:pt x="365" y="742"/>
                </a:lnTo>
                <a:lnTo>
                  <a:pt x="366" y="743"/>
                </a:lnTo>
                <a:lnTo>
                  <a:pt x="366" y="745"/>
                </a:lnTo>
                <a:lnTo>
                  <a:pt x="367" y="742"/>
                </a:lnTo>
                <a:lnTo>
                  <a:pt x="367" y="745"/>
                </a:lnTo>
                <a:lnTo>
                  <a:pt x="368" y="744"/>
                </a:lnTo>
                <a:lnTo>
                  <a:pt x="368" y="745"/>
                </a:lnTo>
                <a:lnTo>
                  <a:pt x="369" y="744"/>
                </a:lnTo>
                <a:lnTo>
                  <a:pt x="369" y="745"/>
                </a:lnTo>
                <a:lnTo>
                  <a:pt x="370" y="745"/>
                </a:lnTo>
                <a:lnTo>
                  <a:pt x="370" y="745"/>
                </a:lnTo>
                <a:lnTo>
                  <a:pt x="371" y="745"/>
                </a:lnTo>
                <a:lnTo>
                  <a:pt x="371" y="745"/>
                </a:lnTo>
                <a:lnTo>
                  <a:pt x="372" y="745"/>
                </a:lnTo>
                <a:lnTo>
                  <a:pt x="372" y="745"/>
                </a:lnTo>
                <a:lnTo>
                  <a:pt x="373" y="745"/>
                </a:lnTo>
                <a:lnTo>
                  <a:pt x="373" y="745"/>
                </a:lnTo>
                <a:lnTo>
                  <a:pt x="374" y="745"/>
                </a:lnTo>
                <a:lnTo>
                  <a:pt x="374" y="745"/>
                </a:lnTo>
                <a:lnTo>
                  <a:pt x="375" y="745"/>
                </a:lnTo>
                <a:lnTo>
                  <a:pt x="375" y="745"/>
                </a:lnTo>
                <a:lnTo>
                  <a:pt x="376" y="745"/>
                </a:lnTo>
                <a:lnTo>
                  <a:pt x="376" y="745"/>
                </a:lnTo>
                <a:lnTo>
                  <a:pt x="377" y="745"/>
                </a:lnTo>
                <a:lnTo>
                  <a:pt x="377" y="745"/>
                </a:lnTo>
                <a:lnTo>
                  <a:pt x="378" y="745"/>
                </a:lnTo>
                <a:lnTo>
                  <a:pt x="378" y="745"/>
                </a:lnTo>
                <a:lnTo>
                  <a:pt x="379" y="745"/>
                </a:lnTo>
                <a:lnTo>
                  <a:pt x="379" y="745"/>
                </a:lnTo>
                <a:lnTo>
                  <a:pt x="380" y="745"/>
                </a:lnTo>
                <a:lnTo>
                  <a:pt x="380" y="745"/>
                </a:lnTo>
                <a:lnTo>
                  <a:pt x="381" y="745"/>
                </a:lnTo>
                <a:lnTo>
                  <a:pt x="381" y="745"/>
                </a:lnTo>
                <a:lnTo>
                  <a:pt x="382" y="745"/>
                </a:lnTo>
                <a:lnTo>
                  <a:pt x="382" y="745"/>
                </a:lnTo>
                <a:lnTo>
                  <a:pt x="383" y="745"/>
                </a:lnTo>
                <a:lnTo>
                  <a:pt x="383" y="745"/>
                </a:lnTo>
                <a:lnTo>
                  <a:pt x="384" y="745"/>
                </a:lnTo>
                <a:lnTo>
                  <a:pt x="384" y="745"/>
                </a:lnTo>
                <a:lnTo>
                  <a:pt x="385" y="745"/>
                </a:lnTo>
                <a:lnTo>
                  <a:pt x="385" y="745"/>
                </a:lnTo>
                <a:lnTo>
                  <a:pt x="386" y="745"/>
                </a:lnTo>
                <a:lnTo>
                  <a:pt x="386" y="745"/>
                </a:lnTo>
                <a:lnTo>
                  <a:pt x="387" y="745"/>
                </a:lnTo>
                <a:lnTo>
                  <a:pt x="387" y="745"/>
                </a:lnTo>
                <a:lnTo>
                  <a:pt x="388" y="745"/>
                </a:lnTo>
                <a:lnTo>
                  <a:pt x="388" y="745"/>
                </a:lnTo>
                <a:lnTo>
                  <a:pt x="389" y="745"/>
                </a:lnTo>
                <a:lnTo>
                  <a:pt x="389" y="745"/>
                </a:lnTo>
                <a:lnTo>
                  <a:pt x="390" y="745"/>
                </a:lnTo>
                <a:lnTo>
                  <a:pt x="390" y="745"/>
                </a:lnTo>
                <a:lnTo>
                  <a:pt x="391" y="745"/>
                </a:lnTo>
                <a:lnTo>
                  <a:pt x="391" y="745"/>
                </a:lnTo>
                <a:lnTo>
                  <a:pt x="392" y="745"/>
                </a:lnTo>
                <a:lnTo>
                  <a:pt x="392" y="745"/>
                </a:lnTo>
                <a:lnTo>
                  <a:pt x="393" y="745"/>
                </a:lnTo>
                <a:lnTo>
                  <a:pt x="393" y="745"/>
                </a:lnTo>
                <a:lnTo>
                  <a:pt x="394" y="745"/>
                </a:lnTo>
                <a:lnTo>
                  <a:pt x="394" y="745"/>
                </a:lnTo>
                <a:lnTo>
                  <a:pt x="395" y="745"/>
                </a:lnTo>
                <a:lnTo>
                  <a:pt x="395" y="745"/>
                </a:lnTo>
                <a:lnTo>
                  <a:pt x="396" y="745"/>
                </a:lnTo>
                <a:lnTo>
                  <a:pt x="396" y="745"/>
                </a:lnTo>
                <a:lnTo>
                  <a:pt x="397" y="745"/>
                </a:lnTo>
                <a:lnTo>
                  <a:pt x="397" y="745"/>
                </a:lnTo>
                <a:lnTo>
                  <a:pt x="398" y="745"/>
                </a:lnTo>
                <a:lnTo>
                  <a:pt x="398" y="745"/>
                </a:lnTo>
                <a:lnTo>
                  <a:pt x="399" y="745"/>
                </a:lnTo>
                <a:lnTo>
                  <a:pt x="399" y="745"/>
                </a:lnTo>
                <a:lnTo>
                  <a:pt x="400" y="745"/>
                </a:lnTo>
                <a:lnTo>
                  <a:pt x="400" y="745"/>
                </a:lnTo>
                <a:lnTo>
                  <a:pt x="401" y="745"/>
                </a:lnTo>
                <a:lnTo>
                  <a:pt x="401" y="745"/>
                </a:lnTo>
                <a:lnTo>
                  <a:pt x="402" y="745"/>
                </a:lnTo>
                <a:lnTo>
                  <a:pt x="402" y="745"/>
                </a:lnTo>
                <a:lnTo>
                  <a:pt x="403" y="745"/>
                </a:lnTo>
                <a:lnTo>
                  <a:pt x="403" y="745"/>
                </a:lnTo>
                <a:lnTo>
                  <a:pt x="404" y="745"/>
                </a:lnTo>
                <a:lnTo>
                  <a:pt x="404" y="745"/>
                </a:lnTo>
                <a:lnTo>
                  <a:pt x="405" y="745"/>
                </a:lnTo>
                <a:lnTo>
                  <a:pt x="405" y="745"/>
                </a:lnTo>
                <a:lnTo>
                  <a:pt x="406" y="744"/>
                </a:lnTo>
                <a:lnTo>
                  <a:pt x="406" y="745"/>
                </a:lnTo>
                <a:lnTo>
                  <a:pt x="407" y="745"/>
                </a:lnTo>
                <a:lnTo>
                  <a:pt x="407" y="745"/>
                </a:lnTo>
                <a:lnTo>
                  <a:pt x="408" y="744"/>
                </a:lnTo>
                <a:lnTo>
                  <a:pt x="408" y="745"/>
                </a:lnTo>
                <a:lnTo>
                  <a:pt x="409" y="745"/>
                </a:lnTo>
                <a:lnTo>
                  <a:pt x="409" y="745"/>
                </a:lnTo>
                <a:lnTo>
                  <a:pt x="410" y="745"/>
                </a:lnTo>
                <a:lnTo>
                  <a:pt x="410" y="745"/>
                </a:lnTo>
                <a:lnTo>
                  <a:pt x="411" y="745"/>
                </a:lnTo>
                <a:lnTo>
                  <a:pt x="411" y="745"/>
                </a:lnTo>
                <a:lnTo>
                  <a:pt x="412" y="745"/>
                </a:lnTo>
                <a:lnTo>
                  <a:pt x="412" y="745"/>
                </a:lnTo>
                <a:lnTo>
                  <a:pt x="413" y="745"/>
                </a:lnTo>
                <a:lnTo>
                  <a:pt x="413" y="745"/>
                </a:lnTo>
                <a:lnTo>
                  <a:pt x="414" y="745"/>
                </a:lnTo>
                <a:lnTo>
                  <a:pt x="414" y="745"/>
                </a:lnTo>
                <a:lnTo>
                  <a:pt x="415" y="745"/>
                </a:lnTo>
                <a:lnTo>
                  <a:pt x="415" y="745"/>
                </a:lnTo>
                <a:lnTo>
                  <a:pt x="416" y="745"/>
                </a:lnTo>
                <a:lnTo>
                  <a:pt x="416" y="745"/>
                </a:lnTo>
                <a:lnTo>
                  <a:pt x="417" y="745"/>
                </a:lnTo>
                <a:lnTo>
                  <a:pt x="417" y="745"/>
                </a:lnTo>
                <a:lnTo>
                  <a:pt x="418" y="745"/>
                </a:lnTo>
                <a:lnTo>
                  <a:pt x="418" y="745"/>
                </a:lnTo>
                <a:lnTo>
                  <a:pt x="419" y="745"/>
                </a:lnTo>
                <a:lnTo>
                  <a:pt x="419" y="745"/>
                </a:lnTo>
                <a:lnTo>
                  <a:pt x="420" y="745"/>
                </a:lnTo>
                <a:lnTo>
                  <a:pt x="420" y="745"/>
                </a:lnTo>
                <a:lnTo>
                  <a:pt x="421" y="744"/>
                </a:lnTo>
                <a:lnTo>
                  <a:pt x="421" y="745"/>
                </a:lnTo>
                <a:lnTo>
                  <a:pt x="422" y="745"/>
                </a:lnTo>
                <a:lnTo>
                  <a:pt x="422" y="745"/>
                </a:lnTo>
                <a:lnTo>
                  <a:pt x="423" y="745"/>
                </a:lnTo>
                <a:lnTo>
                  <a:pt x="423" y="745"/>
                </a:lnTo>
                <a:lnTo>
                  <a:pt x="424" y="745"/>
                </a:lnTo>
                <a:lnTo>
                  <a:pt x="424" y="745"/>
                </a:lnTo>
                <a:lnTo>
                  <a:pt x="425" y="745"/>
                </a:lnTo>
                <a:lnTo>
                  <a:pt x="425" y="745"/>
                </a:lnTo>
                <a:lnTo>
                  <a:pt x="426" y="745"/>
                </a:lnTo>
                <a:lnTo>
                  <a:pt x="426" y="745"/>
                </a:lnTo>
                <a:lnTo>
                  <a:pt x="427" y="745"/>
                </a:lnTo>
                <a:lnTo>
                  <a:pt x="427" y="745"/>
                </a:lnTo>
                <a:lnTo>
                  <a:pt x="428" y="745"/>
                </a:lnTo>
                <a:lnTo>
                  <a:pt x="428" y="745"/>
                </a:lnTo>
                <a:lnTo>
                  <a:pt x="429" y="745"/>
                </a:lnTo>
                <a:lnTo>
                  <a:pt x="429" y="745"/>
                </a:lnTo>
                <a:lnTo>
                  <a:pt x="430" y="745"/>
                </a:lnTo>
                <a:lnTo>
                  <a:pt x="430" y="745"/>
                </a:lnTo>
                <a:lnTo>
                  <a:pt x="431" y="745"/>
                </a:lnTo>
                <a:lnTo>
                  <a:pt x="431" y="745"/>
                </a:lnTo>
                <a:lnTo>
                  <a:pt x="432" y="745"/>
                </a:lnTo>
                <a:lnTo>
                  <a:pt x="432" y="745"/>
                </a:lnTo>
                <a:lnTo>
                  <a:pt x="433" y="744"/>
                </a:lnTo>
                <a:lnTo>
                  <a:pt x="433" y="745"/>
                </a:lnTo>
                <a:lnTo>
                  <a:pt x="434" y="745"/>
                </a:lnTo>
                <a:lnTo>
                  <a:pt x="434" y="745"/>
                </a:lnTo>
                <a:lnTo>
                  <a:pt x="435" y="745"/>
                </a:lnTo>
                <a:lnTo>
                  <a:pt x="435" y="745"/>
                </a:lnTo>
                <a:lnTo>
                  <a:pt x="436" y="745"/>
                </a:lnTo>
                <a:lnTo>
                  <a:pt x="436" y="745"/>
                </a:lnTo>
                <a:lnTo>
                  <a:pt x="437" y="745"/>
                </a:lnTo>
                <a:lnTo>
                  <a:pt x="437" y="744"/>
                </a:lnTo>
                <a:lnTo>
                  <a:pt x="438" y="743"/>
                </a:lnTo>
                <a:lnTo>
                  <a:pt x="438" y="745"/>
                </a:lnTo>
                <a:lnTo>
                  <a:pt x="439" y="743"/>
                </a:lnTo>
                <a:lnTo>
                  <a:pt x="439" y="745"/>
                </a:lnTo>
                <a:lnTo>
                  <a:pt x="440" y="745"/>
                </a:lnTo>
                <a:lnTo>
                  <a:pt x="440" y="745"/>
                </a:lnTo>
                <a:lnTo>
                  <a:pt x="441" y="745"/>
                </a:lnTo>
                <a:lnTo>
                  <a:pt x="441" y="745"/>
                </a:lnTo>
                <a:lnTo>
                  <a:pt x="442" y="745"/>
                </a:lnTo>
                <a:lnTo>
                  <a:pt x="442" y="745"/>
                </a:lnTo>
                <a:lnTo>
                  <a:pt x="443" y="745"/>
                </a:lnTo>
                <a:lnTo>
                  <a:pt x="443" y="745"/>
                </a:lnTo>
                <a:lnTo>
                  <a:pt x="444" y="745"/>
                </a:lnTo>
                <a:lnTo>
                  <a:pt x="444" y="745"/>
                </a:lnTo>
                <a:lnTo>
                  <a:pt x="445" y="745"/>
                </a:lnTo>
                <a:lnTo>
                  <a:pt x="445" y="745"/>
                </a:lnTo>
                <a:lnTo>
                  <a:pt x="446" y="745"/>
                </a:lnTo>
                <a:lnTo>
                  <a:pt x="446" y="745"/>
                </a:lnTo>
                <a:lnTo>
                  <a:pt x="447" y="745"/>
                </a:lnTo>
                <a:lnTo>
                  <a:pt x="447" y="745"/>
                </a:lnTo>
                <a:lnTo>
                  <a:pt x="448" y="745"/>
                </a:lnTo>
                <a:lnTo>
                  <a:pt x="448" y="745"/>
                </a:lnTo>
                <a:lnTo>
                  <a:pt x="449" y="745"/>
                </a:lnTo>
                <a:lnTo>
                  <a:pt x="449" y="745"/>
                </a:lnTo>
                <a:lnTo>
                  <a:pt x="450" y="745"/>
                </a:lnTo>
                <a:lnTo>
                  <a:pt x="450" y="745"/>
                </a:lnTo>
                <a:lnTo>
                  <a:pt x="451" y="745"/>
                </a:lnTo>
                <a:lnTo>
                  <a:pt x="451" y="745"/>
                </a:lnTo>
                <a:lnTo>
                  <a:pt x="452" y="745"/>
                </a:lnTo>
                <a:lnTo>
                  <a:pt x="452" y="745"/>
                </a:lnTo>
                <a:lnTo>
                  <a:pt x="453" y="745"/>
                </a:lnTo>
                <a:lnTo>
                  <a:pt x="453" y="745"/>
                </a:lnTo>
                <a:lnTo>
                  <a:pt x="454" y="745"/>
                </a:lnTo>
                <a:lnTo>
                  <a:pt x="454" y="745"/>
                </a:lnTo>
                <a:lnTo>
                  <a:pt x="455" y="745"/>
                </a:lnTo>
                <a:lnTo>
                  <a:pt x="455" y="745"/>
                </a:lnTo>
                <a:lnTo>
                  <a:pt x="456" y="745"/>
                </a:lnTo>
                <a:lnTo>
                  <a:pt x="456" y="745"/>
                </a:lnTo>
                <a:lnTo>
                  <a:pt x="457" y="744"/>
                </a:lnTo>
                <a:lnTo>
                  <a:pt x="457" y="745"/>
                </a:lnTo>
                <a:lnTo>
                  <a:pt x="458" y="745"/>
                </a:lnTo>
                <a:lnTo>
                  <a:pt x="458" y="745"/>
                </a:lnTo>
                <a:lnTo>
                  <a:pt x="459" y="745"/>
                </a:lnTo>
                <a:lnTo>
                  <a:pt x="459" y="745"/>
                </a:lnTo>
                <a:lnTo>
                  <a:pt x="460" y="745"/>
                </a:lnTo>
                <a:lnTo>
                  <a:pt x="460" y="745"/>
                </a:lnTo>
                <a:lnTo>
                  <a:pt x="461" y="745"/>
                </a:lnTo>
                <a:lnTo>
                  <a:pt x="461" y="745"/>
                </a:lnTo>
                <a:lnTo>
                  <a:pt x="462" y="745"/>
                </a:lnTo>
                <a:lnTo>
                  <a:pt x="462" y="745"/>
                </a:lnTo>
                <a:lnTo>
                  <a:pt x="463" y="745"/>
                </a:lnTo>
                <a:lnTo>
                  <a:pt x="463" y="745"/>
                </a:lnTo>
                <a:lnTo>
                  <a:pt x="464" y="745"/>
                </a:lnTo>
                <a:lnTo>
                  <a:pt x="464" y="745"/>
                </a:lnTo>
                <a:lnTo>
                  <a:pt x="465" y="745"/>
                </a:lnTo>
                <a:lnTo>
                  <a:pt x="465" y="745"/>
                </a:lnTo>
                <a:lnTo>
                  <a:pt x="466" y="745"/>
                </a:lnTo>
                <a:lnTo>
                  <a:pt x="466" y="745"/>
                </a:lnTo>
                <a:lnTo>
                  <a:pt x="467" y="745"/>
                </a:lnTo>
                <a:lnTo>
                  <a:pt x="467" y="745"/>
                </a:lnTo>
                <a:lnTo>
                  <a:pt x="468" y="745"/>
                </a:lnTo>
                <a:lnTo>
                  <a:pt x="468" y="745"/>
                </a:lnTo>
                <a:lnTo>
                  <a:pt x="469" y="745"/>
                </a:lnTo>
                <a:lnTo>
                  <a:pt x="469" y="745"/>
                </a:lnTo>
                <a:lnTo>
                  <a:pt x="470" y="745"/>
                </a:lnTo>
                <a:lnTo>
                  <a:pt x="470" y="745"/>
                </a:lnTo>
                <a:lnTo>
                  <a:pt x="471" y="745"/>
                </a:lnTo>
                <a:lnTo>
                  <a:pt x="471" y="745"/>
                </a:lnTo>
                <a:lnTo>
                  <a:pt x="472" y="745"/>
                </a:lnTo>
                <a:lnTo>
                  <a:pt x="472" y="745"/>
                </a:lnTo>
                <a:lnTo>
                  <a:pt x="473" y="745"/>
                </a:lnTo>
                <a:lnTo>
                  <a:pt x="473" y="745"/>
                </a:lnTo>
                <a:lnTo>
                  <a:pt x="474" y="745"/>
                </a:lnTo>
                <a:lnTo>
                  <a:pt x="474" y="745"/>
                </a:lnTo>
                <a:lnTo>
                  <a:pt x="475" y="745"/>
                </a:lnTo>
                <a:lnTo>
                  <a:pt x="475" y="745"/>
                </a:lnTo>
                <a:lnTo>
                  <a:pt x="476" y="745"/>
                </a:lnTo>
                <a:lnTo>
                  <a:pt x="476" y="745"/>
                </a:lnTo>
                <a:lnTo>
                  <a:pt x="477" y="745"/>
                </a:lnTo>
                <a:lnTo>
                  <a:pt x="477" y="745"/>
                </a:lnTo>
                <a:lnTo>
                  <a:pt x="478" y="745"/>
                </a:lnTo>
                <a:lnTo>
                  <a:pt x="478" y="745"/>
                </a:lnTo>
                <a:lnTo>
                  <a:pt x="480" y="745"/>
                </a:lnTo>
                <a:lnTo>
                  <a:pt x="480" y="745"/>
                </a:lnTo>
                <a:lnTo>
                  <a:pt x="480" y="745"/>
                </a:lnTo>
                <a:lnTo>
                  <a:pt x="481" y="745"/>
                </a:lnTo>
                <a:lnTo>
                  <a:pt x="481" y="745"/>
                </a:lnTo>
                <a:lnTo>
                  <a:pt x="482" y="745"/>
                </a:lnTo>
                <a:lnTo>
                  <a:pt x="482" y="745"/>
                </a:lnTo>
                <a:lnTo>
                  <a:pt x="483" y="745"/>
                </a:lnTo>
                <a:lnTo>
                  <a:pt x="483" y="745"/>
                </a:lnTo>
                <a:lnTo>
                  <a:pt x="484" y="745"/>
                </a:lnTo>
                <a:lnTo>
                  <a:pt x="484" y="745"/>
                </a:lnTo>
                <a:lnTo>
                  <a:pt x="485" y="745"/>
                </a:lnTo>
                <a:lnTo>
                  <a:pt x="485" y="745"/>
                </a:lnTo>
                <a:lnTo>
                  <a:pt x="486" y="745"/>
                </a:lnTo>
                <a:lnTo>
                  <a:pt x="486" y="745"/>
                </a:lnTo>
                <a:lnTo>
                  <a:pt x="487" y="745"/>
                </a:lnTo>
                <a:lnTo>
                  <a:pt x="487" y="745"/>
                </a:lnTo>
                <a:lnTo>
                  <a:pt x="488" y="745"/>
                </a:lnTo>
                <a:lnTo>
                  <a:pt x="488" y="745"/>
                </a:lnTo>
                <a:lnTo>
                  <a:pt x="489" y="745"/>
                </a:lnTo>
                <a:lnTo>
                  <a:pt x="489" y="745"/>
                </a:lnTo>
                <a:lnTo>
                  <a:pt x="490" y="745"/>
                </a:lnTo>
                <a:lnTo>
                  <a:pt x="490" y="745"/>
                </a:lnTo>
                <a:lnTo>
                  <a:pt x="491" y="745"/>
                </a:lnTo>
                <a:lnTo>
                  <a:pt x="491" y="745"/>
                </a:lnTo>
                <a:lnTo>
                  <a:pt x="492" y="745"/>
                </a:lnTo>
                <a:lnTo>
                  <a:pt x="492" y="745"/>
                </a:lnTo>
                <a:lnTo>
                  <a:pt x="493" y="745"/>
                </a:lnTo>
                <a:lnTo>
                  <a:pt x="493" y="745"/>
                </a:lnTo>
                <a:lnTo>
                  <a:pt x="494" y="745"/>
                </a:lnTo>
                <a:lnTo>
                  <a:pt x="494" y="745"/>
                </a:lnTo>
                <a:lnTo>
                  <a:pt x="495" y="745"/>
                </a:lnTo>
                <a:lnTo>
                  <a:pt x="495" y="745"/>
                </a:lnTo>
                <a:lnTo>
                  <a:pt x="496" y="745"/>
                </a:lnTo>
                <a:lnTo>
                  <a:pt x="496" y="745"/>
                </a:lnTo>
                <a:lnTo>
                  <a:pt x="497" y="745"/>
                </a:lnTo>
                <a:lnTo>
                  <a:pt x="497" y="745"/>
                </a:lnTo>
                <a:lnTo>
                  <a:pt x="498" y="745"/>
                </a:lnTo>
                <a:lnTo>
                  <a:pt x="498" y="745"/>
                </a:lnTo>
                <a:lnTo>
                  <a:pt x="499" y="745"/>
                </a:lnTo>
                <a:lnTo>
                  <a:pt x="499" y="745"/>
                </a:lnTo>
                <a:lnTo>
                  <a:pt x="500" y="745"/>
                </a:lnTo>
                <a:lnTo>
                  <a:pt x="500" y="745"/>
                </a:lnTo>
                <a:lnTo>
                  <a:pt x="501" y="745"/>
                </a:lnTo>
                <a:lnTo>
                  <a:pt x="501" y="745"/>
                </a:lnTo>
                <a:lnTo>
                  <a:pt x="503" y="745"/>
                </a:lnTo>
                <a:lnTo>
                  <a:pt x="503" y="745"/>
                </a:lnTo>
                <a:lnTo>
                  <a:pt x="503" y="745"/>
                </a:lnTo>
                <a:lnTo>
                  <a:pt x="504" y="745"/>
                </a:lnTo>
                <a:lnTo>
                  <a:pt x="504" y="745"/>
                </a:lnTo>
                <a:lnTo>
                  <a:pt x="505" y="745"/>
                </a:lnTo>
                <a:lnTo>
                  <a:pt x="505" y="745"/>
                </a:lnTo>
                <a:lnTo>
                  <a:pt x="506" y="745"/>
                </a:lnTo>
                <a:lnTo>
                  <a:pt x="506" y="745"/>
                </a:lnTo>
                <a:lnTo>
                  <a:pt x="507" y="745"/>
                </a:lnTo>
                <a:lnTo>
                  <a:pt x="507" y="745"/>
                </a:lnTo>
                <a:lnTo>
                  <a:pt x="508" y="745"/>
                </a:lnTo>
                <a:lnTo>
                  <a:pt x="508" y="745"/>
                </a:lnTo>
                <a:lnTo>
                  <a:pt x="510" y="745"/>
                </a:lnTo>
                <a:lnTo>
                  <a:pt x="510" y="745"/>
                </a:lnTo>
                <a:lnTo>
                  <a:pt x="510" y="745"/>
                </a:lnTo>
                <a:lnTo>
                  <a:pt x="511" y="745"/>
                </a:lnTo>
                <a:lnTo>
                  <a:pt x="511" y="745"/>
                </a:lnTo>
                <a:lnTo>
                  <a:pt x="513" y="745"/>
                </a:lnTo>
                <a:lnTo>
                  <a:pt x="513" y="745"/>
                </a:lnTo>
                <a:lnTo>
                  <a:pt x="513" y="745"/>
                </a:lnTo>
                <a:lnTo>
                  <a:pt x="514" y="745"/>
                </a:lnTo>
                <a:lnTo>
                  <a:pt x="514" y="745"/>
                </a:lnTo>
                <a:lnTo>
                  <a:pt x="515" y="745"/>
                </a:lnTo>
                <a:lnTo>
                  <a:pt x="515" y="745"/>
                </a:lnTo>
                <a:lnTo>
                  <a:pt x="516" y="745"/>
                </a:lnTo>
                <a:lnTo>
                  <a:pt x="516" y="745"/>
                </a:lnTo>
                <a:lnTo>
                  <a:pt x="517" y="745"/>
                </a:lnTo>
                <a:lnTo>
                  <a:pt x="517" y="745"/>
                </a:lnTo>
                <a:lnTo>
                  <a:pt x="518" y="745"/>
                </a:lnTo>
                <a:lnTo>
                  <a:pt x="518" y="745"/>
                </a:lnTo>
                <a:lnTo>
                  <a:pt x="520" y="745"/>
                </a:lnTo>
                <a:lnTo>
                  <a:pt x="520" y="745"/>
                </a:lnTo>
                <a:lnTo>
                  <a:pt x="520" y="745"/>
                </a:lnTo>
                <a:lnTo>
                  <a:pt x="521" y="745"/>
                </a:lnTo>
                <a:lnTo>
                  <a:pt x="521" y="745"/>
                </a:lnTo>
                <a:lnTo>
                  <a:pt x="522" y="745"/>
                </a:lnTo>
                <a:lnTo>
                  <a:pt x="522" y="745"/>
                </a:lnTo>
                <a:lnTo>
                  <a:pt x="523" y="745"/>
                </a:lnTo>
                <a:lnTo>
                  <a:pt x="523" y="745"/>
                </a:lnTo>
                <a:lnTo>
                  <a:pt x="525" y="745"/>
                </a:lnTo>
                <a:lnTo>
                  <a:pt x="525" y="745"/>
                </a:lnTo>
                <a:lnTo>
                  <a:pt x="525" y="745"/>
                </a:lnTo>
                <a:lnTo>
                  <a:pt x="527" y="745"/>
                </a:lnTo>
                <a:lnTo>
                  <a:pt x="527" y="745"/>
                </a:lnTo>
                <a:lnTo>
                  <a:pt x="527" y="745"/>
                </a:lnTo>
                <a:lnTo>
                  <a:pt x="528" y="745"/>
                </a:lnTo>
                <a:lnTo>
                  <a:pt x="528" y="745"/>
                </a:lnTo>
                <a:lnTo>
                  <a:pt x="532" y="745"/>
                </a:lnTo>
                <a:lnTo>
                  <a:pt x="532" y="745"/>
                </a:lnTo>
                <a:lnTo>
                  <a:pt x="532" y="745"/>
                </a:lnTo>
                <a:lnTo>
                  <a:pt x="535" y="745"/>
                </a:lnTo>
                <a:lnTo>
                  <a:pt x="535" y="745"/>
                </a:lnTo>
                <a:lnTo>
                  <a:pt x="535" y="745"/>
                </a:lnTo>
                <a:lnTo>
                  <a:pt x="537" y="745"/>
                </a:lnTo>
                <a:lnTo>
                  <a:pt x="537" y="745"/>
                </a:lnTo>
                <a:lnTo>
                  <a:pt x="537" y="745"/>
                </a:lnTo>
                <a:lnTo>
                  <a:pt x="538" y="745"/>
                </a:lnTo>
                <a:lnTo>
                  <a:pt x="538" y="745"/>
                </a:lnTo>
                <a:lnTo>
                  <a:pt x="540" y="745"/>
                </a:lnTo>
                <a:lnTo>
                  <a:pt x="540" y="745"/>
                </a:lnTo>
                <a:lnTo>
                  <a:pt x="540" y="745"/>
                </a:lnTo>
                <a:lnTo>
                  <a:pt x="541" y="745"/>
                </a:lnTo>
                <a:lnTo>
                  <a:pt x="541" y="745"/>
                </a:lnTo>
                <a:lnTo>
                  <a:pt x="543" y="745"/>
                </a:lnTo>
                <a:lnTo>
                  <a:pt x="543" y="745"/>
                </a:lnTo>
                <a:lnTo>
                  <a:pt x="543" y="745"/>
                </a:lnTo>
                <a:lnTo>
                  <a:pt x="544" y="745"/>
                </a:lnTo>
                <a:lnTo>
                  <a:pt x="544" y="745"/>
                </a:lnTo>
                <a:lnTo>
                  <a:pt x="545" y="745"/>
                </a:lnTo>
                <a:lnTo>
                  <a:pt x="545" y="745"/>
                </a:lnTo>
                <a:lnTo>
                  <a:pt x="546" y="745"/>
                </a:lnTo>
                <a:lnTo>
                  <a:pt x="546" y="745"/>
                </a:lnTo>
                <a:lnTo>
                  <a:pt x="547" y="745"/>
                </a:lnTo>
                <a:lnTo>
                  <a:pt x="547" y="745"/>
                </a:lnTo>
                <a:lnTo>
                  <a:pt x="548" y="745"/>
                </a:lnTo>
                <a:lnTo>
                  <a:pt x="548" y="745"/>
                </a:lnTo>
                <a:lnTo>
                  <a:pt x="549" y="745"/>
                </a:lnTo>
                <a:lnTo>
                  <a:pt x="549" y="745"/>
                </a:lnTo>
                <a:lnTo>
                  <a:pt x="554" y="745"/>
                </a:lnTo>
                <a:lnTo>
                  <a:pt x="554" y="745"/>
                </a:lnTo>
                <a:lnTo>
                  <a:pt x="554" y="745"/>
                </a:lnTo>
                <a:lnTo>
                  <a:pt x="556" y="745"/>
                </a:lnTo>
                <a:lnTo>
                  <a:pt x="556" y="745"/>
                </a:lnTo>
                <a:lnTo>
                  <a:pt x="556" y="745"/>
                </a:lnTo>
                <a:lnTo>
                  <a:pt x="557" y="745"/>
                </a:lnTo>
                <a:lnTo>
                  <a:pt x="557" y="745"/>
                </a:lnTo>
                <a:lnTo>
                  <a:pt x="561" y="745"/>
                </a:lnTo>
                <a:lnTo>
                  <a:pt x="561" y="745"/>
                </a:lnTo>
                <a:lnTo>
                  <a:pt x="561" y="745"/>
                </a:lnTo>
                <a:lnTo>
                  <a:pt x="563" y="745"/>
                </a:lnTo>
                <a:lnTo>
                  <a:pt x="563" y="745"/>
                </a:lnTo>
                <a:lnTo>
                  <a:pt x="563" y="745"/>
                </a:lnTo>
                <a:lnTo>
                  <a:pt x="564" y="745"/>
                </a:lnTo>
                <a:lnTo>
                  <a:pt x="564" y="745"/>
                </a:lnTo>
                <a:lnTo>
                  <a:pt x="565" y="745"/>
                </a:lnTo>
                <a:lnTo>
                  <a:pt x="565" y="745"/>
                </a:lnTo>
                <a:lnTo>
                  <a:pt x="566" y="745"/>
                </a:lnTo>
                <a:lnTo>
                  <a:pt x="566" y="745"/>
                </a:lnTo>
                <a:lnTo>
                  <a:pt x="567" y="745"/>
                </a:lnTo>
                <a:lnTo>
                  <a:pt x="567" y="745"/>
                </a:lnTo>
                <a:lnTo>
                  <a:pt x="568" y="745"/>
                </a:lnTo>
                <a:lnTo>
                  <a:pt x="568" y="745"/>
                </a:lnTo>
                <a:lnTo>
                  <a:pt x="570" y="745"/>
                </a:lnTo>
                <a:lnTo>
                  <a:pt x="570" y="745"/>
                </a:lnTo>
                <a:lnTo>
                  <a:pt x="570" y="745"/>
                </a:lnTo>
                <a:lnTo>
                  <a:pt x="571" y="745"/>
                </a:lnTo>
                <a:lnTo>
                  <a:pt x="571" y="745"/>
                </a:lnTo>
                <a:lnTo>
                  <a:pt x="572" y="745"/>
                </a:lnTo>
                <a:lnTo>
                  <a:pt x="572" y="745"/>
                </a:lnTo>
                <a:lnTo>
                  <a:pt x="573" y="745"/>
                </a:lnTo>
                <a:lnTo>
                  <a:pt x="573" y="745"/>
                </a:lnTo>
                <a:lnTo>
                  <a:pt x="574" y="745"/>
                </a:lnTo>
                <a:lnTo>
                  <a:pt x="574" y="745"/>
                </a:lnTo>
                <a:lnTo>
                  <a:pt x="575" y="745"/>
                </a:lnTo>
                <a:lnTo>
                  <a:pt x="575" y="745"/>
                </a:lnTo>
                <a:lnTo>
                  <a:pt x="576" y="745"/>
                </a:lnTo>
                <a:lnTo>
                  <a:pt x="576" y="745"/>
                </a:lnTo>
                <a:lnTo>
                  <a:pt x="577" y="745"/>
                </a:lnTo>
                <a:lnTo>
                  <a:pt x="577" y="745"/>
                </a:lnTo>
                <a:lnTo>
                  <a:pt x="582" y="745"/>
                </a:lnTo>
                <a:lnTo>
                  <a:pt x="582" y="745"/>
                </a:lnTo>
                <a:lnTo>
                  <a:pt x="582" y="745"/>
                </a:lnTo>
                <a:lnTo>
                  <a:pt x="584" y="745"/>
                </a:lnTo>
                <a:lnTo>
                  <a:pt x="584" y="745"/>
                </a:lnTo>
                <a:lnTo>
                  <a:pt x="584" y="745"/>
                </a:lnTo>
                <a:lnTo>
                  <a:pt x="585" y="745"/>
                </a:lnTo>
                <a:lnTo>
                  <a:pt x="585" y="745"/>
                </a:lnTo>
                <a:lnTo>
                  <a:pt x="587" y="745"/>
                </a:lnTo>
                <a:lnTo>
                  <a:pt x="587" y="745"/>
                </a:lnTo>
                <a:lnTo>
                  <a:pt x="587" y="745"/>
                </a:lnTo>
                <a:lnTo>
                  <a:pt x="588" y="743"/>
                </a:lnTo>
                <a:lnTo>
                  <a:pt x="588" y="745"/>
                </a:lnTo>
                <a:lnTo>
                  <a:pt x="589" y="743"/>
                </a:lnTo>
                <a:lnTo>
                  <a:pt x="589" y="745"/>
                </a:lnTo>
                <a:lnTo>
                  <a:pt x="590" y="745"/>
                </a:lnTo>
                <a:lnTo>
                  <a:pt x="590" y="745"/>
                </a:lnTo>
                <a:lnTo>
                  <a:pt x="591" y="745"/>
                </a:lnTo>
                <a:lnTo>
                  <a:pt x="591" y="745"/>
                </a:lnTo>
                <a:lnTo>
                  <a:pt x="592" y="745"/>
                </a:lnTo>
                <a:lnTo>
                  <a:pt x="592" y="745"/>
                </a:lnTo>
                <a:lnTo>
                  <a:pt x="593" y="745"/>
                </a:lnTo>
                <a:lnTo>
                  <a:pt x="593" y="745"/>
                </a:lnTo>
                <a:lnTo>
                  <a:pt x="594" y="745"/>
                </a:lnTo>
                <a:lnTo>
                  <a:pt x="594" y="745"/>
                </a:lnTo>
                <a:lnTo>
                  <a:pt x="595" y="745"/>
                </a:lnTo>
                <a:lnTo>
                  <a:pt x="595" y="745"/>
                </a:lnTo>
                <a:lnTo>
                  <a:pt x="596" y="745"/>
                </a:lnTo>
                <a:lnTo>
                  <a:pt x="596" y="745"/>
                </a:lnTo>
                <a:lnTo>
                  <a:pt x="597" y="745"/>
                </a:lnTo>
                <a:lnTo>
                  <a:pt x="597" y="745"/>
                </a:lnTo>
                <a:lnTo>
                  <a:pt x="598" y="745"/>
                </a:lnTo>
                <a:lnTo>
                  <a:pt x="598" y="745"/>
                </a:lnTo>
                <a:lnTo>
                  <a:pt x="599" y="745"/>
                </a:lnTo>
                <a:lnTo>
                  <a:pt x="599" y="745"/>
                </a:lnTo>
                <a:lnTo>
                  <a:pt x="600" y="745"/>
                </a:lnTo>
                <a:lnTo>
                  <a:pt x="600" y="745"/>
                </a:lnTo>
                <a:lnTo>
                  <a:pt x="601" y="745"/>
                </a:lnTo>
                <a:lnTo>
                  <a:pt x="601" y="745"/>
                </a:lnTo>
                <a:lnTo>
                  <a:pt x="602" y="745"/>
                </a:lnTo>
                <a:lnTo>
                  <a:pt x="602" y="745"/>
                </a:lnTo>
                <a:lnTo>
                  <a:pt x="604" y="745"/>
                </a:lnTo>
                <a:lnTo>
                  <a:pt x="604" y="745"/>
                </a:lnTo>
                <a:lnTo>
                  <a:pt x="604" y="745"/>
                </a:lnTo>
                <a:lnTo>
                  <a:pt x="606" y="745"/>
                </a:lnTo>
                <a:lnTo>
                  <a:pt x="606" y="745"/>
                </a:lnTo>
                <a:lnTo>
                  <a:pt x="606" y="745"/>
                </a:lnTo>
                <a:lnTo>
                  <a:pt x="607" y="745"/>
                </a:lnTo>
                <a:lnTo>
                  <a:pt x="607" y="745"/>
                </a:lnTo>
                <a:lnTo>
                  <a:pt x="608" y="745"/>
                </a:lnTo>
                <a:lnTo>
                  <a:pt x="608" y="745"/>
                </a:lnTo>
                <a:lnTo>
                  <a:pt x="609" y="745"/>
                </a:lnTo>
                <a:lnTo>
                  <a:pt x="609" y="745"/>
                </a:lnTo>
                <a:lnTo>
                  <a:pt x="610" y="745"/>
                </a:lnTo>
                <a:lnTo>
                  <a:pt x="610" y="745"/>
                </a:lnTo>
                <a:lnTo>
                  <a:pt x="612" y="745"/>
                </a:lnTo>
                <a:lnTo>
                  <a:pt x="612" y="745"/>
                </a:lnTo>
                <a:lnTo>
                  <a:pt x="612" y="745"/>
                </a:lnTo>
                <a:lnTo>
                  <a:pt x="613" y="745"/>
                </a:lnTo>
                <a:lnTo>
                  <a:pt x="613" y="745"/>
                </a:lnTo>
                <a:lnTo>
                  <a:pt x="614" y="745"/>
                </a:lnTo>
                <a:lnTo>
                  <a:pt x="614" y="745"/>
                </a:lnTo>
                <a:lnTo>
                  <a:pt x="615" y="745"/>
                </a:lnTo>
                <a:lnTo>
                  <a:pt x="615" y="745"/>
                </a:lnTo>
                <a:lnTo>
                  <a:pt x="616" y="745"/>
                </a:lnTo>
                <a:lnTo>
                  <a:pt x="616" y="745"/>
                </a:lnTo>
                <a:lnTo>
                  <a:pt x="617" y="745"/>
                </a:lnTo>
                <a:lnTo>
                  <a:pt x="617" y="745"/>
                </a:lnTo>
                <a:lnTo>
                  <a:pt x="618" y="745"/>
                </a:lnTo>
                <a:lnTo>
                  <a:pt x="618" y="745"/>
                </a:lnTo>
                <a:lnTo>
                  <a:pt x="619" y="745"/>
                </a:lnTo>
                <a:lnTo>
                  <a:pt x="619" y="745"/>
                </a:lnTo>
                <a:lnTo>
                  <a:pt x="620" y="745"/>
                </a:lnTo>
                <a:lnTo>
                  <a:pt x="620" y="745"/>
                </a:lnTo>
                <a:lnTo>
                  <a:pt x="621" y="745"/>
                </a:lnTo>
                <a:lnTo>
                  <a:pt x="621" y="745"/>
                </a:lnTo>
                <a:lnTo>
                  <a:pt x="622" y="745"/>
                </a:lnTo>
                <a:lnTo>
                  <a:pt x="622" y="745"/>
                </a:lnTo>
                <a:lnTo>
                  <a:pt x="624" y="745"/>
                </a:lnTo>
                <a:lnTo>
                  <a:pt x="624" y="745"/>
                </a:lnTo>
                <a:lnTo>
                  <a:pt x="624" y="745"/>
                </a:lnTo>
                <a:lnTo>
                  <a:pt x="626" y="745"/>
                </a:lnTo>
                <a:lnTo>
                  <a:pt x="626" y="745"/>
                </a:lnTo>
                <a:lnTo>
                  <a:pt x="626" y="745"/>
                </a:lnTo>
                <a:lnTo>
                  <a:pt x="627" y="745"/>
                </a:lnTo>
                <a:lnTo>
                  <a:pt x="627" y="745"/>
                </a:lnTo>
                <a:lnTo>
                  <a:pt x="628" y="745"/>
                </a:lnTo>
                <a:lnTo>
                  <a:pt x="628" y="745"/>
                </a:lnTo>
                <a:lnTo>
                  <a:pt x="629" y="745"/>
                </a:lnTo>
                <a:lnTo>
                  <a:pt x="629" y="745"/>
                </a:lnTo>
                <a:lnTo>
                  <a:pt x="630" y="745"/>
                </a:lnTo>
                <a:lnTo>
                  <a:pt x="630" y="745"/>
                </a:lnTo>
                <a:lnTo>
                  <a:pt x="633" y="745"/>
                </a:lnTo>
                <a:lnTo>
                  <a:pt x="633" y="745"/>
                </a:lnTo>
                <a:lnTo>
                  <a:pt x="633" y="745"/>
                </a:lnTo>
                <a:lnTo>
                  <a:pt x="634" y="745"/>
                </a:lnTo>
                <a:lnTo>
                  <a:pt x="634" y="745"/>
                </a:lnTo>
                <a:lnTo>
                  <a:pt x="635" y="745"/>
                </a:lnTo>
                <a:lnTo>
                  <a:pt x="635" y="745"/>
                </a:lnTo>
                <a:lnTo>
                  <a:pt x="636" y="745"/>
                </a:lnTo>
                <a:lnTo>
                  <a:pt x="636" y="745"/>
                </a:lnTo>
                <a:lnTo>
                  <a:pt x="637" y="745"/>
                </a:lnTo>
                <a:lnTo>
                  <a:pt x="637" y="745"/>
                </a:lnTo>
                <a:lnTo>
                  <a:pt x="639" y="745"/>
                </a:lnTo>
                <a:lnTo>
                  <a:pt x="639" y="745"/>
                </a:lnTo>
                <a:lnTo>
                  <a:pt x="639" y="745"/>
                </a:lnTo>
                <a:lnTo>
                  <a:pt x="642" y="745"/>
                </a:lnTo>
                <a:lnTo>
                  <a:pt x="642" y="745"/>
                </a:lnTo>
                <a:lnTo>
                  <a:pt x="642" y="745"/>
                </a:lnTo>
                <a:lnTo>
                  <a:pt x="643" y="745"/>
                </a:lnTo>
                <a:lnTo>
                  <a:pt x="643" y="745"/>
                </a:lnTo>
                <a:lnTo>
                  <a:pt x="645" y="745"/>
                </a:lnTo>
                <a:lnTo>
                  <a:pt x="645" y="745"/>
                </a:lnTo>
                <a:lnTo>
                  <a:pt x="645" y="745"/>
                </a:lnTo>
                <a:lnTo>
                  <a:pt x="647" y="745"/>
                </a:lnTo>
                <a:lnTo>
                  <a:pt x="647" y="745"/>
                </a:lnTo>
                <a:lnTo>
                  <a:pt x="647" y="745"/>
                </a:lnTo>
                <a:lnTo>
                  <a:pt x="648" y="745"/>
                </a:lnTo>
                <a:lnTo>
                  <a:pt x="648" y="745"/>
                </a:lnTo>
                <a:lnTo>
                  <a:pt x="649" y="745"/>
                </a:lnTo>
                <a:lnTo>
                  <a:pt x="649" y="745"/>
                </a:lnTo>
                <a:lnTo>
                  <a:pt x="650" y="745"/>
                </a:lnTo>
                <a:lnTo>
                  <a:pt x="650" y="745"/>
                </a:lnTo>
                <a:lnTo>
                  <a:pt x="651" y="745"/>
                </a:lnTo>
                <a:lnTo>
                  <a:pt x="651" y="745"/>
                </a:lnTo>
                <a:lnTo>
                  <a:pt x="652" y="745"/>
                </a:lnTo>
                <a:lnTo>
                  <a:pt x="652" y="745"/>
                </a:lnTo>
                <a:lnTo>
                  <a:pt x="653" y="745"/>
                </a:lnTo>
                <a:lnTo>
                  <a:pt x="653" y="745"/>
                </a:lnTo>
                <a:lnTo>
                  <a:pt x="654" y="745"/>
                </a:lnTo>
                <a:lnTo>
                  <a:pt x="654" y="745"/>
                </a:lnTo>
                <a:lnTo>
                  <a:pt x="657" y="745"/>
                </a:lnTo>
                <a:lnTo>
                  <a:pt x="657" y="745"/>
                </a:lnTo>
                <a:lnTo>
                  <a:pt x="657" y="745"/>
                </a:lnTo>
                <a:lnTo>
                  <a:pt x="660" y="745"/>
                </a:lnTo>
                <a:lnTo>
                  <a:pt x="660" y="745"/>
                </a:lnTo>
                <a:lnTo>
                  <a:pt x="660" y="745"/>
                </a:lnTo>
                <a:lnTo>
                  <a:pt x="661" y="745"/>
                </a:lnTo>
                <a:lnTo>
                  <a:pt x="661" y="745"/>
                </a:lnTo>
                <a:lnTo>
                  <a:pt x="662" y="745"/>
                </a:lnTo>
                <a:lnTo>
                  <a:pt x="662" y="745"/>
                </a:lnTo>
                <a:lnTo>
                  <a:pt x="663" y="745"/>
                </a:lnTo>
                <a:lnTo>
                  <a:pt x="663" y="745"/>
                </a:lnTo>
                <a:lnTo>
                  <a:pt x="664" y="745"/>
                </a:lnTo>
                <a:lnTo>
                  <a:pt x="664" y="745"/>
                </a:lnTo>
                <a:lnTo>
                  <a:pt x="665" y="745"/>
                </a:lnTo>
                <a:lnTo>
                  <a:pt x="665" y="745"/>
                </a:lnTo>
                <a:lnTo>
                  <a:pt x="666" y="745"/>
                </a:lnTo>
                <a:lnTo>
                  <a:pt x="666" y="745"/>
                </a:lnTo>
                <a:lnTo>
                  <a:pt x="667" y="745"/>
                </a:lnTo>
                <a:lnTo>
                  <a:pt x="667" y="745"/>
                </a:lnTo>
                <a:lnTo>
                  <a:pt x="669" y="745"/>
                </a:lnTo>
                <a:lnTo>
                  <a:pt x="669" y="745"/>
                </a:lnTo>
                <a:lnTo>
                  <a:pt x="669" y="745"/>
                </a:lnTo>
                <a:lnTo>
                  <a:pt x="670" y="745"/>
                </a:lnTo>
                <a:lnTo>
                  <a:pt x="670" y="745"/>
                </a:lnTo>
                <a:lnTo>
                  <a:pt x="671" y="745"/>
                </a:lnTo>
                <a:lnTo>
                  <a:pt x="671" y="745"/>
                </a:lnTo>
                <a:lnTo>
                  <a:pt x="674" y="745"/>
                </a:lnTo>
                <a:lnTo>
                  <a:pt x="674" y="745"/>
                </a:lnTo>
                <a:lnTo>
                  <a:pt x="674" y="745"/>
                </a:lnTo>
                <a:lnTo>
                  <a:pt x="675" y="745"/>
                </a:lnTo>
                <a:lnTo>
                  <a:pt x="675" y="745"/>
                </a:lnTo>
                <a:lnTo>
                  <a:pt x="676" y="745"/>
                </a:lnTo>
                <a:lnTo>
                  <a:pt x="676" y="745"/>
                </a:lnTo>
                <a:lnTo>
                  <a:pt x="677" y="745"/>
                </a:lnTo>
                <a:lnTo>
                  <a:pt x="677" y="745"/>
                </a:lnTo>
                <a:lnTo>
                  <a:pt x="678" y="745"/>
                </a:lnTo>
                <a:lnTo>
                  <a:pt x="678" y="745"/>
                </a:lnTo>
                <a:lnTo>
                  <a:pt x="680" y="745"/>
                </a:lnTo>
                <a:lnTo>
                  <a:pt x="680" y="745"/>
                </a:lnTo>
                <a:lnTo>
                  <a:pt x="680" y="745"/>
                </a:lnTo>
                <a:lnTo>
                  <a:pt x="681" y="745"/>
                </a:lnTo>
                <a:lnTo>
                  <a:pt x="681" y="745"/>
                </a:lnTo>
                <a:lnTo>
                  <a:pt x="683" y="745"/>
                </a:lnTo>
                <a:lnTo>
                  <a:pt x="683" y="745"/>
                </a:lnTo>
                <a:lnTo>
                  <a:pt x="683" y="745"/>
                </a:lnTo>
                <a:lnTo>
                  <a:pt x="684" y="745"/>
                </a:lnTo>
                <a:lnTo>
                  <a:pt x="684" y="745"/>
                </a:lnTo>
                <a:lnTo>
                  <a:pt x="685" y="745"/>
                </a:lnTo>
                <a:lnTo>
                  <a:pt x="685" y="745"/>
                </a:lnTo>
                <a:lnTo>
                  <a:pt x="686" y="745"/>
                </a:lnTo>
                <a:lnTo>
                  <a:pt x="686" y="745"/>
                </a:lnTo>
                <a:lnTo>
                  <a:pt x="687" y="745"/>
                </a:lnTo>
                <a:lnTo>
                  <a:pt x="687" y="745"/>
                </a:lnTo>
                <a:lnTo>
                  <a:pt x="688" y="745"/>
                </a:lnTo>
                <a:lnTo>
                  <a:pt x="688" y="745"/>
                </a:lnTo>
                <a:lnTo>
                  <a:pt x="689" y="745"/>
                </a:lnTo>
                <a:lnTo>
                  <a:pt x="689" y="745"/>
                </a:lnTo>
                <a:lnTo>
                  <a:pt x="691" y="745"/>
                </a:lnTo>
                <a:lnTo>
                  <a:pt x="691" y="745"/>
                </a:lnTo>
                <a:lnTo>
                  <a:pt x="691" y="745"/>
                </a:lnTo>
                <a:lnTo>
                  <a:pt x="692" y="745"/>
                </a:lnTo>
                <a:lnTo>
                  <a:pt x="692" y="745"/>
                </a:lnTo>
                <a:lnTo>
                  <a:pt x="693" y="745"/>
                </a:lnTo>
                <a:lnTo>
                  <a:pt x="693" y="745"/>
                </a:lnTo>
                <a:lnTo>
                  <a:pt x="694" y="745"/>
                </a:lnTo>
                <a:lnTo>
                  <a:pt x="694" y="745"/>
                </a:lnTo>
                <a:lnTo>
                  <a:pt x="695" y="745"/>
                </a:lnTo>
                <a:lnTo>
                  <a:pt x="695" y="745"/>
                </a:lnTo>
                <a:lnTo>
                  <a:pt x="697" y="745"/>
                </a:lnTo>
                <a:lnTo>
                  <a:pt x="697" y="745"/>
                </a:lnTo>
                <a:lnTo>
                  <a:pt x="697" y="745"/>
                </a:lnTo>
                <a:lnTo>
                  <a:pt x="698" y="745"/>
                </a:lnTo>
                <a:lnTo>
                  <a:pt x="698" y="745"/>
                </a:lnTo>
                <a:lnTo>
                  <a:pt x="700" y="745"/>
                </a:lnTo>
                <a:lnTo>
                  <a:pt x="700" y="745"/>
                </a:lnTo>
                <a:lnTo>
                  <a:pt x="700" y="745"/>
                </a:lnTo>
                <a:lnTo>
                  <a:pt x="701" y="745"/>
                </a:lnTo>
                <a:lnTo>
                  <a:pt x="701" y="745"/>
                </a:lnTo>
                <a:lnTo>
                  <a:pt x="705" y="745"/>
                </a:lnTo>
                <a:lnTo>
                  <a:pt x="705" y="745"/>
                </a:lnTo>
                <a:lnTo>
                  <a:pt x="705" y="745"/>
                </a:lnTo>
                <a:lnTo>
                  <a:pt x="706" y="745"/>
                </a:lnTo>
                <a:lnTo>
                  <a:pt x="706" y="745"/>
                </a:lnTo>
                <a:lnTo>
                  <a:pt x="707" y="745"/>
                </a:lnTo>
                <a:lnTo>
                  <a:pt x="707" y="745"/>
                </a:lnTo>
                <a:lnTo>
                  <a:pt x="708" y="745"/>
                </a:lnTo>
                <a:lnTo>
                  <a:pt x="708" y="745"/>
                </a:lnTo>
                <a:lnTo>
                  <a:pt x="709" y="745"/>
                </a:lnTo>
                <a:lnTo>
                  <a:pt x="709" y="745"/>
                </a:lnTo>
                <a:lnTo>
                  <a:pt x="710" y="745"/>
                </a:lnTo>
                <a:lnTo>
                  <a:pt x="710" y="745"/>
                </a:lnTo>
                <a:lnTo>
                  <a:pt x="711" y="745"/>
                </a:lnTo>
                <a:lnTo>
                  <a:pt x="711" y="745"/>
                </a:lnTo>
                <a:lnTo>
                  <a:pt x="713" y="745"/>
                </a:lnTo>
                <a:lnTo>
                  <a:pt x="713" y="745"/>
                </a:lnTo>
                <a:lnTo>
                  <a:pt x="713" y="745"/>
                </a:lnTo>
                <a:lnTo>
                  <a:pt x="714" y="729"/>
                </a:lnTo>
                <a:lnTo>
                  <a:pt x="714" y="745"/>
                </a:lnTo>
                <a:lnTo>
                  <a:pt x="715" y="724"/>
                </a:lnTo>
                <a:lnTo>
                  <a:pt x="715" y="745"/>
                </a:lnTo>
                <a:lnTo>
                  <a:pt x="716" y="738"/>
                </a:lnTo>
                <a:lnTo>
                  <a:pt x="716" y="745"/>
                </a:lnTo>
                <a:lnTo>
                  <a:pt x="717" y="744"/>
                </a:lnTo>
                <a:lnTo>
                  <a:pt x="717" y="745"/>
                </a:lnTo>
                <a:lnTo>
                  <a:pt x="718" y="745"/>
                </a:lnTo>
                <a:lnTo>
                  <a:pt x="718" y="745"/>
                </a:lnTo>
                <a:lnTo>
                  <a:pt x="719" y="745"/>
                </a:lnTo>
                <a:lnTo>
                  <a:pt x="719" y="745"/>
                </a:lnTo>
                <a:lnTo>
                  <a:pt x="720" y="745"/>
                </a:lnTo>
                <a:lnTo>
                  <a:pt x="720" y="745"/>
                </a:lnTo>
                <a:lnTo>
                  <a:pt x="721" y="745"/>
                </a:lnTo>
                <a:lnTo>
                  <a:pt x="721" y="745"/>
                </a:lnTo>
                <a:lnTo>
                  <a:pt x="722" y="745"/>
                </a:lnTo>
                <a:lnTo>
                  <a:pt x="722" y="745"/>
                </a:lnTo>
                <a:lnTo>
                  <a:pt x="723" y="745"/>
                </a:lnTo>
                <a:lnTo>
                  <a:pt x="723" y="745"/>
                </a:lnTo>
                <a:lnTo>
                  <a:pt x="724" y="745"/>
                </a:lnTo>
                <a:lnTo>
                  <a:pt x="724" y="745"/>
                </a:lnTo>
                <a:lnTo>
                  <a:pt x="725" y="740"/>
                </a:lnTo>
                <a:lnTo>
                  <a:pt x="725" y="745"/>
                </a:lnTo>
                <a:lnTo>
                  <a:pt x="726" y="742"/>
                </a:lnTo>
                <a:lnTo>
                  <a:pt x="726" y="745"/>
                </a:lnTo>
                <a:lnTo>
                  <a:pt x="727" y="745"/>
                </a:lnTo>
                <a:lnTo>
                  <a:pt x="727" y="745"/>
                </a:lnTo>
                <a:lnTo>
                  <a:pt x="728" y="745"/>
                </a:lnTo>
                <a:lnTo>
                  <a:pt x="728" y="745"/>
                </a:lnTo>
                <a:lnTo>
                  <a:pt x="729" y="745"/>
                </a:lnTo>
                <a:lnTo>
                  <a:pt x="729" y="745"/>
                </a:lnTo>
                <a:lnTo>
                  <a:pt x="730" y="745"/>
                </a:lnTo>
                <a:lnTo>
                  <a:pt x="730" y="745"/>
                </a:lnTo>
                <a:lnTo>
                  <a:pt x="731" y="745"/>
                </a:lnTo>
                <a:lnTo>
                  <a:pt x="731" y="745"/>
                </a:lnTo>
                <a:lnTo>
                  <a:pt x="732" y="743"/>
                </a:lnTo>
                <a:lnTo>
                  <a:pt x="732" y="745"/>
                </a:lnTo>
                <a:lnTo>
                  <a:pt x="733" y="743"/>
                </a:lnTo>
                <a:lnTo>
                  <a:pt x="733" y="745"/>
                </a:lnTo>
                <a:lnTo>
                  <a:pt x="734" y="744"/>
                </a:lnTo>
                <a:lnTo>
                  <a:pt x="734" y="745"/>
                </a:lnTo>
                <a:lnTo>
                  <a:pt x="735" y="744"/>
                </a:lnTo>
                <a:lnTo>
                  <a:pt x="735" y="745"/>
                </a:lnTo>
                <a:lnTo>
                  <a:pt x="736" y="743"/>
                </a:lnTo>
                <a:lnTo>
                  <a:pt x="736" y="745"/>
                </a:lnTo>
                <a:lnTo>
                  <a:pt x="737" y="745"/>
                </a:lnTo>
                <a:lnTo>
                  <a:pt x="737" y="745"/>
                </a:lnTo>
                <a:lnTo>
                  <a:pt x="738" y="745"/>
                </a:lnTo>
                <a:lnTo>
                  <a:pt x="738" y="745"/>
                </a:lnTo>
                <a:lnTo>
                  <a:pt x="740" y="745"/>
                </a:lnTo>
                <a:lnTo>
                  <a:pt x="740" y="745"/>
                </a:lnTo>
                <a:lnTo>
                  <a:pt x="740" y="745"/>
                </a:lnTo>
                <a:lnTo>
                  <a:pt x="741" y="745"/>
                </a:lnTo>
                <a:lnTo>
                  <a:pt x="741" y="745"/>
                </a:lnTo>
                <a:lnTo>
                  <a:pt x="742" y="745"/>
                </a:lnTo>
                <a:lnTo>
                  <a:pt x="742" y="745"/>
                </a:lnTo>
                <a:lnTo>
                  <a:pt x="743" y="744"/>
                </a:lnTo>
                <a:lnTo>
                  <a:pt x="743" y="745"/>
                </a:lnTo>
                <a:lnTo>
                  <a:pt x="744" y="744"/>
                </a:lnTo>
                <a:lnTo>
                  <a:pt x="744" y="745"/>
                </a:lnTo>
                <a:lnTo>
                  <a:pt x="745" y="745"/>
                </a:lnTo>
                <a:lnTo>
                  <a:pt x="745" y="745"/>
                </a:lnTo>
                <a:lnTo>
                  <a:pt x="746" y="744"/>
                </a:lnTo>
                <a:lnTo>
                  <a:pt x="746" y="745"/>
                </a:lnTo>
                <a:lnTo>
                  <a:pt x="747" y="745"/>
                </a:lnTo>
                <a:lnTo>
                  <a:pt x="747" y="745"/>
                </a:lnTo>
                <a:lnTo>
                  <a:pt x="748" y="745"/>
                </a:lnTo>
                <a:lnTo>
                  <a:pt x="748" y="745"/>
                </a:lnTo>
                <a:lnTo>
                  <a:pt x="749" y="745"/>
                </a:lnTo>
                <a:lnTo>
                  <a:pt x="749" y="745"/>
                </a:lnTo>
                <a:lnTo>
                  <a:pt x="750" y="745"/>
                </a:lnTo>
                <a:lnTo>
                  <a:pt x="750" y="745"/>
                </a:lnTo>
                <a:lnTo>
                  <a:pt x="751" y="745"/>
                </a:lnTo>
                <a:lnTo>
                  <a:pt x="751" y="745"/>
                </a:lnTo>
                <a:lnTo>
                  <a:pt x="752" y="745"/>
                </a:lnTo>
                <a:lnTo>
                  <a:pt x="752" y="745"/>
                </a:lnTo>
                <a:lnTo>
                  <a:pt x="753" y="745"/>
                </a:lnTo>
                <a:lnTo>
                  <a:pt x="753" y="745"/>
                </a:lnTo>
                <a:lnTo>
                  <a:pt x="754" y="745"/>
                </a:lnTo>
                <a:lnTo>
                  <a:pt x="754" y="745"/>
                </a:lnTo>
                <a:lnTo>
                  <a:pt x="755" y="745"/>
                </a:lnTo>
                <a:lnTo>
                  <a:pt x="755" y="745"/>
                </a:lnTo>
                <a:lnTo>
                  <a:pt x="756" y="745"/>
                </a:lnTo>
                <a:lnTo>
                  <a:pt x="756" y="745"/>
                </a:lnTo>
                <a:lnTo>
                  <a:pt x="757" y="745"/>
                </a:lnTo>
                <a:lnTo>
                  <a:pt x="757" y="745"/>
                </a:lnTo>
                <a:lnTo>
                  <a:pt x="758" y="745"/>
                </a:lnTo>
                <a:lnTo>
                  <a:pt x="758" y="745"/>
                </a:lnTo>
                <a:lnTo>
                  <a:pt x="759" y="745"/>
                </a:lnTo>
                <a:lnTo>
                  <a:pt x="759" y="745"/>
                </a:lnTo>
                <a:lnTo>
                  <a:pt x="762" y="745"/>
                </a:lnTo>
                <a:lnTo>
                  <a:pt x="762" y="745"/>
                </a:lnTo>
                <a:lnTo>
                  <a:pt x="762" y="745"/>
                </a:lnTo>
                <a:lnTo>
                  <a:pt x="765" y="745"/>
                </a:lnTo>
                <a:lnTo>
                  <a:pt x="765" y="745"/>
                </a:lnTo>
                <a:lnTo>
                  <a:pt x="765" y="745"/>
                </a:lnTo>
                <a:lnTo>
                  <a:pt x="766" y="745"/>
                </a:lnTo>
                <a:lnTo>
                  <a:pt x="766" y="745"/>
                </a:lnTo>
                <a:lnTo>
                  <a:pt x="767" y="745"/>
                </a:lnTo>
                <a:lnTo>
                  <a:pt x="767" y="745"/>
                </a:lnTo>
                <a:lnTo>
                  <a:pt x="768" y="745"/>
                </a:lnTo>
                <a:lnTo>
                  <a:pt x="768" y="745"/>
                </a:lnTo>
                <a:lnTo>
                  <a:pt x="771" y="745"/>
                </a:lnTo>
                <a:lnTo>
                  <a:pt x="771" y="745"/>
                </a:lnTo>
                <a:lnTo>
                  <a:pt x="771" y="745"/>
                </a:lnTo>
                <a:lnTo>
                  <a:pt x="772" y="745"/>
                </a:lnTo>
                <a:lnTo>
                  <a:pt x="772" y="745"/>
                </a:lnTo>
                <a:lnTo>
                  <a:pt x="774" y="745"/>
                </a:lnTo>
                <a:lnTo>
                  <a:pt x="774" y="745"/>
                </a:lnTo>
                <a:lnTo>
                  <a:pt x="774" y="745"/>
                </a:lnTo>
                <a:lnTo>
                  <a:pt x="779" y="745"/>
                </a:lnTo>
                <a:lnTo>
                  <a:pt x="779" y="745"/>
                </a:lnTo>
                <a:lnTo>
                  <a:pt x="779" y="745"/>
                </a:lnTo>
                <a:lnTo>
                  <a:pt x="780" y="745"/>
                </a:lnTo>
                <a:lnTo>
                  <a:pt x="780" y="745"/>
                </a:lnTo>
                <a:lnTo>
                  <a:pt x="784" y="745"/>
                </a:lnTo>
                <a:lnTo>
                  <a:pt x="784" y="745"/>
                </a:lnTo>
                <a:lnTo>
                  <a:pt x="784" y="745"/>
                </a:lnTo>
                <a:lnTo>
                  <a:pt x="785" y="745"/>
                </a:lnTo>
                <a:lnTo>
                  <a:pt x="785" y="745"/>
                </a:lnTo>
                <a:lnTo>
                  <a:pt x="786" y="745"/>
                </a:lnTo>
                <a:lnTo>
                  <a:pt x="786" y="745"/>
                </a:lnTo>
                <a:lnTo>
                  <a:pt x="790" y="745"/>
                </a:lnTo>
                <a:lnTo>
                  <a:pt x="790" y="745"/>
                </a:lnTo>
                <a:lnTo>
                  <a:pt x="790" y="745"/>
                </a:lnTo>
                <a:lnTo>
                  <a:pt x="792" y="745"/>
                </a:lnTo>
                <a:lnTo>
                  <a:pt x="792" y="745"/>
                </a:lnTo>
                <a:lnTo>
                  <a:pt x="792" y="745"/>
                </a:lnTo>
                <a:lnTo>
                  <a:pt x="793" y="745"/>
                </a:lnTo>
                <a:lnTo>
                  <a:pt x="793" y="745"/>
                </a:lnTo>
                <a:lnTo>
                  <a:pt x="799" y="745"/>
                </a:lnTo>
                <a:lnTo>
                  <a:pt x="799" y="745"/>
                </a:lnTo>
                <a:lnTo>
                  <a:pt x="799" y="745"/>
                </a:lnTo>
                <a:lnTo>
                  <a:pt x="800" y="745"/>
                </a:lnTo>
                <a:lnTo>
                  <a:pt x="800" y="745"/>
                </a:lnTo>
                <a:lnTo>
                  <a:pt x="801" y="745"/>
                </a:lnTo>
                <a:lnTo>
                  <a:pt x="801" y="745"/>
                </a:lnTo>
                <a:lnTo>
                  <a:pt x="802" y="745"/>
                </a:lnTo>
                <a:lnTo>
                  <a:pt x="802" y="745"/>
                </a:lnTo>
                <a:lnTo>
                  <a:pt x="803" y="745"/>
                </a:lnTo>
                <a:lnTo>
                  <a:pt x="803" y="745"/>
                </a:lnTo>
                <a:lnTo>
                  <a:pt x="805" y="745"/>
                </a:lnTo>
                <a:lnTo>
                  <a:pt x="805" y="745"/>
                </a:lnTo>
                <a:lnTo>
                  <a:pt x="805" y="745"/>
                </a:lnTo>
                <a:lnTo>
                  <a:pt x="806" y="745"/>
                </a:lnTo>
                <a:lnTo>
                  <a:pt x="806" y="745"/>
                </a:lnTo>
                <a:lnTo>
                  <a:pt x="808" y="745"/>
                </a:lnTo>
                <a:lnTo>
                  <a:pt x="808" y="745"/>
                </a:lnTo>
                <a:lnTo>
                  <a:pt x="808" y="745"/>
                </a:lnTo>
                <a:lnTo>
                  <a:pt x="809" y="745"/>
                </a:lnTo>
                <a:lnTo>
                  <a:pt x="809" y="745"/>
                </a:lnTo>
                <a:lnTo>
                  <a:pt x="811" y="745"/>
                </a:lnTo>
                <a:lnTo>
                  <a:pt x="811" y="745"/>
                </a:lnTo>
                <a:lnTo>
                  <a:pt x="811" y="745"/>
                </a:lnTo>
                <a:lnTo>
                  <a:pt x="813" y="745"/>
                </a:lnTo>
                <a:lnTo>
                  <a:pt x="813" y="745"/>
                </a:lnTo>
                <a:lnTo>
                  <a:pt x="813" y="745"/>
                </a:lnTo>
                <a:lnTo>
                  <a:pt x="814" y="745"/>
                </a:lnTo>
                <a:lnTo>
                  <a:pt x="814" y="745"/>
                </a:lnTo>
                <a:lnTo>
                  <a:pt x="815" y="745"/>
                </a:lnTo>
                <a:lnTo>
                  <a:pt x="815" y="745"/>
                </a:lnTo>
                <a:lnTo>
                  <a:pt x="816" y="745"/>
                </a:lnTo>
                <a:lnTo>
                  <a:pt x="816" y="745"/>
                </a:lnTo>
                <a:lnTo>
                  <a:pt x="817" y="745"/>
                </a:lnTo>
                <a:lnTo>
                  <a:pt x="817" y="745"/>
                </a:lnTo>
                <a:lnTo>
                  <a:pt x="818" y="745"/>
                </a:lnTo>
                <a:lnTo>
                  <a:pt x="818" y="745"/>
                </a:lnTo>
                <a:lnTo>
                  <a:pt x="819" y="745"/>
                </a:lnTo>
                <a:lnTo>
                  <a:pt x="819" y="745"/>
                </a:lnTo>
                <a:lnTo>
                  <a:pt x="820" y="745"/>
                </a:lnTo>
                <a:lnTo>
                  <a:pt x="820" y="745"/>
                </a:lnTo>
                <a:lnTo>
                  <a:pt x="821" y="745"/>
                </a:lnTo>
                <a:lnTo>
                  <a:pt x="821" y="745"/>
                </a:lnTo>
                <a:lnTo>
                  <a:pt x="823" y="745"/>
                </a:lnTo>
                <a:lnTo>
                  <a:pt x="823" y="745"/>
                </a:lnTo>
                <a:lnTo>
                  <a:pt x="823" y="745"/>
                </a:lnTo>
                <a:lnTo>
                  <a:pt x="825" y="745"/>
                </a:lnTo>
                <a:lnTo>
                  <a:pt x="825" y="745"/>
                </a:lnTo>
                <a:lnTo>
                  <a:pt x="825" y="745"/>
                </a:lnTo>
                <a:lnTo>
                  <a:pt x="827" y="745"/>
                </a:lnTo>
                <a:lnTo>
                  <a:pt x="827" y="745"/>
                </a:lnTo>
                <a:lnTo>
                  <a:pt x="827" y="745"/>
                </a:lnTo>
                <a:lnTo>
                  <a:pt x="833" y="745"/>
                </a:lnTo>
                <a:lnTo>
                  <a:pt x="833" y="745"/>
                </a:lnTo>
                <a:lnTo>
                  <a:pt x="833" y="745"/>
                </a:lnTo>
                <a:lnTo>
                  <a:pt x="834" y="745"/>
                </a:lnTo>
                <a:lnTo>
                  <a:pt x="834" y="745"/>
                </a:lnTo>
                <a:lnTo>
                  <a:pt x="835" y="745"/>
                </a:lnTo>
                <a:lnTo>
                  <a:pt x="835" y="745"/>
                </a:lnTo>
                <a:lnTo>
                  <a:pt x="838" y="745"/>
                </a:lnTo>
                <a:lnTo>
                  <a:pt x="838" y="745"/>
                </a:lnTo>
                <a:lnTo>
                  <a:pt x="838" y="745"/>
                </a:lnTo>
                <a:lnTo>
                  <a:pt x="839" y="745"/>
                </a:lnTo>
                <a:lnTo>
                  <a:pt x="839" y="745"/>
                </a:lnTo>
                <a:lnTo>
                  <a:pt x="840" y="745"/>
                </a:lnTo>
                <a:lnTo>
                  <a:pt x="840" y="745"/>
                </a:lnTo>
                <a:lnTo>
                  <a:pt x="841" y="745"/>
                </a:lnTo>
                <a:lnTo>
                  <a:pt x="841" y="745"/>
                </a:lnTo>
                <a:lnTo>
                  <a:pt x="842" y="745"/>
                </a:lnTo>
                <a:lnTo>
                  <a:pt x="842" y="745"/>
                </a:lnTo>
                <a:lnTo>
                  <a:pt x="845" y="745"/>
                </a:lnTo>
                <a:lnTo>
                  <a:pt x="845" y="745"/>
                </a:lnTo>
                <a:lnTo>
                  <a:pt x="845" y="745"/>
                </a:lnTo>
                <a:lnTo>
                  <a:pt x="848" y="745"/>
                </a:lnTo>
                <a:lnTo>
                  <a:pt x="848" y="745"/>
                </a:lnTo>
                <a:lnTo>
                  <a:pt x="848" y="745"/>
                </a:lnTo>
                <a:lnTo>
                  <a:pt x="850" y="745"/>
                </a:lnTo>
                <a:lnTo>
                  <a:pt x="850" y="745"/>
                </a:lnTo>
                <a:lnTo>
                  <a:pt x="850" y="745"/>
                </a:lnTo>
                <a:lnTo>
                  <a:pt x="857" y="745"/>
                </a:lnTo>
                <a:lnTo>
                  <a:pt x="857" y="745"/>
                </a:lnTo>
                <a:lnTo>
                  <a:pt x="857" y="745"/>
                </a:lnTo>
                <a:lnTo>
                  <a:pt x="858" y="745"/>
                </a:lnTo>
                <a:lnTo>
                  <a:pt x="858" y="745"/>
                </a:lnTo>
                <a:lnTo>
                  <a:pt x="859" y="745"/>
                </a:lnTo>
                <a:lnTo>
                  <a:pt x="859" y="745"/>
                </a:lnTo>
                <a:lnTo>
                  <a:pt x="860" y="745"/>
                </a:lnTo>
                <a:lnTo>
                  <a:pt x="860" y="745"/>
                </a:lnTo>
                <a:lnTo>
                  <a:pt x="863" y="745"/>
                </a:lnTo>
                <a:lnTo>
                  <a:pt x="863" y="745"/>
                </a:lnTo>
                <a:lnTo>
                  <a:pt x="863" y="745"/>
                </a:lnTo>
                <a:lnTo>
                  <a:pt x="864" y="745"/>
                </a:lnTo>
                <a:lnTo>
                  <a:pt x="864" y="745"/>
                </a:lnTo>
                <a:lnTo>
                  <a:pt x="870" y="745"/>
                </a:lnTo>
                <a:lnTo>
                  <a:pt x="870" y="745"/>
                </a:lnTo>
                <a:lnTo>
                  <a:pt x="870" y="745"/>
                </a:lnTo>
                <a:lnTo>
                  <a:pt x="871" y="745"/>
                </a:lnTo>
                <a:lnTo>
                  <a:pt x="871" y="745"/>
                </a:lnTo>
                <a:lnTo>
                  <a:pt x="873" y="745"/>
                </a:lnTo>
                <a:lnTo>
                  <a:pt x="873" y="745"/>
                </a:lnTo>
                <a:lnTo>
                  <a:pt x="873" y="745"/>
                </a:lnTo>
                <a:lnTo>
                  <a:pt x="875" y="745"/>
                </a:lnTo>
                <a:lnTo>
                  <a:pt x="875" y="745"/>
                </a:lnTo>
                <a:lnTo>
                  <a:pt x="875" y="745"/>
                </a:lnTo>
                <a:lnTo>
                  <a:pt x="876" y="745"/>
                </a:lnTo>
                <a:lnTo>
                  <a:pt x="876" y="745"/>
                </a:lnTo>
                <a:lnTo>
                  <a:pt x="877" y="745"/>
                </a:lnTo>
                <a:lnTo>
                  <a:pt x="877" y="745"/>
                </a:lnTo>
                <a:lnTo>
                  <a:pt x="881" y="745"/>
                </a:lnTo>
                <a:lnTo>
                  <a:pt x="881" y="745"/>
                </a:lnTo>
                <a:lnTo>
                  <a:pt x="881" y="745"/>
                </a:lnTo>
                <a:lnTo>
                  <a:pt x="883" y="745"/>
                </a:lnTo>
                <a:lnTo>
                  <a:pt x="883" y="745"/>
                </a:lnTo>
                <a:lnTo>
                  <a:pt x="883" y="745"/>
                </a:lnTo>
                <a:lnTo>
                  <a:pt x="884" y="745"/>
                </a:lnTo>
                <a:lnTo>
                  <a:pt x="884" y="745"/>
                </a:lnTo>
                <a:lnTo>
                  <a:pt x="885" y="745"/>
                </a:lnTo>
                <a:lnTo>
                  <a:pt x="885" y="745"/>
                </a:lnTo>
                <a:lnTo>
                  <a:pt x="891" y="745"/>
                </a:lnTo>
                <a:lnTo>
                  <a:pt x="891" y="745"/>
                </a:lnTo>
                <a:lnTo>
                  <a:pt x="891" y="745"/>
                </a:lnTo>
                <a:lnTo>
                  <a:pt x="893" y="745"/>
                </a:lnTo>
                <a:lnTo>
                  <a:pt x="893" y="745"/>
                </a:lnTo>
                <a:lnTo>
                  <a:pt x="893" y="745"/>
                </a:lnTo>
                <a:lnTo>
                  <a:pt x="894" y="745"/>
                </a:lnTo>
                <a:lnTo>
                  <a:pt x="894" y="745"/>
                </a:lnTo>
                <a:lnTo>
                  <a:pt x="896" y="745"/>
                </a:lnTo>
                <a:lnTo>
                  <a:pt x="896" y="745"/>
                </a:lnTo>
                <a:lnTo>
                  <a:pt x="896" y="745"/>
                </a:lnTo>
                <a:lnTo>
                  <a:pt x="898" y="745"/>
                </a:lnTo>
                <a:lnTo>
                  <a:pt x="898" y="745"/>
                </a:lnTo>
                <a:lnTo>
                  <a:pt x="898" y="745"/>
                </a:lnTo>
                <a:lnTo>
                  <a:pt x="900" y="745"/>
                </a:lnTo>
                <a:lnTo>
                  <a:pt x="900" y="745"/>
                </a:lnTo>
                <a:lnTo>
                  <a:pt x="900" y="745"/>
                </a:lnTo>
                <a:lnTo>
                  <a:pt x="906" y="745"/>
                </a:lnTo>
                <a:lnTo>
                  <a:pt x="906" y="745"/>
                </a:lnTo>
                <a:lnTo>
                  <a:pt x="906" y="745"/>
                </a:lnTo>
                <a:lnTo>
                  <a:pt x="909" y="745"/>
                </a:lnTo>
                <a:lnTo>
                  <a:pt x="909" y="745"/>
                </a:lnTo>
                <a:lnTo>
                  <a:pt x="909" y="745"/>
                </a:lnTo>
                <a:lnTo>
                  <a:pt x="910" y="745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59" name="TextBox 358"/>
          <p:cNvSpPr txBox="1"/>
          <p:nvPr/>
        </p:nvSpPr>
        <p:spPr>
          <a:xfrm>
            <a:off x="1851508" y="3073948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[M+4H] </a:t>
            </a:r>
            <a:r>
              <a:rPr lang="en-GB" sz="1300" baseline="30000" dirty="0" smtClean="0">
                <a:latin typeface="+mj-lt"/>
              </a:rPr>
              <a:t>4+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1" name="TextBox 330"/>
          <p:cNvSpPr txBox="1"/>
          <p:nvPr/>
        </p:nvSpPr>
        <p:spPr>
          <a:xfrm>
            <a:off x="2195138" y="4725144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[M+3H+K]</a:t>
            </a:r>
            <a:r>
              <a:rPr lang="en-GB" sz="1300" baseline="30000" dirty="0" smtClean="0">
                <a:latin typeface="+mj-lt"/>
              </a:rPr>
              <a:t>4+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3543301" y="112276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[M+3H] 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3" name="TextBox 332"/>
          <p:cNvSpPr txBox="1"/>
          <p:nvPr/>
        </p:nvSpPr>
        <p:spPr>
          <a:xfrm>
            <a:off x="3764265" y="5212486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[M+2H+K]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3611564" y="4847238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[M+2H+Na]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229" name="Straight Arrow Connector 228"/>
          <p:cNvCxnSpPr/>
          <p:nvPr/>
        </p:nvCxnSpPr>
        <p:spPr>
          <a:xfrm flipH="1">
            <a:off x="2180217" y="3284984"/>
            <a:ext cx="0" cy="354339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/>
          <p:cNvCxnSpPr/>
          <p:nvPr/>
        </p:nvCxnSpPr>
        <p:spPr>
          <a:xfrm flipH="1">
            <a:off x="2274978" y="4941168"/>
            <a:ext cx="123645" cy="284101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Arrow Connector 233"/>
          <p:cNvCxnSpPr/>
          <p:nvPr/>
        </p:nvCxnSpPr>
        <p:spPr>
          <a:xfrm flipH="1">
            <a:off x="3649663" y="339262"/>
            <a:ext cx="123645" cy="284101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H="1">
            <a:off x="3699543" y="5106988"/>
            <a:ext cx="96170" cy="679488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H="1">
            <a:off x="3760170" y="5446732"/>
            <a:ext cx="256206" cy="443515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5817565" y="5153948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509035" y="5303158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</a:t>
            </a:r>
            <a:r>
              <a:rPr lang="en-GB" sz="1300" dirty="0" err="1" smtClean="0">
                <a:latin typeface="+mj-lt"/>
              </a:rPr>
              <a:t>M+H+Na</a:t>
            </a:r>
            <a:r>
              <a:rPr lang="en-GB" sz="1300" dirty="0" smtClean="0">
                <a:latin typeface="+mj-lt"/>
              </a:rPr>
              <a:t>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227" name="Straight Arrow Connector 226"/>
          <p:cNvCxnSpPr/>
          <p:nvPr/>
        </p:nvCxnSpPr>
        <p:spPr>
          <a:xfrm>
            <a:off x="6220582" y="5412761"/>
            <a:ext cx="335127" cy="747429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H="1">
            <a:off x="6643688" y="5562908"/>
            <a:ext cx="96170" cy="679488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84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Line 19"/>
          <p:cNvSpPr>
            <a:spLocks noChangeShapeType="1"/>
          </p:cNvSpPr>
          <p:nvPr/>
        </p:nvSpPr>
        <p:spPr bwMode="auto">
          <a:xfrm>
            <a:off x="1092200" y="3360738"/>
            <a:ext cx="696595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3" name="Line 20"/>
          <p:cNvSpPr>
            <a:spLocks noChangeShapeType="1"/>
          </p:cNvSpPr>
          <p:nvPr/>
        </p:nvSpPr>
        <p:spPr bwMode="auto">
          <a:xfrm>
            <a:off x="116205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4" name="Line 21"/>
          <p:cNvSpPr>
            <a:spLocks noChangeShapeType="1"/>
          </p:cNvSpPr>
          <p:nvPr/>
        </p:nvSpPr>
        <p:spPr bwMode="auto">
          <a:xfrm>
            <a:off x="130968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5" name="Line 22"/>
          <p:cNvSpPr>
            <a:spLocks noChangeShapeType="1"/>
          </p:cNvSpPr>
          <p:nvPr/>
        </p:nvSpPr>
        <p:spPr bwMode="auto">
          <a:xfrm>
            <a:off x="160337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6" name="Line 23"/>
          <p:cNvSpPr>
            <a:spLocks noChangeShapeType="1"/>
          </p:cNvSpPr>
          <p:nvPr/>
        </p:nvSpPr>
        <p:spPr bwMode="auto">
          <a:xfrm>
            <a:off x="174942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7" name="Line 24"/>
          <p:cNvSpPr>
            <a:spLocks noChangeShapeType="1"/>
          </p:cNvSpPr>
          <p:nvPr/>
        </p:nvSpPr>
        <p:spPr bwMode="auto">
          <a:xfrm>
            <a:off x="189547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8" name="Line 25"/>
          <p:cNvSpPr>
            <a:spLocks noChangeShapeType="1"/>
          </p:cNvSpPr>
          <p:nvPr/>
        </p:nvSpPr>
        <p:spPr bwMode="auto">
          <a:xfrm>
            <a:off x="204311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09" name="Line 26"/>
          <p:cNvSpPr>
            <a:spLocks noChangeShapeType="1"/>
          </p:cNvSpPr>
          <p:nvPr/>
        </p:nvSpPr>
        <p:spPr bwMode="auto">
          <a:xfrm>
            <a:off x="233680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0" name="Line 27"/>
          <p:cNvSpPr>
            <a:spLocks noChangeShapeType="1"/>
          </p:cNvSpPr>
          <p:nvPr/>
        </p:nvSpPr>
        <p:spPr bwMode="auto">
          <a:xfrm>
            <a:off x="248285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1" name="Line 28"/>
          <p:cNvSpPr>
            <a:spLocks noChangeShapeType="1"/>
          </p:cNvSpPr>
          <p:nvPr/>
        </p:nvSpPr>
        <p:spPr bwMode="auto">
          <a:xfrm>
            <a:off x="262890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2" name="Line 29"/>
          <p:cNvSpPr>
            <a:spLocks noChangeShapeType="1"/>
          </p:cNvSpPr>
          <p:nvPr/>
        </p:nvSpPr>
        <p:spPr bwMode="auto">
          <a:xfrm>
            <a:off x="277018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3" name="Line 30"/>
          <p:cNvSpPr>
            <a:spLocks noChangeShapeType="1"/>
          </p:cNvSpPr>
          <p:nvPr/>
        </p:nvSpPr>
        <p:spPr bwMode="auto">
          <a:xfrm>
            <a:off x="306387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4" name="Line 31"/>
          <p:cNvSpPr>
            <a:spLocks noChangeShapeType="1"/>
          </p:cNvSpPr>
          <p:nvPr/>
        </p:nvSpPr>
        <p:spPr bwMode="auto">
          <a:xfrm>
            <a:off x="320992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5" name="Line 32"/>
          <p:cNvSpPr>
            <a:spLocks noChangeShapeType="1"/>
          </p:cNvSpPr>
          <p:nvPr/>
        </p:nvSpPr>
        <p:spPr bwMode="auto">
          <a:xfrm>
            <a:off x="335756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6" name="Line 33"/>
          <p:cNvSpPr>
            <a:spLocks noChangeShapeType="1"/>
          </p:cNvSpPr>
          <p:nvPr/>
        </p:nvSpPr>
        <p:spPr bwMode="auto">
          <a:xfrm>
            <a:off x="350361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7" name="Line 34"/>
          <p:cNvSpPr>
            <a:spLocks noChangeShapeType="1"/>
          </p:cNvSpPr>
          <p:nvPr/>
        </p:nvSpPr>
        <p:spPr bwMode="auto">
          <a:xfrm>
            <a:off x="379730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8" name="Line 35"/>
          <p:cNvSpPr>
            <a:spLocks noChangeShapeType="1"/>
          </p:cNvSpPr>
          <p:nvPr/>
        </p:nvSpPr>
        <p:spPr bwMode="auto">
          <a:xfrm>
            <a:off x="394493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19" name="Line 36"/>
          <p:cNvSpPr>
            <a:spLocks noChangeShapeType="1"/>
          </p:cNvSpPr>
          <p:nvPr/>
        </p:nvSpPr>
        <p:spPr bwMode="auto">
          <a:xfrm>
            <a:off x="409098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0" name="Line 37"/>
          <p:cNvSpPr>
            <a:spLocks noChangeShapeType="1"/>
          </p:cNvSpPr>
          <p:nvPr/>
        </p:nvSpPr>
        <p:spPr bwMode="auto">
          <a:xfrm>
            <a:off x="423703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1" name="Line 38"/>
          <p:cNvSpPr>
            <a:spLocks noChangeShapeType="1"/>
          </p:cNvSpPr>
          <p:nvPr/>
        </p:nvSpPr>
        <p:spPr bwMode="auto">
          <a:xfrm>
            <a:off x="453072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2" name="Line 39"/>
          <p:cNvSpPr>
            <a:spLocks noChangeShapeType="1"/>
          </p:cNvSpPr>
          <p:nvPr/>
        </p:nvSpPr>
        <p:spPr bwMode="auto">
          <a:xfrm>
            <a:off x="467836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3" name="Line 40"/>
          <p:cNvSpPr>
            <a:spLocks noChangeShapeType="1"/>
          </p:cNvSpPr>
          <p:nvPr/>
        </p:nvSpPr>
        <p:spPr bwMode="auto">
          <a:xfrm>
            <a:off x="482441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4" name="Line 41"/>
          <p:cNvSpPr>
            <a:spLocks noChangeShapeType="1"/>
          </p:cNvSpPr>
          <p:nvPr/>
        </p:nvSpPr>
        <p:spPr bwMode="auto">
          <a:xfrm>
            <a:off x="497046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5" name="Line 42"/>
          <p:cNvSpPr>
            <a:spLocks noChangeShapeType="1"/>
          </p:cNvSpPr>
          <p:nvPr/>
        </p:nvSpPr>
        <p:spPr bwMode="auto">
          <a:xfrm>
            <a:off x="526415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6" name="Line 43"/>
          <p:cNvSpPr>
            <a:spLocks noChangeShapeType="1"/>
          </p:cNvSpPr>
          <p:nvPr/>
        </p:nvSpPr>
        <p:spPr bwMode="auto">
          <a:xfrm>
            <a:off x="541178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7" name="Line 44"/>
          <p:cNvSpPr>
            <a:spLocks noChangeShapeType="1"/>
          </p:cNvSpPr>
          <p:nvPr/>
        </p:nvSpPr>
        <p:spPr bwMode="auto">
          <a:xfrm>
            <a:off x="555783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8" name="Line 45"/>
          <p:cNvSpPr>
            <a:spLocks noChangeShapeType="1"/>
          </p:cNvSpPr>
          <p:nvPr/>
        </p:nvSpPr>
        <p:spPr bwMode="auto">
          <a:xfrm>
            <a:off x="570547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9" name="Line 46"/>
          <p:cNvSpPr>
            <a:spLocks noChangeShapeType="1"/>
          </p:cNvSpPr>
          <p:nvPr/>
        </p:nvSpPr>
        <p:spPr bwMode="auto">
          <a:xfrm>
            <a:off x="599281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0" name="Line 47"/>
          <p:cNvSpPr>
            <a:spLocks noChangeShapeType="1"/>
          </p:cNvSpPr>
          <p:nvPr/>
        </p:nvSpPr>
        <p:spPr bwMode="auto">
          <a:xfrm>
            <a:off x="613886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1" name="Line 48"/>
          <p:cNvSpPr>
            <a:spLocks noChangeShapeType="1"/>
          </p:cNvSpPr>
          <p:nvPr/>
        </p:nvSpPr>
        <p:spPr bwMode="auto">
          <a:xfrm>
            <a:off x="628650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2" name="Line 49"/>
          <p:cNvSpPr>
            <a:spLocks noChangeShapeType="1"/>
          </p:cNvSpPr>
          <p:nvPr/>
        </p:nvSpPr>
        <p:spPr bwMode="auto">
          <a:xfrm>
            <a:off x="643255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3" name="Line 50"/>
          <p:cNvSpPr>
            <a:spLocks noChangeShapeType="1"/>
          </p:cNvSpPr>
          <p:nvPr/>
        </p:nvSpPr>
        <p:spPr bwMode="auto">
          <a:xfrm>
            <a:off x="672623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4" name="Line 51"/>
          <p:cNvSpPr>
            <a:spLocks noChangeShapeType="1"/>
          </p:cNvSpPr>
          <p:nvPr/>
        </p:nvSpPr>
        <p:spPr bwMode="auto">
          <a:xfrm>
            <a:off x="6872288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5" name="Line 52"/>
          <p:cNvSpPr>
            <a:spLocks noChangeShapeType="1"/>
          </p:cNvSpPr>
          <p:nvPr/>
        </p:nvSpPr>
        <p:spPr bwMode="auto">
          <a:xfrm>
            <a:off x="701992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6" name="Line 53"/>
          <p:cNvSpPr>
            <a:spLocks noChangeShapeType="1"/>
          </p:cNvSpPr>
          <p:nvPr/>
        </p:nvSpPr>
        <p:spPr bwMode="auto">
          <a:xfrm>
            <a:off x="7165975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7" name="Line 54"/>
          <p:cNvSpPr>
            <a:spLocks noChangeShapeType="1"/>
          </p:cNvSpPr>
          <p:nvPr/>
        </p:nvSpPr>
        <p:spPr bwMode="auto">
          <a:xfrm>
            <a:off x="745966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8" name="Line 55"/>
          <p:cNvSpPr>
            <a:spLocks noChangeShapeType="1"/>
          </p:cNvSpPr>
          <p:nvPr/>
        </p:nvSpPr>
        <p:spPr bwMode="auto">
          <a:xfrm>
            <a:off x="7605713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39" name="Line 56"/>
          <p:cNvSpPr>
            <a:spLocks noChangeShapeType="1"/>
          </p:cNvSpPr>
          <p:nvPr/>
        </p:nvSpPr>
        <p:spPr bwMode="auto">
          <a:xfrm>
            <a:off x="775335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0" name="Line 57"/>
          <p:cNvSpPr>
            <a:spLocks noChangeShapeType="1"/>
          </p:cNvSpPr>
          <p:nvPr/>
        </p:nvSpPr>
        <p:spPr bwMode="auto">
          <a:xfrm>
            <a:off x="7899400" y="3360738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1" name="Line 58"/>
          <p:cNvSpPr>
            <a:spLocks noChangeShapeType="1"/>
          </p:cNvSpPr>
          <p:nvPr/>
        </p:nvSpPr>
        <p:spPr bwMode="auto">
          <a:xfrm>
            <a:off x="10922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2" name="Line 59"/>
          <p:cNvSpPr>
            <a:spLocks noChangeShapeType="1"/>
          </p:cNvSpPr>
          <p:nvPr/>
        </p:nvSpPr>
        <p:spPr bwMode="auto">
          <a:xfrm>
            <a:off x="11271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3" name="Line 60"/>
          <p:cNvSpPr>
            <a:spLocks noChangeShapeType="1"/>
          </p:cNvSpPr>
          <p:nvPr/>
        </p:nvSpPr>
        <p:spPr bwMode="auto">
          <a:xfrm>
            <a:off x="11969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4" name="Line 61"/>
          <p:cNvSpPr>
            <a:spLocks noChangeShapeType="1"/>
          </p:cNvSpPr>
          <p:nvPr/>
        </p:nvSpPr>
        <p:spPr bwMode="auto">
          <a:xfrm>
            <a:off x="12334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5" name="Line 62"/>
          <p:cNvSpPr>
            <a:spLocks noChangeShapeType="1"/>
          </p:cNvSpPr>
          <p:nvPr/>
        </p:nvSpPr>
        <p:spPr bwMode="auto">
          <a:xfrm>
            <a:off x="12731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6" name="Line 63"/>
          <p:cNvSpPr>
            <a:spLocks noChangeShapeType="1"/>
          </p:cNvSpPr>
          <p:nvPr/>
        </p:nvSpPr>
        <p:spPr bwMode="auto">
          <a:xfrm>
            <a:off x="13446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7" name="Line 64"/>
          <p:cNvSpPr>
            <a:spLocks noChangeShapeType="1"/>
          </p:cNvSpPr>
          <p:nvPr/>
        </p:nvSpPr>
        <p:spPr bwMode="auto">
          <a:xfrm>
            <a:off x="13795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8" name="Line 65"/>
          <p:cNvSpPr>
            <a:spLocks noChangeShapeType="1"/>
          </p:cNvSpPr>
          <p:nvPr/>
        </p:nvSpPr>
        <p:spPr bwMode="auto">
          <a:xfrm>
            <a:off x="14208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49" name="Line 66"/>
          <p:cNvSpPr>
            <a:spLocks noChangeShapeType="1"/>
          </p:cNvSpPr>
          <p:nvPr/>
        </p:nvSpPr>
        <p:spPr bwMode="auto">
          <a:xfrm>
            <a:off x="14906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0" name="Line 67"/>
          <p:cNvSpPr>
            <a:spLocks noChangeShapeType="1"/>
          </p:cNvSpPr>
          <p:nvPr/>
        </p:nvSpPr>
        <p:spPr bwMode="auto">
          <a:xfrm>
            <a:off x="15255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1" name="Line 68"/>
          <p:cNvSpPr>
            <a:spLocks noChangeShapeType="1"/>
          </p:cNvSpPr>
          <p:nvPr/>
        </p:nvSpPr>
        <p:spPr bwMode="auto">
          <a:xfrm>
            <a:off x="15668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2" name="Line 69"/>
          <p:cNvSpPr>
            <a:spLocks noChangeShapeType="1"/>
          </p:cNvSpPr>
          <p:nvPr/>
        </p:nvSpPr>
        <p:spPr bwMode="auto">
          <a:xfrm>
            <a:off x="16383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3" name="Line 70"/>
          <p:cNvSpPr>
            <a:spLocks noChangeShapeType="1"/>
          </p:cNvSpPr>
          <p:nvPr/>
        </p:nvSpPr>
        <p:spPr bwMode="auto">
          <a:xfrm>
            <a:off x="16732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4" name="Line 71"/>
          <p:cNvSpPr>
            <a:spLocks noChangeShapeType="1"/>
          </p:cNvSpPr>
          <p:nvPr/>
        </p:nvSpPr>
        <p:spPr bwMode="auto">
          <a:xfrm>
            <a:off x="17145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5" name="Line 72"/>
          <p:cNvSpPr>
            <a:spLocks noChangeShapeType="1"/>
          </p:cNvSpPr>
          <p:nvPr/>
        </p:nvSpPr>
        <p:spPr bwMode="auto">
          <a:xfrm>
            <a:off x="17843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6" name="Line 73"/>
          <p:cNvSpPr>
            <a:spLocks noChangeShapeType="1"/>
          </p:cNvSpPr>
          <p:nvPr/>
        </p:nvSpPr>
        <p:spPr bwMode="auto">
          <a:xfrm>
            <a:off x="18192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7" name="Line 74"/>
          <p:cNvSpPr>
            <a:spLocks noChangeShapeType="1"/>
          </p:cNvSpPr>
          <p:nvPr/>
        </p:nvSpPr>
        <p:spPr bwMode="auto">
          <a:xfrm>
            <a:off x="18605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8" name="Line 75"/>
          <p:cNvSpPr>
            <a:spLocks noChangeShapeType="1"/>
          </p:cNvSpPr>
          <p:nvPr/>
        </p:nvSpPr>
        <p:spPr bwMode="auto">
          <a:xfrm>
            <a:off x="19319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59" name="Line 76"/>
          <p:cNvSpPr>
            <a:spLocks noChangeShapeType="1"/>
          </p:cNvSpPr>
          <p:nvPr/>
        </p:nvSpPr>
        <p:spPr bwMode="auto">
          <a:xfrm>
            <a:off x="19669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0" name="Line 77"/>
          <p:cNvSpPr>
            <a:spLocks noChangeShapeType="1"/>
          </p:cNvSpPr>
          <p:nvPr/>
        </p:nvSpPr>
        <p:spPr bwMode="auto">
          <a:xfrm>
            <a:off x="20018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1" name="Line 78"/>
          <p:cNvSpPr>
            <a:spLocks noChangeShapeType="1"/>
          </p:cNvSpPr>
          <p:nvPr/>
        </p:nvSpPr>
        <p:spPr bwMode="auto">
          <a:xfrm>
            <a:off x="20780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2" name="Line 79"/>
          <p:cNvSpPr>
            <a:spLocks noChangeShapeType="1"/>
          </p:cNvSpPr>
          <p:nvPr/>
        </p:nvSpPr>
        <p:spPr bwMode="auto">
          <a:xfrm>
            <a:off x="21129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3" name="Line 80"/>
          <p:cNvSpPr>
            <a:spLocks noChangeShapeType="1"/>
          </p:cNvSpPr>
          <p:nvPr/>
        </p:nvSpPr>
        <p:spPr bwMode="auto">
          <a:xfrm>
            <a:off x="21478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4" name="Line 81"/>
          <p:cNvSpPr>
            <a:spLocks noChangeShapeType="1"/>
          </p:cNvSpPr>
          <p:nvPr/>
        </p:nvSpPr>
        <p:spPr bwMode="auto">
          <a:xfrm>
            <a:off x="22240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5" name="Line 82"/>
          <p:cNvSpPr>
            <a:spLocks noChangeShapeType="1"/>
          </p:cNvSpPr>
          <p:nvPr/>
        </p:nvSpPr>
        <p:spPr bwMode="auto">
          <a:xfrm>
            <a:off x="22606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6" name="Line 83"/>
          <p:cNvSpPr>
            <a:spLocks noChangeShapeType="1"/>
          </p:cNvSpPr>
          <p:nvPr/>
        </p:nvSpPr>
        <p:spPr bwMode="auto">
          <a:xfrm>
            <a:off x="22955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7" name="Line 84"/>
          <p:cNvSpPr>
            <a:spLocks noChangeShapeType="1"/>
          </p:cNvSpPr>
          <p:nvPr/>
        </p:nvSpPr>
        <p:spPr bwMode="auto">
          <a:xfrm>
            <a:off x="23717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8" name="Line 85"/>
          <p:cNvSpPr>
            <a:spLocks noChangeShapeType="1"/>
          </p:cNvSpPr>
          <p:nvPr/>
        </p:nvSpPr>
        <p:spPr bwMode="auto">
          <a:xfrm>
            <a:off x="24066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69" name="Line 86"/>
          <p:cNvSpPr>
            <a:spLocks noChangeShapeType="1"/>
          </p:cNvSpPr>
          <p:nvPr/>
        </p:nvSpPr>
        <p:spPr bwMode="auto">
          <a:xfrm>
            <a:off x="24415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0" name="Line 87"/>
          <p:cNvSpPr>
            <a:spLocks noChangeShapeType="1"/>
          </p:cNvSpPr>
          <p:nvPr/>
        </p:nvSpPr>
        <p:spPr bwMode="auto">
          <a:xfrm>
            <a:off x="25177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1" name="Line 88"/>
          <p:cNvSpPr>
            <a:spLocks noChangeShapeType="1"/>
          </p:cNvSpPr>
          <p:nvPr/>
        </p:nvSpPr>
        <p:spPr bwMode="auto">
          <a:xfrm>
            <a:off x="25527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2" name="Line 89"/>
          <p:cNvSpPr>
            <a:spLocks noChangeShapeType="1"/>
          </p:cNvSpPr>
          <p:nvPr/>
        </p:nvSpPr>
        <p:spPr bwMode="auto">
          <a:xfrm>
            <a:off x="25892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3" name="Line 90"/>
          <p:cNvSpPr>
            <a:spLocks noChangeShapeType="1"/>
          </p:cNvSpPr>
          <p:nvPr/>
        </p:nvSpPr>
        <p:spPr bwMode="auto">
          <a:xfrm>
            <a:off x="26654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4" name="Line 91"/>
          <p:cNvSpPr>
            <a:spLocks noChangeShapeType="1"/>
          </p:cNvSpPr>
          <p:nvPr/>
        </p:nvSpPr>
        <p:spPr bwMode="auto">
          <a:xfrm>
            <a:off x="27003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5" name="Line 92"/>
          <p:cNvSpPr>
            <a:spLocks noChangeShapeType="1"/>
          </p:cNvSpPr>
          <p:nvPr/>
        </p:nvSpPr>
        <p:spPr bwMode="auto">
          <a:xfrm>
            <a:off x="27352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6" name="Line 93"/>
          <p:cNvSpPr>
            <a:spLocks noChangeShapeType="1"/>
          </p:cNvSpPr>
          <p:nvPr/>
        </p:nvSpPr>
        <p:spPr bwMode="auto">
          <a:xfrm>
            <a:off x="28114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7" name="Line 94"/>
          <p:cNvSpPr>
            <a:spLocks noChangeShapeType="1"/>
          </p:cNvSpPr>
          <p:nvPr/>
        </p:nvSpPr>
        <p:spPr bwMode="auto">
          <a:xfrm>
            <a:off x="28463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8" name="Line 95"/>
          <p:cNvSpPr>
            <a:spLocks noChangeShapeType="1"/>
          </p:cNvSpPr>
          <p:nvPr/>
        </p:nvSpPr>
        <p:spPr bwMode="auto">
          <a:xfrm>
            <a:off x="28813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79" name="Line 96"/>
          <p:cNvSpPr>
            <a:spLocks noChangeShapeType="1"/>
          </p:cNvSpPr>
          <p:nvPr/>
        </p:nvSpPr>
        <p:spPr bwMode="auto">
          <a:xfrm>
            <a:off x="29575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0" name="Line 97"/>
          <p:cNvSpPr>
            <a:spLocks noChangeShapeType="1"/>
          </p:cNvSpPr>
          <p:nvPr/>
        </p:nvSpPr>
        <p:spPr bwMode="auto">
          <a:xfrm>
            <a:off x="29940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1" name="Line 98"/>
          <p:cNvSpPr>
            <a:spLocks noChangeShapeType="1"/>
          </p:cNvSpPr>
          <p:nvPr/>
        </p:nvSpPr>
        <p:spPr bwMode="auto">
          <a:xfrm>
            <a:off x="30289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2" name="Line 99"/>
          <p:cNvSpPr>
            <a:spLocks noChangeShapeType="1"/>
          </p:cNvSpPr>
          <p:nvPr/>
        </p:nvSpPr>
        <p:spPr bwMode="auto">
          <a:xfrm>
            <a:off x="31051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3" name="Line 100"/>
          <p:cNvSpPr>
            <a:spLocks noChangeShapeType="1"/>
          </p:cNvSpPr>
          <p:nvPr/>
        </p:nvSpPr>
        <p:spPr bwMode="auto">
          <a:xfrm>
            <a:off x="31400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4" name="Line 101"/>
          <p:cNvSpPr>
            <a:spLocks noChangeShapeType="1"/>
          </p:cNvSpPr>
          <p:nvPr/>
        </p:nvSpPr>
        <p:spPr bwMode="auto">
          <a:xfrm>
            <a:off x="31750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5" name="Line 102"/>
          <p:cNvSpPr>
            <a:spLocks noChangeShapeType="1"/>
          </p:cNvSpPr>
          <p:nvPr/>
        </p:nvSpPr>
        <p:spPr bwMode="auto">
          <a:xfrm>
            <a:off x="32512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6" name="Line 103"/>
          <p:cNvSpPr>
            <a:spLocks noChangeShapeType="1"/>
          </p:cNvSpPr>
          <p:nvPr/>
        </p:nvSpPr>
        <p:spPr bwMode="auto">
          <a:xfrm>
            <a:off x="32861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7" name="Line 104"/>
          <p:cNvSpPr>
            <a:spLocks noChangeShapeType="1"/>
          </p:cNvSpPr>
          <p:nvPr/>
        </p:nvSpPr>
        <p:spPr bwMode="auto">
          <a:xfrm>
            <a:off x="33226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8" name="Line 105"/>
          <p:cNvSpPr>
            <a:spLocks noChangeShapeType="1"/>
          </p:cNvSpPr>
          <p:nvPr/>
        </p:nvSpPr>
        <p:spPr bwMode="auto">
          <a:xfrm>
            <a:off x="33988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89" name="Line 106"/>
          <p:cNvSpPr>
            <a:spLocks noChangeShapeType="1"/>
          </p:cNvSpPr>
          <p:nvPr/>
        </p:nvSpPr>
        <p:spPr bwMode="auto">
          <a:xfrm>
            <a:off x="34337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0" name="Line 107"/>
          <p:cNvSpPr>
            <a:spLocks noChangeShapeType="1"/>
          </p:cNvSpPr>
          <p:nvPr/>
        </p:nvSpPr>
        <p:spPr bwMode="auto">
          <a:xfrm>
            <a:off x="34686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1" name="Line 108"/>
          <p:cNvSpPr>
            <a:spLocks noChangeShapeType="1"/>
          </p:cNvSpPr>
          <p:nvPr/>
        </p:nvSpPr>
        <p:spPr bwMode="auto">
          <a:xfrm>
            <a:off x="35385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2" name="Line 109"/>
          <p:cNvSpPr>
            <a:spLocks noChangeShapeType="1"/>
          </p:cNvSpPr>
          <p:nvPr/>
        </p:nvSpPr>
        <p:spPr bwMode="auto">
          <a:xfrm>
            <a:off x="35798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3" name="Line 110"/>
          <p:cNvSpPr>
            <a:spLocks noChangeShapeType="1"/>
          </p:cNvSpPr>
          <p:nvPr/>
        </p:nvSpPr>
        <p:spPr bwMode="auto">
          <a:xfrm>
            <a:off x="36163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4" name="Line 111"/>
          <p:cNvSpPr>
            <a:spLocks noChangeShapeType="1"/>
          </p:cNvSpPr>
          <p:nvPr/>
        </p:nvSpPr>
        <p:spPr bwMode="auto">
          <a:xfrm>
            <a:off x="36861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5" name="Line 112"/>
          <p:cNvSpPr>
            <a:spLocks noChangeShapeType="1"/>
          </p:cNvSpPr>
          <p:nvPr/>
        </p:nvSpPr>
        <p:spPr bwMode="auto">
          <a:xfrm>
            <a:off x="37274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6" name="Line 113"/>
          <p:cNvSpPr>
            <a:spLocks noChangeShapeType="1"/>
          </p:cNvSpPr>
          <p:nvPr/>
        </p:nvSpPr>
        <p:spPr bwMode="auto">
          <a:xfrm>
            <a:off x="37623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7" name="Line 114"/>
          <p:cNvSpPr>
            <a:spLocks noChangeShapeType="1"/>
          </p:cNvSpPr>
          <p:nvPr/>
        </p:nvSpPr>
        <p:spPr bwMode="auto">
          <a:xfrm>
            <a:off x="38322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8" name="Line 115"/>
          <p:cNvSpPr>
            <a:spLocks noChangeShapeType="1"/>
          </p:cNvSpPr>
          <p:nvPr/>
        </p:nvSpPr>
        <p:spPr bwMode="auto">
          <a:xfrm>
            <a:off x="38735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99" name="Line 116"/>
          <p:cNvSpPr>
            <a:spLocks noChangeShapeType="1"/>
          </p:cNvSpPr>
          <p:nvPr/>
        </p:nvSpPr>
        <p:spPr bwMode="auto">
          <a:xfrm>
            <a:off x="39084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0" name="Line 117"/>
          <p:cNvSpPr>
            <a:spLocks noChangeShapeType="1"/>
          </p:cNvSpPr>
          <p:nvPr/>
        </p:nvSpPr>
        <p:spPr bwMode="auto">
          <a:xfrm>
            <a:off x="39798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1" name="Line 118"/>
          <p:cNvSpPr>
            <a:spLocks noChangeShapeType="1"/>
          </p:cNvSpPr>
          <p:nvPr/>
        </p:nvSpPr>
        <p:spPr bwMode="auto">
          <a:xfrm>
            <a:off x="40211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2" name="Line 119"/>
          <p:cNvSpPr>
            <a:spLocks noChangeShapeType="1"/>
          </p:cNvSpPr>
          <p:nvPr/>
        </p:nvSpPr>
        <p:spPr bwMode="auto">
          <a:xfrm>
            <a:off x="40560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3" name="Line 120"/>
          <p:cNvSpPr>
            <a:spLocks noChangeShapeType="1"/>
          </p:cNvSpPr>
          <p:nvPr/>
        </p:nvSpPr>
        <p:spPr bwMode="auto">
          <a:xfrm>
            <a:off x="41259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4" name="Line 121"/>
          <p:cNvSpPr>
            <a:spLocks noChangeShapeType="1"/>
          </p:cNvSpPr>
          <p:nvPr/>
        </p:nvSpPr>
        <p:spPr bwMode="auto">
          <a:xfrm>
            <a:off x="41671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5" name="Line 122"/>
          <p:cNvSpPr>
            <a:spLocks noChangeShapeType="1"/>
          </p:cNvSpPr>
          <p:nvPr/>
        </p:nvSpPr>
        <p:spPr bwMode="auto">
          <a:xfrm>
            <a:off x="42021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6" name="Line 123"/>
          <p:cNvSpPr>
            <a:spLocks noChangeShapeType="1"/>
          </p:cNvSpPr>
          <p:nvPr/>
        </p:nvSpPr>
        <p:spPr bwMode="auto">
          <a:xfrm>
            <a:off x="42735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7" name="Line 124"/>
          <p:cNvSpPr>
            <a:spLocks noChangeShapeType="1"/>
          </p:cNvSpPr>
          <p:nvPr/>
        </p:nvSpPr>
        <p:spPr bwMode="auto">
          <a:xfrm>
            <a:off x="43084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8" name="Line 125"/>
          <p:cNvSpPr>
            <a:spLocks noChangeShapeType="1"/>
          </p:cNvSpPr>
          <p:nvPr/>
        </p:nvSpPr>
        <p:spPr bwMode="auto">
          <a:xfrm>
            <a:off x="43497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09" name="Line 126"/>
          <p:cNvSpPr>
            <a:spLocks noChangeShapeType="1"/>
          </p:cNvSpPr>
          <p:nvPr/>
        </p:nvSpPr>
        <p:spPr bwMode="auto">
          <a:xfrm>
            <a:off x="44196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0" name="Line 127"/>
          <p:cNvSpPr>
            <a:spLocks noChangeShapeType="1"/>
          </p:cNvSpPr>
          <p:nvPr/>
        </p:nvSpPr>
        <p:spPr bwMode="auto">
          <a:xfrm>
            <a:off x="44545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1" name="Line 128"/>
          <p:cNvSpPr>
            <a:spLocks noChangeShapeType="1"/>
          </p:cNvSpPr>
          <p:nvPr/>
        </p:nvSpPr>
        <p:spPr bwMode="auto">
          <a:xfrm>
            <a:off x="44958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2" name="Line 129"/>
          <p:cNvSpPr>
            <a:spLocks noChangeShapeType="1"/>
          </p:cNvSpPr>
          <p:nvPr/>
        </p:nvSpPr>
        <p:spPr bwMode="auto">
          <a:xfrm>
            <a:off x="45656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3" name="Line 130"/>
          <p:cNvSpPr>
            <a:spLocks noChangeShapeType="1"/>
          </p:cNvSpPr>
          <p:nvPr/>
        </p:nvSpPr>
        <p:spPr bwMode="auto">
          <a:xfrm>
            <a:off x="46021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4" name="Line 131"/>
          <p:cNvSpPr>
            <a:spLocks noChangeShapeType="1"/>
          </p:cNvSpPr>
          <p:nvPr/>
        </p:nvSpPr>
        <p:spPr bwMode="auto">
          <a:xfrm>
            <a:off x="46418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5" name="Line 132"/>
          <p:cNvSpPr>
            <a:spLocks noChangeShapeType="1"/>
          </p:cNvSpPr>
          <p:nvPr/>
        </p:nvSpPr>
        <p:spPr bwMode="auto">
          <a:xfrm>
            <a:off x="47132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6" name="Line 133"/>
          <p:cNvSpPr>
            <a:spLocks noChangeShapeType="1"/>
          </p:cNvSpPr>
          <p:nvPr/>
        </p:nvSpPr>
        <p:spPr bwMode="auto">
          <a:xfrm>
            <a:off x="47482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7" name="Line 134"/>
          <p:cNvSpPr>
            <a:spLocks noChangeShapeType="1"/>
          </p:cNvSpPr>
          <p:nvPr/>
        </p:nvSpPr>
        <p:spPr bwMode="auto">
          <a:xfrm>
            <a:off x="47894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8" name="Line 135"/>
          <p:cNvSpPr>
            <a:spLocks noChangeShapeType="1"/>
          </p:cNvSpPr>
          <p:nvPr/>
        </p:nvSpPr>
        <p:spPr bwMode="auto">
          <a:xfrm>
            <a:off x="48593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19" name="Line 136"/>
          <p:cNvSpPr>
            <a:spLocks noChangeShapeType="1"/>
          </p:cNvSpPr>
          <p:nvPr/>
        </p:nvSpPr>
        <p:spPr bwMode="auto">
          <a:xfrm>
            <a:off x="48942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0" name="Line 137"/>
          <p:cNvSpPr>
            <a:spLocks noChangeShapeType="1"/>
          </p:cNvSpPr>
          <p:nvPr/>
        </p:nvSpPr>
        <p:spPr bwMode="auto">
          <a:xfrm>
            <a:off x="49355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1" name="Line 138"/>
          <p:cNvSpPr>
            <a:spLocks noChangeShapeType="1"/>
          </p:cNvSpPr>
          <p:nvPr/>
        </p:nvSpPr>
        <p:spPr bwMode="auto">
          <a:xfrm>
            <a:off x="50069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2" name="Line 139"/>
          <p:cNvSpPr>
            <a:spLocks noChangeShapeType="1"/>
          </p:cNvSpPr>
          <p:nvPr/>
        </p:nvSpPr>
        <p:spPr bwMode="auto">
          <a:xfrm>
            <a:off x="50419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3" name="Line 140"/>
          <p:cNvSpPr>
            <a:spLocks noChangeShapeType="1"/>
          </p:cNvSpPr>
          <p:nvPr/>
        </p:nvSpPr>
        <p:spPr bwMode="auto">
          <a:xfrm>
            <a:off x="50768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4" name="Line 141"/>
          <p:cNvSpPr>
            <a:spLocks noChangeShapeType="1"/>
          </p:cNvSpPr>
          <p:nvPr/>
        </p:nvSpPr>
        <p:spPr bwMode="auto">
          <a:xfrm>
            <a:off x="51530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5" name="Line 142"/>
          <p:cNvSpPr>
            <a:spLocks noChangeShapeType="1"/>
          </p:cNvSpPr>
          <p:nvPr/>
        </p:nvSpPr>
        <p:spPr bwMode="auto">
          <a:xfrm>
            <a:off x="51879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6" name="Line 143"/>
          <p:cNvSpPr>
            <a:spLocks noChangeShapeType="1"/>
          </p:cNvSpPr>
          <p:nvPr/>
        </p:nvSpPr>
        <p:spPr bwMode="auto">
          <a:xfrm>
            <a:off x="52228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7" name="Line 144"/>
          <p:cNvSpPr>
            <a:spLocks noChangeShapeType="1"/>
          </p:cNvSpPr>
          <p:nvPr/>
        </p:nvSpPr>
        <p:spPr bwMode="auto">
          <a:xfrm>
            <a:off x="52990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8" name="Line 145"/>
          <p:cNvSpPr>
            <a:spLocks noChangeShapeType="1"/>
          </p:cNvSpPr>
          <p:nvPr/>
        </p:nvSpPr>
        <p:spPr bwMode="auto">
          <a:xfrm>
            <a:off x="53355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29" name="Line 146"/>
          <p:cNvSpPr>
            <a:spLocks noChangeShapeType="1"/>
          </p:cNvSpPr>
          <p:nvPr/>
        </p:nvSpPr>
        <p:spPr bwMode="auto">
          <a:xfrm>
            <a:off x="53705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0" name="Line 147"/>
          <p:cNvSpPr>
            <a:spLocks noChangeShapeType="1"/>
          </p:cNvSpPr>
          <p:nvPr/>
        </p:nvSpPr>
        <p:spPr bwMode="auto">
          <a:xfrm>
            <a:off x="54467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1" name="Line 148"/>
          <p:cNvSpPr>
            <a:spLocks noChangeShapeType="1"/>
          </p:cNvSpPr>
          <p:nvPr/>
        </p:nvSpPr>
        <p:spPr bwMode="auto">
          <a:xfrm>
            <a:off x="54816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2" name="Line 149"/>
          <p:cNvSpPr>
            <a:spLocks noChangeShapeType="1"/>
          </p:cNvSpPr>
          <p:nvPr/>
        </p:nvSpPr>
        <p:spPr bwMode="auto">
          <a:xfrm>
            <a:off x="55165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3" name="Line 150"/>
          <p:cNvSpPr>
            <a:spLocks noChangeShapeType="1"/>
          </p:cNvSpPr>
          <p:nvPr/>
        </p:nvSpPr>
        <p:spPr bwMode="auto">
          <a:xfrm>
            <a:off x="55927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4" name="Line 151"/>
          <p:cNvSpPr>
            <a:spLocks noChangeShapeType="1"/>
          </p:cNvSpPr>
          <p:nvPr/>
        </p:nvSpPr>
        <p:spPr bwMode="auto">
          <a:xfrm>
            <a:off x="56276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5" name="Line 152"/>
          <p:cNvSpPr>
            <a:spLocks noChangeShapeType="1"/>
          </p:cNvSpPr>
          <p:nvPr/>
        </p:nvSpPr>
        <p:spPr bwMode="auto">
          <a:xfrm>
            <a:off x="56642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6" name="Line 153"/>
          <p:cNvSpPr>
            <a:spLocks noChangeShapeType="1"/>
          </p:cNvSpPr>
          <p:nvPr/>
        </p:nvSpPr>
        <p:spPr bwMode="auto">
          <a:xfrm>
            <a:off x="57404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7" name="Line 154"/>
          <p:cNvSpPr>
            <a:spLocks noChangeShapeType="1"/>
          </p:cNvSpPr>
          <p:nvPr/>
        </p:nvSpPr>
        <p:spPr bwMode="auto">
          <a:xfrm>
            <a:off x="57753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8" name="Line 155"/>
          <p:cNvSpPr>
            <a:spLocks noChangeShapeType="1"/>
          </p:cNvSpPr>
          <p:nvPr/>
        </p:nvSpPr>
        <p:spPr bwMode="auto">
          <a:xfrm>
            <a:off x="58102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39" name="Line 156"/>
          <p:cNvSpPr>
            <a:spLocks noChangeShapeType="1"/>
          </p:cNvSpPr>
          <p:nvPr/>
        </p:nvSpPr>
        <p:spPr bwMode="auto">
          <a:xfrm>
            <a:off x="58864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0" name="Line 157"/>
          <p:cNvSpPr>
            <a:spLocks noChangeShapeType="1"/>
          </p:cNvSpPr>
          <p:nvPr/>
        </p:nvSpPr>
        <p:spPr bwMode="auto">
          <a:xfrm>
            <a:off x="59213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1" name="Line 158"/>
          <p:cNvSpPr>
            <a:spLocks noChangeShapeType="1"/>
          </p:cNvSpPr>
          <p:nvPr/>
        </p:nvSpPr>
        <p:spPr bwMode="auto">
          <a:xfrm>
            <a:off x="59578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2" name="Line 159"/>
          <p:cNvSpPr>
            <a:spLocks noChangeShapeType="1"/>
          </p:cNvSpPr>
          <p:nvPr/>
        </p:nvSpPr>
        <p:spPr bwMode="auto">
          <a:xfrm>
            <a:off x="60340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3" name="Line 160"/>
          <p:cNvSpPr>
            <a:spLocks noChangeShapeType="1"/>
          </p:cNvSpPr>
          <p:nvPr/>
        </p:nvSpPr>
        <p:spPr bwMode="auto">
          <a:xfrm>
            <a:off x="60690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4" name="Line 161"/>
          <p:cNvSpPr>
            <a:spLocks noChangeShapeType="1"/>
          </p:cNvSpPr>
          <p:nvPr/>
        </p:nvSpPr>
        <p:spPr bwMode="auto">
          <a:xfrm>
            <a:off x="61039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5" name="Line 162"/>
          <p:cNvSpPr>
            <a:spLocks noChangeShapeType="1"/>
          </p:cNvSpPr>
          <p:nvPr/>
        </p:nvSpPr>
        <p:spPr bwMode="auto">
          <a:xfrm>
            <a:off x="61801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6" name="Line 163"/>
          <p:cNvSpPr>
            <a:spLocks noChangeShapeType="1"/>
          </p:cNvSpPr>
          <p:nvPr/>
        </p:nvSpPr>
        <p:spPr bwMode="auto">
          <a:xfrm>
            <a:off x="62150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7" name="Line 164"/>
          <p:cNvSpPr>
            <a:spLocks noChangeShapeType="1"/>
          </p:cNvSpPr>
          <p:nvPr/>
        </p:nvSpPr>
        <p:spPr bwMode="auto">
          <a:xfrm>
            <a:off x="62499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8" name="Line 165"/>
          <p:cNvSpPr>
            <a:spLocks noChangeShapeType="1"/>
          </p:cNvSpPr>
          <p:nvPr/>
        </p:nvSpPr>
        <p:spPr bwMode="auto">
          <a:xfrm>
            <a:off x="63261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49" name="Line 166"/>
          <p:cNvSpPr>
            <a:spLocks noChangeShapeType="1"/>
          </p:cNvSpPr>
          <p:nvPr/>
        </p:nvSpPr>
        <p:spPr bwMode="auto">
          <a:xfrm>
            <a:off x="63627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0" name="Line 167"/>
          <p:cNvSpPr>
            <a:spLocks noChangeShapeType="1"/>
          </p:cNvSpPr>
          <p:nvPr/>
        </p:nvSpPr>
        <p:spPr bwMode="auto">
          <a:xfrm>
            <a:off x="63976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1" name="Line 168"/>
          <p:cNvSpPr>
            <a:spLocks noChangeShapeType="1"/>
          </p:cNvSpPr>
          <p:nvPr/>
        </p:nvSpPr>
        <p:spPr bwMode="auto">
          <a:xfrm>
            <a:off x="64738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2" name="Line 169"/>
          <p:cNvSpPr>
            <a:spLocks noChangeShapeType="1"/>
          </p:cNvSpPr>
          <p:nvPr/>
        </p:nvSpPr>
        <p:spPr bwMode="auto">
          <a:xfrm>
            <a:off x="65087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3" name="Line 170"/>
          <p:cNvSpPr>
            <a:spLocks noChangeShapeType="1"/>
          </p:cNvSpPr>
          <p:nvPr/>
        </p:nvSpPr>
        <p:spPr bwMode="auto">
          <a:xfrm>
            <a:off x="65436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4" name="Line 171"/>
          <p:cNvSpPr>
            <a:spLocks noChangeShapeType="1"/>
          </p:cNvSpPr>
          <p:nvPr/>
        </p:nvSpPr>
        <p:spPr bwMode="auto">
          <a:xfrm>
            <a:off x="66151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5" name="Line 172"/>
          <p:cNvSpPr>
            <a:spLocks noChangeShapeType="1"/>
          </p:cNvSpPr>
          <p:nvPr/>
        </p:nvSpPr>
        <p:spPr bwMode="auto">
          <a:xfrm>
            <a:off x="66548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6" name="Line 173"/>
          <p:cNvSpPr>
            <a:spLocks noChangeShapeType="1"/>
          </p:cNvSpPr>
          <p:nvPr/>
        </p:nvSpPr>
        <p:spPr bwMode="auto">
          <a:xfrm>
            <a:off x="66913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7" name="Line 174"/>
          <p:cNvSpPr>
            <a:spLocks noChangeShapeType="1"/>
          </p:cNvSpPr>
          <p:nvPr/>
        </p:nvSpPr>
        <p:spPr bwMode="auto">
          <a:xfrm>
            <a:off x="67611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8" name="Line 175"/>
          <p:cNvSpPr>
            <a:spLocks noChangeShapeType="1"/>
          </p:cNvSpPr>
          <p:nvPr/>
        </p:nvSpPr>
        <p:spPr bwMode="auto">
          <a:xfrm>
            <a:off x="68024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59" name="Line 176"/>
          <p:cNvSpPr>
            <a:spLocks noChangeShapeType="1"/>
          </p:cNvSpPr>
          <p:nvPr/>
        </p:nvSpPr>
        <p:spPr bwMode="auto">
          <a:xfrm>
            <a:off x="68373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0" name="Line 177"/>
          <p:cNvSpPr>
            <a:spLocks noChangeShapeType="1"/>
          </p:cNvSpPr>
          <p:nvPr/>
        </p:nvSpPr>
        <p:spPr bwMode="auto">
          <a:xfrm>
            <a:off x="69072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1" name="Line 178"/>
          <p:cNvSpPr>
            <a:spLocks noChangeShapeType="1"/>
          </p:cNvSpPr>
          <p:nvPr/>
        </p:nvSpPr>
        <p:spPr bwMode="auto">
          <a:xfrm>
            <a:off x="69484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2" name="Line 179"/>
          <p:cNvSpPr>
            <a:spLocks noChangeShapeType="1"/>
          </p:cNvSpPr>
          <p:nvPr/>
        </p:nvSpPr>
        <p:spPr bwMode="auto">
          <a:xfrm>
            <a:off x="69834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3" name="Line 180"/>
          <p:cNvSpPr>
            <a:spLocks noChangeShapeType="1"/>
          </p:cNvSpPr>
          <p:nvPr/>
        </p:nvSpPr>
        <p:spPr bwMode="auto">
          <a:xfrm>
            <a:off x="70548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4" name="Line 181"/>
          <p:cNvSpPr>
            <a:spLocks noChangeShapeType="1"/>
          </p:cNvSpPr>
          <p:nvPr/>
        </p:nvSpPr>
        <p:spPr bwMode="auto">
          <a:xfrm>
            <a:off x="70961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5" name="Line 182"/>
          <p:cNvSpPr>
            <a:spLocks noChangeShapeType="1"/>
          </p:cNvSpPr>
          <p:nvPr/>
        </p:nvSpPr>
        <p:spPr bwMode="auto">
          <a:xfrm>
            <a:off x="71310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6" name="Line 183"/>
          <p:cNvSpPr>
            <a:spLocks noChangeShapeType="1"/>
          </p:cNvSpPr>
          <p:nvPr/>
        </p:nvSpPr>
        <p:spPr bwMode="auto">
          <a:xfrm>
            <a:off x="72009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7" name="Line 184"/>
          <p:cNvSpPr>
            <a:spLocks noChangeShapeType="1"/>
          </p:cNvSpPr>
          <p:nvPr/>
        </p:nvSpPr>
        <p:spPr bwMode="auto">
          <a:xfrm>
            <a:off x="72421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8" name="Line 185"/>
          <p:cNvSpPr>
            <a:spLocks noChangeShapeType="1"/>
          </p:cNvSpPr>
          <p:nvPr/>
        </p:nvSpPr>
        <p:spPr bwMode="auto">
          <a:xfrm>
            <a:off x="72771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69" name="Line 186"/>
          <p:cNvSpPr>
            <a:spLocks noChangeShapeType="1"/>
          </p:cNvSpPr>
          <p:nvPr/>
        </p:nvSpPr>
        <p:spPr bwMode="auto">
          <a:xfrm>
            <a:off x="73485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0" name="Line 187"/>
          <p:cNvSpPr>
            <a:spLocks noChangeShapeType="1"/>
          </p:cNvSpPr>
          <p:nvPr/>
        </p:nvSpPr>
        <p:spPr bwMode="auto">
          <a:xfrm>
            <a:off x="738346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1" name="Line 188"/>
          <p:cNvSpPr>
            <a:spLocks noChangeShapeType="1"/>
          </p:cNvSpPr>
          <p:nvPr/>
        </p:nvSpPr>
        <p:spPr bwMode="auto">
          <a:xfrm>
            <a:off x="74247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2" name="Line 189"/>
          <p:cNvSpPr>
            <a:spLocks noChangeShapeType="1"/>
          </p:cNvSpPr>
          <p:nvPr/>
        </p:nvSpPr>
        <p:spPr bwMode="auto">
          <a:xfrm>
            <a:off x="74945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3" name="Line 190"/>
          <p:cNvSpPr>
            <a:spLocks noChangeShapeType="1"/>
          </p:cNvSpPr>
          <p:nvPr/>
        </p:nvSpPr>
        <p:spPr bwMode="auto">
          <a:xfrm>
            <a:off x="7529513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4" name="Line 191"/>
          <p:cNvSpPr>
            <a:spLocks noChangeShapeType="1"/>
          </p:cNvSpPr>
          <p:nvPr/>
        </p:nvSpPr>
        <p:spPr bwMode="auto">
          <a:xfrm>
            <a:off x="757078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5" name="Line 192"/>
          <p:cNvSpPr>
            <a:spLocks noChangeShapeType="1"/>
          </p:cNvSpPr>
          <p:nvPr/>
        </p:nvSpPr>
        <p:spPr bwMode="auto">
          <a:xfrm>
            <a:off x="76406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6" name="Line 193"/>
          <p:cNvSpPr>
            <a:spLocks noChangeShapeType="1"/>
          </p:cNvSpPr>
          <p:nvPr/>
        </p:nvSpPr>
        <p:spPr bwMode="auto">
          <a:xfrm>
            <a:off x="767715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7" name="Line 194"/>
          <p:cNvSpPr>
            <a:spLocks noChangeShapeType="1"/>
          </p:cNvSpPr>
          <p:nvPr/>
        </p:nvSpPr>
        <p:spPr bwMode="auto">
          <a:xfrm>
            <a:off x="77184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8" name="Line 195"/>
          <p:cNvSpPr>
            <a:spLocks noChangeShapeType="1"/>
          </p:cNvSpPr>
          <p:nvPr/>
        </p:nvSpPr>
        <p:spPr bwMode="auto">
          <a:xfrm>
            <a:off x="77882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79" name="Line 196"/>
          <p:cNvSpPr>
            <a:spLocks noChangeShapeType="1"/>
          </p:cNvSpPr>
          <p:nvPr/>
        </p:nvSpPr>
        <p:spPr bwMode="auto">
          <a:xfrm>
            <a:off x="7823200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0" name="Line 197"/>
          <p:cNvSpPr>
            <a:spLocks noChangeShapeType="1"/>
          </p:cNvSpPr>
          <p:nvPr/>
        </p:nvSpPr>
        <p:spPr bwMode="auto">
          <a:xfrm>
            <a:off x="786447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1" name="Line 198"/>
          <p:cNvSpPr>
            <a:spLocks noChangeShapeType="1"/>
          </p:cNvSpPr>
          <p:nvPr/>
        </p:nvSpPr>
        <p:spPr bwMode="auto">
          <a:xfrm>
            <a:off x="79343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2" name="Line 199"/>
          <p:cNvSpPr>
            <a:spLocks noChangeShapeType="1"/>
          </p:cNvSpPr>
          <p:nvPr/>
        </p:nvSpPr>
        <p:spPr bwMode="auto">
          <a:xfrm>
            <a:off x="7970838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3" name="Line 200"/>
          <p:cNvSpPr>
            <a:spLocks noChangeShapeType="1"/>
          </p:cNvSpPr>
          <p:nvPr/>
        </p:nvSpPr>
        <p:spPr bwMode="auto">
          <a:xfrm>
            <a:off x="8010525" y="3360738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4" name="Line 201"/>
          <p:cNvSpPr>
            <a:spLocks noChangeShapeType="1"/>
          </p:cNvSpPr>
          <p:nvPr/>
        </p:nvSpPr>
        <p:spPr bwMode="auto">
          <a:xfrm>
            <a:off x="1455738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5" name="Rectangle 202"/>
          <p:cNvSpPr>
            <a:spLocks noChangeArrowheads="1"/>
          </p:cNvSpPr>
          <p:nvPr/>
        </p:nvSpPr>
        <p:spPr bwMode="auto">
          <a:xfrm>
            <a:off x="1354138" y="3397251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86" name="Line 203"/>
          <p:cNvSpPr>
            <a:spLocks noChangeShapeType="1"/>
          </p:cNvSpPr>
          <p:nvPr/>
        </p:nvSpPr>
        <p:spPr bwMode="auto">
          <a:xfrm>
            <a:off x="2189163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7" name="Rectangle 204"/>
          <p:cNvSpPr>
            <a:spLocks noChangeArrowheads="1"/>
          </p:cNvSpPr>
          <p:nvPr/>
        </p:nvSpPr>
        <p:spPr bwMode="auto">
          <a:xfrm>
            <a:off x="2087563" y="3397251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600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88" name="Line 205"/>
          <p:cNvSpPr>
            <a:spLocks noChangeShapeType="1"/>
          </p:cNvSpPr>
          <p:nvPr/>
        </p:nvSpPr>
        <p:spPr bwMode="auto">
          <a:xfrm>
            <a:off x="2917825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89" name="Rectangle 206"/>
          <p:cNvSpPr>
            <a:spLocks noChangeArrowheads="1"/>
          </p:cNvSpPr>
          <p:nvPr/>
        </p:nvSpPr>
        <p:spPr bwMode="auto">
          <a:xfrm>
            <a:off x="2816225" y="3397251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700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4" name="Line 208"/>
          <p:cNvSpPr>
            <a:spLocks noChangeShapeType="1"/>
          </p:cNvSpPr>
          <p:nvPr/>
        </p:nvSpPr>
        <p:spPr bwMode="auto">
          <a:xfrm>
            <a:off x="3651250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5" name="Rectangle 209"/>
          <p:cNvSpPr>
            <a:spLocks noChangeArrowheads="1"/>
          </p:cNvSpPr>
          <p:nvPr/>
        </p:nvSpPr>
        <p:spPr bwMode="auto">
          <a:xfrm>
            <a:off x="3549650" y="339725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800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6" name="Line 210"/>
          <p:cNvSpPr>
            <a:spLocks noChangeShapeType="1"/>
          </p:cNvSpPr>
          <p:nvPr/>
        </p:nvSpPr>
        <p:spPr bwMode="auto">
          <a:xfrm>
            <a:off x="4384675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7" name="Rectangle 211"/>
          <p:cNvSpPr>
            <a:spLocks noChangeArrowheads="1"/>
          </p:cNvSpPr>
          <p:nvPr/>
        </p:nvSpPr>
        <p:spPr bwMode="auto">
          <a:xfrm>
            <a:off x="4283075" y="339725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900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8" name="Line 212"/>
          <p:cNvSpPr>
            <a:spLocks noChangeShapeType="1"/>
          </p:cNvSpPr>
          <p:nvPr/>
        </p:nvSpPr>
        <p:spPr bwMode="auto">
          <a:xfrm>
            <a:off x="5118100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9" name="Rectangle 213"/>
          <p:cNvSpPr>
            <a:spLocks noChangeArrowheads="1"/>
          </p:cNvSpPr>
          <p:nvPr/>
        </p:nvSpPr>
        <p:spPr bwMode="auto">
          <a:xfrm>
            <a:off x="4986338" y="339725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0" name="Line 214"/>
          <p:cNvSpPr>
            <a:spLocks noChangeShapeType="1"/>
          </p:cNvSpPr>
          <p:nvPr/>
        </p:nvSpPr>
        <p:spPr bwMode="auto">
          <a:xfrm>
            <a:off x="5845175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31" name="Rectangle 215"/>
          <p:cNvSpPr>
            <a:spLocks noChangeArrowheads="1"/>
          </p:cNvSpPr>
          <p:nvPr/>
        </p:nvSpPr>
        <p:spPr bwMode="auto">
          <a:xfrm>
            <a:off x="5713413" y="339725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1100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4" name="Line 216"/>
          <p:cNvSpPr>
            <a:spLocks noChangeShapeType="1"/>
          </p:cNvSpPr>
          <p:nvPr/>
        </p:nvSpPr>
        <p:spPr bwMode="auto">
          <a:xfrm>
            <a:off x="6578600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025" name="Rectangle 217"/>
          <p:cNvSpPr>
            <a:spLocks noChangeArrowheads="1"/>
          </p:cNvSpPr>
          <p:nvPr/>
        </p:nvSpPr>
        <p:spPr bwMode="auto">
          <a:xfrm>
            <a:off x="6446838" y="339725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1200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8" name="Line 218"/>
          <p:cNvSpPr>
            <a:spLocks noChangeShapeType="1"/>
          </p:cNvSpPr>
          <p:nvPr/>
        </p:nvSpPr>
        <p:spPr bwMode="auto">
          <a:xfrm>
            <a:off x="7312025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029" name="Rectangle 219"/>
          <p:cNvSpPr>
            <a:spLocks noChangeArrowheads="1"/>
          </p:cNvSpPr>
          <p:nvPr/>
        </p:nvSpPr>
        <p:spPr bwMode="auto">
          <a:xfrm>
            <a:off x="7180263" y="339725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1300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30" name="Line 220"/>
          <p:cNvSpPr>
            <a:spLocks noChangeShapeType="1"/>
          </p:cNvSpPr>
          <p:nvPr/>
        </p:nvSpPr>
        <p:spPr bwMode="auto">
          <a:xfrm>
            <a:off x="8047038" y="3360738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031" name="Rectangle 221"/>
          <p:cNvSpPr>
            <a:spLocks noChangeArrowheads="1"/>
          </p:cNvSpPr>
          <p:nvPr/>
        </p:nvSpPr>
        <p:spPr bwMode="auto">
          <a:xfrm>
            <a:off x="7915275" y="339725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1400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32" name="Rectangle 222"/>
          <p:cNvSpPr>
            <a:spLocks noChangeArrowheads="1"/>
          </p:cNvSpPr>
          <p:nvPr/>
        </p:nvSpPr>
        <p:spPr bwMode="auto">
          <a:xfrm>
            <a:off x="4471988" y="3501588"/>
            <a:ext cx="2821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m/z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33" name="Line 223"/>
          <p:cNvSpPr>
            <a:spLocks noChangeShapeType="1"/>
          </p:cNvSpPr>
          <p:nvPr/>
        </p:nvSpPr>
        <p:spPr bwMode="auto">
          <a:xfrm flipV="1">
            <a:off x="1092200" y="615950"/>
            <a:ext cx="0" cy="27416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15" name="Rectangle 305"/>
          <p:cNvSpPr>
            <a:spLocks noChangeArrowheads="1"/>
          </p:cNvSpPr>
          <p:nvPr/>
        </p:nvSpPr>
        <p:spPr bwMode="auto">
          <a:xfrm>
            <a:off x="873351" y="3243695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34" name="Line 324"/>
          <p:cNvSpPr>
            <a:spLocks noChangeShapeType="1"/>
          </p:cNvSpPr>
          <p:nvPr/>
        </p:nvSpPr>
        <p:spPr bwMode="auto">
          <a:xfrm flipH="1">
            <a:off x="1033463" y="1989138"/>
            <a:ext cx="5873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35" name="Rectangle 325"/>
          <p:cNvSpPr>
            <a:spLocks noChangeArrowheads="1"/>
          </p:cNvSpPr>
          <p:nvPr/>
        </p:nvSpPr>
        <p:spPr bwMode="auto">
          <a:xfrm>
            <a:off x="782991" y="1881416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54" name="Line 344"/>
          <p:cNvSpPr>
            <a:spLocks noChangeShapeType="1"/>
          </p:cNvSpPr>
          <p:nvPr/>
        </p:nvSpPr>
        <p:spPr bwMode="auto">
          <a:xfrm flipH="1">
            <a:off x="1033463" y="615950"/>
            <a:ext cx="5873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55" name="Rectangle 345"/>
          <p:cNvSpPr>
            <a:spLocks noChangeArrowheads="1"/>
          </p:cNvSpPr>
          <p:nvPr/>
        </p:nvSpPr>
        <p:spPr bwMode="auto">
          <a:xfrm>
            <a:off x="698320" y="508228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56" name="Rectangle 346"/>
          <p:cNvSpPr>
            <a:spLocks noChangeArrowheads="1"/>
          </p:cNvSpPr>
          <p:nvPr/>
        </p:nvSpPr>
        <p:spPr bwMode="auto">
          <a:xfrm rot="16200000">
            <a:off x="-222469" y="1879034"/>
            <a:ext cx="145219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Relative Abundance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57" name="Freeform 347"/>
          <p:cNvSpPr>
            <a:spLocks/>
          </p:cNvSpPr>
          <p:nvPr/>
        </p:nvSpPr>
        <p:spPr bwMode="auto">
          <a:xfrm>
            <a:off x="1092200" y="615950"/>
            <a:ext cx="6965950" cy="2741613"/>
          </a:xfrm>
          <a:custGeom>
            <a:avLst/>
            <a:gdLst>
              <a:gd name="T0" fmla="*/ 18 w 1187"/>
              <a:gd name="T1" fmla="*/ 745 h 745"/>
              <a:gd name="T2" fmla="*/ 36 w 1187"/>
              <a:gd name="T3" fmla="*/ 745 h 745"/>
              <a:gd name="T4" fmla="*/ 55 w 1187"/>
              <a:gd name="T5" fmla="*/ 745 h 745"/>
              <a:gd name="T6" fmla="*/ 73 w 1187"/>
              <a:gd name="T7" fmla="*/ 745 h 745"/>
              <a:gd name="T8" fmla="*/ 92 w 1187"/>
              <a:gd name="T9" fmla="*/ 744 h 745"/>
              <a:gd name="T10" fmla="*/ 110 w 1187"/>
              <a:gd name="T11" fmla="*/ 745 h 745"/>
              <a:gd name="T12" fmla="*/ 129 w 1187"/>
              <a:gd name="T13" fmla="*/ 534 h 745"/>
              <a:gd name="T14" fmla="*/ 147 w 1187"/>
              <a:gd name="T15" fmla="*/ 745 h 745"/>
              <a:gd name="T16" fmla="*/ 166 w 1187"/>
              <a:gd name="T17" fmla="*/ 745 h 745"/>
              <a:gd name="T18" fmla="*/ 184 w 1187"/>
              <a:gd name="T19" fmla="*/ 745 h 745"/>
              <a:gd name="T20" fmla="*/ 203 w 1187"/>
              <a:gd name="T21" fmla="*/ 745 h 745"/>
              <a:gd name="T22" fmla="*/ 221 w 1187"/>
              <a:gd name="T23" fmla="*/ 745 h 745"/>
              <a:gd name="T24" fmla="*/ 240 w 1187"/>
              <a:gd name="T25" fmla="*/ 745 h 745"/>
              <a:gd name="T26" fmla="*/ 258 w 1187"/>
              <a:gd name="T27" fmla="*/ 745 h 745"/>
              <a:gd name="T28" fmla="*/ 277 w 1187"/>
              <a:gd name="T29" fmla="*/ 745 h 745"/>
              <a:gd name="T30" fmla="*/ 295 w 1187"/>
              <a:gd name="T31" fmla="*/ 745 h 745"/>
              <a:gd name="T32" fmla="*/ 314 w 1187"/>
              <a:gd name="T33" fmla="*/ 744 h 745"/>
              <a:gd name="T34" fmla="*/ 332 w 1187"/>
              <a:gd name="T35" fmla="*/ 745 h 745"/>
              <a:gd name="T36" fmla="*/ 351 w 1187"/>
              <a:gd name="T37" fmla="*/ 744 h 745"/>
              <a:gd name="T38" fmla="*/ 369 w 1187"/>
              <a:gd name="T39" fmla="*/ 745 h 745"/>
              <a:gd name="T40" fmla="*/ 388 w 1187"/>
              <a:gd name="T41" fmla="*/ 745 h 745"/>
              <a:gd name="T42" fmla="*/ 406 w 1187"/>
              <a:gd name="T43" fmla="*/ 745 h 745"/>
              <a:gd name="T44" fmla="*/ 425 w 1187"/>
              <a:gd name="T45" fmla="*/ 744 h 745"/>
              <a:gd name="T46" fmla="*/ 443 w 1187"/>
              <a:gd name="T47" fmla="*/ 745 h 745"/>
              <a:gd name="T48" fmla="*/ 462 w 1187"/>
              <a:gd name="T49" fmla="*/ 745 h 745"/>
              <a:gd name="T50" fmla="*/ 480 w 1187"/>
              <a:gd name="T51" fmla="*/ 745 h 745"/>
              <a:gd name="T52" fmla="*/ 499 w 1187"/>
              <a:gd name="T53" fmla="*/ 745 h 745"/>
              <a:gd name="T54" fmla="*/ 517 w 1187"/>
              <a:gd name="T55" fmla="*/ 745 h 745"/>
              <a:gd name="T56" fmla="*/ 536 w 1187"/>
              <a:gd name="T57" fmla="*/ 745 h 745"/>
              <a:gd name="T58" fmla="*/ 554 w 1187"/>
              <a:gd name="T59" fmla="*/ 745 h 745"/>
              <a:gd name="T60" fmla="*/ 573 w 1187"/>
              <a:gd name="T61" fmla="*/ 745 h 745"/>
              <a:gd name="T62" fmla="*/ 591 w 1187"/>
              <a:gd name="T63" fmla="*/ 745 h 745"/>
              <a:gd name="T64" fmla="*/ 610 w 1187"/>
              <a:gd name="T65" fmla="*/ 745 h 745"/>
              <a:gd name="T66" fmla="*/ 628 w 1187"/>
              <a:gd name="T67" fmla="*/ 745 h 745"/>
              <a:gd name="T68" fmla="*/ 647 w 1187"/>
              <a:gd name="T69" fmla="*/ 745 h 745"/>
              <a:gd name="T70" fmla="*/ 665 w 1187"/>
              <a:gd name="T71" fmla="*/ 745 h 745"/>
              <a:gd name="T72" fmla="*/ 684 w 1187"/>
              <a:gd name="T73" fmla="*/ 745 h 745"/>
              <a:gd name="T74" fmla="*/ 702 w 1187"/>
              <a:gd name="T75" fmla="*/ 745 h 745"/>
              <a:gd name="T76" fmla="*/ 721 w 1187"/>
              <a:gd name="T77" fmla="*/ 745 h 745"/>
              <a:gd name="T78" fmla="*/ 739 w 1187"/>
              <a:gd name="T79" fmla="*/ 745 h 745"/>
              <a:gd name="T80" fmla="*/ 758 w 1187"/>
              <a:gd name="T81" fmla="*/ 745 h 745"/>
              <a:gd name="T82" fmla="*/ 776 w 1187"/>
              <a:gd name="T83" fmla="*/ 745 h 745"/>
              <a:gd name="T84" fmla="*/ 795 w 1187"/>
              <a:gd name="T85" fmla="*/ 745 h 745"/>
              <a:gd name="T86" fmla="*/ 813 w 1187"/>
              <a:gd name="T87" fmla="*/ 745 h 745"/>
              <a:gd name="T88" fmla="*/ 832 w 1187"/>
              <a:gd name="T89" fmla="*/ 745 h 745"/>
              <a:gd name="T90" fmla="*/ 851 w 1187"/>
              <a:gd name="T91" fmla="*/ 745 h 745"/>
              <a:gd name="T92" fmla="*/ 869 w 1187"/>
              <a:gd name="T93" fmla="*/ 745 h 745"/>
              <a:gd name="T94" fmla="*/ 888 w 1187"/>
              <a:gd name="T95" fmla="*/ 745 h 745"/>
              <a:gd name="T96" fmla="*/ 906 w 1187"/>
              <a:gd name="T97" fmla="*/ 745 h 745"/>
              <a:gd name="T98" fmla="*/ 925 w 1187"/>
              <a:gd name="T99" fmla="*/ 745 h 745"/>
              <a:gd name="T100" fmla="*/ 943 w 1187"/>
              <a:gd name="T101" fmla="*/ 745 h 745"/>
              <a:gd name="T102" fmla="*/ 962 w 1187"/>
              <a:gd name="T103" fmla="*/ 726 h 745"/>
              <a:gd name="T104" fmla="*/ 980 w 1187"/>
              <a:gd name="T105" fmla="*/ 745 h 745"/>
              <a:gd name="T106" fmla="*/ 999 w 1187"/>
              <a:gd name="T107" fmla="*/ 745 h 745"/>
              <a:gd name="T108" fmla="*/ 1018 w 1187"/>
              <a:gd name="T109" fmla="*/ 745 h 745"/>
              <a:gd name="T110" fmla="*/ 1037 w 1187"/>
              <a:gd name="T111" fmla="*/ 745 h 745"/>
              <a:gd name="T112" fmla="*/ 1056 w 1187"/>
              <a:gd name="T113" fmla="*/ 745 h 745"/>
              <a:gd name="T114" fmla="*/ 1074 w 1187"/>
              <a:gd name="T115" fmla="*/ 745 h 745"/>
              <a:gd name="T116" fmla="*/ 1093 w 1187"/>
              <a:gd name="T117" fmla="*/ 745 h 745"/>
              <a:gd name="T118" fmla="*/ 1114 w 1187"/>
              <a:gd name="T119" fmla="*/ 745 h 745"/>
              <a:gd name="T120" fmla="*/ 1132 w 1187"/>
              <a:gd name="T121" fmla="*/ 745 h 745"/>
              <a:gd name="T122" fmla="*/ 1151 w 1187"/>
              <a:gd name="T123" fmla="*/ 745 h 745"/>
              <a:gd name="T124" fmla="*/ 1169 w 1187"/>
              <a:gd name="T125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7" h="745">
                <a:moveTo>
                  <a:pt x="0" y="745"/>
                </a:moveTo>
                <a:lnTo>
                  <a:pt x="0" y="745"/>
                </a:lnTo>
                <a:lnTo>
                  <a:pt x="1" y="745"/>
                </a:lnTo>
                <a:lnTo>
                  <a:pt x="1" y="745"/>
                </a:lnTo>
                <a:lnTo>
                  <a:pt x="2" y="745"/>
                </a:lnTo>
                <a:lnTo>
                  <a:pt x="2" y="745"/>
                </a:lnTo>
                <a:lnTo>
                  <a:pt x="3" y="723"/>
                </a:lnTo>
                <a:lnTo>
                  <a:pt x="3" y="745"/>
                </a:lnTo>
                <a:lnTo>
                  <a:pt x="4" y="745"/>
                </a:lnTo>
                <a:lnTo>
                  <a:pt x="4" y="745"/>
                </a:lnTo>
                <a:lnTo>
                  <a:pt x="5" y="745"/>
                </a:lnTo>
                <a:lnTo>
                  <a:pt x="5" y="745"/>
                </a:lnTo>
                <a:lnTo>
                  <a:pt x="6" y="745"/>
                </a:lnTo>
                <a:lnTo>
                  <a:pt x="6" y="745"/>
                </a:lnTo>
                <a:lnTo>
                  <a:pt x="7" y="744"/>
                </a:lnTo>
                <a:lnTo>
                  <a:pt x="7" y="745"/>
                </a:lnTo>
                <a:lnTo>
                  <a:pt x="8" y="745"/>
                </a:lnTo>
                <a:lnTo>
                  <a:pt x="8" y="745"/>
                </a:lnTo>
                <a:lnTo>
                  <a:pt x="9" y="744"/>
                </a:lnTo>
                <a:lnTo>
                  <a:pt x="9" y="745"/>
                </a:lnTo>
                <a:lnTo>
                  <a:pt x="10" y="745"/>
                </a:lnTo>
                <a:lnTo>
                  <a:pt x="10" y="745"/>
                </a:lnTo>
                <a:lnTo>
                  <a:pt x="11" y="745"/>
                </a:lnTo>
                <a:lnTo>
                  <a:pt x="11" y="745"/>
                </a:lnTo>
                <a:lnTo>
                  <a:pt x="12" y="745"/>
                </a:lnTo>
                <a:lnTo>
                  <a:pt x="12" y="745"/>
                </a:lnTo>
                <a:lnTo>
                  <a:pt x="13" y="745"/>
                </a:lnTo>
                <a:lnTo>
                  <a:pt x="13" y="745"/>
                </a:lnTo>
                <a:lnTo>
                  <a:pt x="14" y="745"/>
                </a:lnTo>
                <a:lnTo>
                  <a:pt x="14" y="745"/>
                </a:lnTo>
                <a:lnTo>
                  <a:pt x="15" y="742"/>
                </a:lnTo>
                <a:lnTo>
                  <a:pt x="15" y="745"/>
                </a:lnTo>
                <a:lnTo>
                  <a:pt x="16" y="744"/>
                </a:lnTo>
                <a:lnTo>
                  <a:pt x="16" y="745"/>
                </a:lnTo>
                <a:lnTo>
                  <a:pt x="17" y="745"/>
                </a:lnTo>
                <a:lnTo>
                  <a:pt x="17" y="745"/>
                </a:lnTo>
                <a:lnTo>
                  <a:pt x="18" y="745"/>
                </a:lnTo>
                <a:lnTo>
                  <a:pt x="18" y="745"/>
                </a:lnTo>
                <a:lnTo>
                  <a:pt x="19" y="745"/>
                </a:lnTo>
                <a:lnTo>
                  <a:pt x="19" y="745"/>
                </a:lnTo>
                <a:lnTo>
                  <a:pt x="20" y="745"/>
                </a:lnTo>
                <a:lnTo>
                  <a:pt x="20" y="745"/>
                </a:lnTo>
                <a:lnTo>
                  <a:pt x="21" y="745"/>
                </a:lnTo>
                <a:lnTo>
                  <a:pt x="21" y="745"/>
                </a:lnTo>
                <a:lnTo>
                  <a:pt x="22" y="745"/>
                </a:lnTo>
                <a:lnTo>
                  <a:pt x="22" y="745"/>
                </a:lnTo>
                <a:lnTo>
                  <a:pt x="23" y="745"/>
                </a:lnTo>
                <a:lnTo>
                  <a:pt x="23" y="745"/>
                </a:lnTo>
                <a:lnTo>
                  <a:pt x="24" y="745"/>
                </a:lnTo>
                <a:lnTo>
                  <a:pt x="24" y="745"/>
                </a:lnTo>
                <a:lnTo>
                  <a:pt x="25" y="745"/>
                </a:lnTo>
                <a:lnTo>
                  <a:pt x="25" y="745"/>
                </a:lnTo>
                <a:lnTo>
                  <a:pt x="26" y="745"/>
                </a:lnTo>
                <a:lnTo>
                  <a:pt x="26" y="745"/>
                </a:lnTo>
                <a:lnTo>
                  <a:pt x="27" y="745"/>
                </a:lnTo>
                <a:lnTo>
                  <a:pt x="27" y="745"/>
                </a:lnTo>
                <a:lnTo>
                  <a:pt x="28" y="745"/>
                </a:lnTo>
                <a:lnTo>
                  <a:pt x="28" y="745"/>
                </a:lnTo>
                <a:lnTo>
                  <a:pt x="29" y="745"/>
                </a:lnTo>
                <a:lnTo>
                  <a:pt x="29" y="745"/>
                </a:lnTo>
                <a:lnTo>
                  <a:pt x="30" y="745"/>
                </a:lnTo>
                <a:lnTo>
                  <a:pt x="30" y="745"/>
                </a:lnTo>
                <a:lnTo>
                  <a:pt x="31" y="745"/>
                </a:lnTo>
                <a:lnTo>
                  <a:pt x="31" y="745"/>
                </a:lnTo>
                <a:lnTo>
                  <a:pt x="32" y="745"/>
                </a:lnTo>
                <a:lnTo>
                  <a:pt x="32" y="745"/>
                </a:lnTo>
                <a:lnTo>
                  <a:pt x="33" y="745"/>
                </a:lnTo>
                <a:lnTo>
                  <a:pt x="33" y="745"/>
                </a:lnTo>
                <a:lnTo>
                  <a:pt x="34" y="745"/>
                </a:lnTo>
                <a:lnTo>
                  <a:pt x="34" y="745"/>
                </a:lnTo>
                <a:lnTo>
                  <a:pt x="35" y="745"/>
                </a:lnTo>
                <a:lnTo>
                  <a:pt x="35" y="745"/>
                </a:lnTo>
                <a:lnTo>
                  <a:pt x="36" y="745"/>
                </a:lnTo>
                <a:lnTo>
                  <a:pt x="36" y="745"/>
                </a:lnTo>
                <a:lnTo>
                  <a:pt x="37" y="728"/>
                </a:lnTo>
                <a:lnTo>
                  <a:pt x="37" y="745"/>
                </a:lnTo>
                <a:lnTo>
                  <a:pt x="38" y="745"/>
                </a:lnTo>
                <a:lnTo>
                  <a:pt x="38" y="743"/>
                </a:lnTo>
                <a:lnTo>
                  <a:pt x="39" y="745"/>
                </a:lnTo>
                <a:lnTo>
                  <a:pt x="39" y="745"/>
                </a:lnTo>
                <a:lnTo>
                  <a:pt x="40" y="742"/>
                </a:lnTo>
                <a:lnTo>
                  <a:pt x="40" y="745"/>
                </a:lnTo>
                <a:lnTo>
                  <a:pt x="41" y="745"/>
                </a:lnTo>
                <a:lnTo>
                  <a:pt x="41" y="745"/>
                </a:lnTo>
                <a:lnTo>
                  <a:pt x="42" y="745"/>
                </a:lnTo>
                <a:lnTo>
                  <a:pt x="42" y="745"/>
                </a:lnTo>
                <a:lnTo>
                  <a:pt x="43" y="745"/>
                </a:lnTo>
                <a:lnTo>
                  <a:pt x="43" y="745"/>
                </a:lnTo>
                <a:lnTo>
                  <a:pt x="44" y="745"/>
                </a:lnTo>
                <a:lnTo>
                  <a:pt x="44" y="745"/>
                </a:lnTo>
                <a:lnTo>
                  <a:pt x="45" y="745"/>
                </a:lnTo>
                <a:lnTo>
                  <a:pt x="45" y="745"/>
                </a:lnTo>
                <a:lnTo>
                  <a:pt x="46" y="745"/>
                </a:lnTo>
                <a:lnTo>
                  <a:pt x="46" y="745"/>
                </a:lnTo>
                <a:lnTo>
                  <a:pt x="47" y="745"/>
                </a:lnTo>
                <a:lnTo>
                  <a:pt x="47" y="745"/>
                </a:lnTo>
                <a:lnTo>
                  <a:pt x="48" y="745"/>
                </a:lnTo>
                <a:lnTo>
                  <a:pt x="48" y="744"/>
                </a:lnTo>
                <a:lnTo>
                  <a:pt x="49" y="745"/>
                </a:lnTo>
                <a:lnTo>
                  <a:pt x="49" y="745"/>
                </a:lnTo>
                <a:lnTo>
                  <a:pt x="50" y="745"/>
                </a:lnTo>
                <a:lnTo>
                  <a:pt x="50" y="745"/>
                </a:lnTo>
                <a:lnTo>
                  <a:pt x="51" y="745"/>
                </a:lnTo>
                <a:lnTo>
                  <a:pt x="51" y="745"/>
                </a:lnTo>
                <a:lnTo>
                  <a:pt x="52" y="745"/>
                </a:lnTo>
                <a:lnTo>
                  <a:pt x="52" y="745"/>
                </a:lnTo>
                <a:lnTo>
                  <a:pt x="53" y="745"/>
                </a:lnTo>
                <a:lnTo>
                  <a:pt x="53" y="745"/>
                </a:lnTo>
                <a:lnTo>
                  <a:pt x="54" y="745"/>
                </a:lnTo>
                <a:lnTo>
                  <a:pt x="54" y="745"/>
                </a:lnTo>
                <a:lnTo>
                  <a:pt x="55" y="745"/>
                </a:lnTo>
                <a:lnTo>
                  <a:pt x="55" y="745"/>
                </a:lnTo>
                <a:lnTo>
                  <a:pt x="56" y="745"/>
                </a:lnTo>
                <a:lnTo>
                  <a:pt x="56" y="745"/>
                </a:lnTo>
                <a:lnTo>
                  <a:pt x="57" y="745"/>
                </a:lnTo>
                <a:lnTo>
                  <a:pt x="57" y="745"/>
                </a:lnTo>
                <a:lnTo>
                  <a:pt x="58" y="721"/>
                </a:lnTo>
                <a:lnTo>
                  <a:pt x="58" y="745"/>
                </a:lnTo>
                <a:lnTo>
                  <a:pt x="59" y="745"/>
                </a:lnTo>
                <a:lnTo>
                  <a:pt x="59" y="745"/>
                </a:lnTo>
                <a:lnTo>
                  <a:pt x="60" y="742"/>
                </a:lnTo>
                <a:lnTo>
                  <a:pt x="60" y="745"/>
                </a:lnTo>
                <a:lnTo>
                  <a:pt x="61" y="741"/>
                </a:lnTo>
                <a:lnTo>
                  <a:pt x="61" y="745"/>
                </a:lnTo>
                <a:lnTo>
                  <a:pt x="62" y="745"/>
                </a:lnTo>
                <a:lnTo>
                  <a:pt x="62" y="745"/>
                </a:lnTo>
                <a:lnTo>
                  <a:pt x="63" y="745"/>
                </a:lnTo>
                <a:lnTo>
                  <a:pt x="63" y="745"/>
                </a:lnTo>
                <a:lnTo>
                  <a:pt x="64" y="736"/>
                </a:lnTo>
                <a:lnTo>
                  <a:pt x="64" y="745"/>
                </a:lnTo>
                <a:lnTo>
                  <a:pt x="65" y="745"/>
                </a:lnTo>
                <a:lnTo>
                  <a:pt x="65" y="745"/>
                </a:lnTo>
                <a:lnTo>
                  <a:pt x="66" y="745"/>
                </a:lnTo>
                <a:lnTo>
                  <a:pt x="66" y="744"/>
                </a:lnTo>
                <a:lnTo>
                  <a:pt x="67" y="740"/>
                </a:lnTo>
                <a:lnTo>
                  <a:pt x="67" y="745"/>
                </a:lnTo>
                <a:lnTo>
                  <a:pt x="68" y="745"/>
                </a:lnTo>
                <a:lnTo>
                  <a:pt x="68" y="745"/>
                </a:lnTo>
                <a:lnTo>
                  <a:pt x="69" y="744"/>
                </a:lnTo>
                <a:lnTo>
                  <a:pt x="69" y="745"/>
                </a:lnTo>
                <a:lnTo>
                  <a:pt x="70" y="745"/>
                </a:lnTo>
                <a:lnTo>
                  <a:pt x="70" y="745"/>
                </a:lnTo>
                <a:lnTo>
                  <a:pt x="71" y="740"/>
                </a:lnTo>
                <a:lnTo>
                  <a:pt x="71" y="745"/>
                </a:lnTo>
                <a:lnTo>
                  <a:pt x="72" y="744"/>
                </a:lnTo>
                <a:lnTo>
                  <a:pt x="72" y="745"/>
                </a:lnTo>
                <a:lnTo>
                  <a:pt x="73" y="745"/>
                </a:lnTo>
                <a:lnTo>
                  <a:pt x="73" y="745"/>
                </a:lnTo>
                <a:lnTo>
                  <a:pt x="74" y="745"/>
                </a:lnTo>
                <a:lnTo>
                  <a:pt x="74" y="745"/>
                </a:lnTo>
                <a:lnTo>
                  <a:pt x="75" y="745"/>
                </a:lnTo>
                <a:lnTo>
                  <a:pt x="75" y="745"/>
                </a:lnTo>
                <a:lnTo>
                  <a:pt x="76" y="745"/>
                </a:lnTo>
                <a:lnTo>
                  <a:pt x="76" y="745"/>
                </a:lnTo>
                <a:lnTo>
                  <a:pt x="77" y="745"/>
                </a:lnTo>
                <a:lnTo>
                  <a:pt x="77" y="745"/>
                </a:lnTo>
                <a:lnTo>
                  <a:pt x="78" y="745"/>
                </a:lnTo>
                <a:lnTo>
                  <a:pt x="78" y="745"/>
                </a:lnTo>
                <a:lnTo>
                  <a:pt x="79" y="745"/>
                </a:lnTo>
                <a:lnTo>
                  <a:pt x="79" y="745"/>
                </a:lnTo>
                <a:lnTo>
                  <a:pt x="80" y="745"/>
                </a:lnTo>
                <a:lnTo>
                  <a:pt x="80" y="745"/>
                </a:lnTo>
                <a:lnTo>
                  <a:pt x="81" y="745"/>
                </a:lnTo>
                <a:lnTo>
                  <a:pt x="81" y="745"/>
                </a:lnTo>
                <a:lnTo>
                  <a:pt x="82" y="745"/>
                </a:lnTo>
                <a:lnTo>
                  <a:pt x="82" y="745"/>
                </a:lnTo>
                <a:lnTo>
                  <a:pt x="83" y="745"/>
                </a:lnTo>
                <a:lnTo>
                  <a:pt x="83" y="745"/>
                </a:lnTo>
                <a:lnTo>
                  <a:pt x="84" y="744"/>
                </a:lnTo>
                <a:lnTo>
                  <a:pt x="84" y="745"/>
                </a:lnTo>
                <a:lnTo>
                  <a:pt x="85" y="745"/>
                </a:lnTo>
                <a:lnTo>
                  <a:pt x="85" y="745"/>
                </a:lnTo>
                <a:lnTo>
                  <a:pt x="86" y="718"/>
                </a:lnTo>
                <a:lnTo>
                  <a:pt x="86" y="745"/>
                </a:lnTo>
                <a:lnTo>
                  <a:pt x="87" y="745"/>
                </a:lnTo>
                <a:lnTo>
                  <a:pt x="87" y="743"/>
                </a:lnTo>
                <a:lnTo>
                  <a:pt x="88" y="743"/>
                </a:lnTo>
                <a:lnTo>
                  <a:pt x="88" y="745"/>
                </a:lnTo>
                <a:lnTo>
                  <a:pt x="89" y="745"/>
                </a:lnTo>
                <a:lnTo>
                  <a:pt x="89" y="745"/>
                </a:lnTo>
                <a:lnTo>
                  <a:pt x="90" y="745"/>
                </a:lnTo>
                <a:lnTo>
                  <a:pt x="90" y="743"/>
                </a:lnTo>
                <a:lnTo>
                  <a:pt x="91" y="745"/>
                </a:lnTo>
                <a:lnTo>
                  <a:pt x="91" y="745"/>
                </a:lnTo>
                <a:lnTo>
                  <a:pt x="92" y="744"/>
                </a:lnTo>
                <a:lnTo>
                  <a:pt x="92" y="745"/>
                </a:lnTo>
                <a:lnTo>
                  <a:pt x="93" y="745"/>
                </a:lnTo>
                <a:lnTo>
                  <a:pt x="93" y="745"/>
                </a:lnTo>
                <a:lnTo>
                  <a:pt x="94" y="745"/>
                </a:lnTo>
                <a:lnTo>
                  <a:pt x="94" y="745"/>
                </a:lnTo>
                <a:lnTo>
                  <a:pt x="95" y="745"/>
                </a:lnTo>
                <a:lnTo>
                  <a:pt x="95" y="745"/>
                </a:lnTo>
                <a:lnTo>
                  <a:pt x="96" y="745"/>
                </a:lnTo>
                <a:lnTo>
                  <a:pt x="96" y="745"/>
                </a:lnTo>
                <a:lnTo>
                  <a:pt x="97" y="745"/>
                </a:lnTo>
                <a:lnTo>
                  <a:pt x="97" y="745"/>
                </a:lnTo>
                <a:lnTo>
                  <a:pt x="98" y="745"/>
                </a:lnTo>
                <a:lnTo>
                  <a:pt x="98" y="745"/>
                </a:lnTo>
                <a:lnTo>
                  <a:pt x="99" y="745"/>
                </a:lnTo>
                <a:lnTo>
                  <a:pt x="99" y="745"/>
                </a:lnTo>
                <a:lnTo>
                  <a:pt x="100" y="745"/>
                </a:lnTo>
                <a:lnTo>
                  <a:pt x="100" y="745"/>
                </a:lnTo>
                <a:lnTo>
                  <a:pt x="101" y="745"/>
                </a:lnTo>
                <a:lnTo>
                  <a:pt x="101" y="745"/>
                </a:lnTo>
                <a:lnTo>
                  <a:pt x="102" y="745"/>
                </a:lnTo>
                <a:lnTo>
                  <a:pt x="102" y="745"/>
                </a:lnTo>
                <a:lnTo>
                  <a:pt x="103" y="745"/>
                </a:lnTo>
                <a:lnTo>
                  <a:pt x="103" y="745"/>
                </a:lnTo>
                <a:lnTo>
                  <a:pt x="104" y="745"/>
                </a:lnTo>
                <a:lnTo>
                  <a:pt x="104" y="745"/>
                </a:lnTo>
                <a:lnTo>
                  <a:pt x="105" y="745"/>
                </a:lnTo>
                <a:lnTo>
                  <a:pt x="105" y="745"/>
                </a:lnTo>
                <a:lnTo>
                  <a:pt x="106" y="745"/>
                </a:lnTo>
                <a:lnTo>
                  <a:pt x="106" y="745"/>
                </a:lnTo>
                <a:lnTo>
                  <a:pt x="107" y="743"/>
                </a:lnTo>
                <a:lnTo>
                  <a:pt x="107" y="745"/>
                </a:lnTo>
                <a:lnTo>
                  <a:pt x="108" y="0"/>
                </a:lnTo>
                <a:lnTo>
                  <a:pt x="108" y="745"/>
                </a:lnTo>
                <a:lnTo>
                  <a:pt x="109" y="624"/>
                </a:lnTo>
                <a:lnTo>
                  <a:pt x="109" y="745"/>
                </a:lnTo>
                <a:lnTo>
                  <a:pt x="110" y="745"/>
                </a:lnTo>
                <a:lnTo>
                  <a:pt x="110" y="745"/>
                </a:lnTo>
                <a:lnTo>
                  <a:pt x="111" y="617"/>
                </a:lnTo>
                <a:lnTo>
                  <a:pt x="111" y="745"/>
                </a:lnTo>
                <a:lnTo>
                  <a:pt x="112" y="726"/>
                </a:lnTo>
                <a:lnTo>
                  <a:pt x="112" y="745"/>
                </a:lnTo>
                <a:lnTo>
                  <a:pt x="113" y="738"/>
                </a:lnTo>
                <a:lnTo>
                  <a:pt x="113" y="745"/>
                </a:lnTo>
                <a:lnTo>
                  <a:pt x="114" y="744"/>
                </a:lnTo>
                <a:lnTo>
                  <a:pt x="114" y="745"/>
                </a:lnTo>
                <a:lnTo>
                  <a:pt x="115" y="745"/>
                </a:lnTo>
                <a:lnTo>
                  <a:pt x="115" y="745"/>
                </a:lnTo>
                <a:lnTo>
                  <a:pt x="116" y="745"/>
                </a:lnTo>
                <a:lnTo>
                  <a:pt x="116" y="745"/>
                </a:lnTo>
                <a:lnTo>
                  <a:pt x="117" y="745"/>
                </a:lnTo>
                <a:lnTo>
                  <a:pt x="117" y="745"/>
                </a:lnTo>
                <a:lnTo>
                  <a:pt x="118" y="745"/>
                </a:lnTo>
                <a:lnTo>
                  <a:pt x="118" y="745"/>
                </a:lnTo>
                <a:lnTo>
                  <a:pt x="119" y="745"/>
                </a:lnTo>
                <a:lnTo>
                  <a:pt x="119" y="745"/>
                </a:lnTo>
                <a:lnTo>
                  <a:pt x="120" y="745"/>
                </a:lnTo>
                <a:lnTo>
                  <a:pt x="120" y="745"/>
                </a:lnTo>
                <a:lnTo>
                  <a:pt x="121" y="745"/>
                </a:lnTo>
                <a:lnTo>
                  <a:pt x="121" y="745"/>
                </a:lnTo>
                <a:lnTo>
                  <a:pt x="122" y="745"/>
                </a:lnTo>
                <a:lnTo>
                  <a:pt x="122" y="745"/>
                </a:lnTo>
                <a:lnTo>
                  <a:pt x="123" y="745"/>
                </a:lnTo>
                <a:lnTo>
                  <a:pt x="123" y="745"/>
                </a:lnTo>
                <a:lnTo>
                  <a:pt x="124" y="745"/>
                </a:lnTo>
                <a:lnTo>
                  <a:pt x="124" y="745"/>
                </a:lnTo>
                <a:lnTo>
                  <a:pt x="125" y="745"/>
                </a:lnTo>
                <a:lnTo>
                  <a:pt x="125" y="745"/>
                </a:lnTo>
                <a:lnTo>
                  <a:pt x="126" y="745"/>
                </a:lnTo>
                <a:lnTo>
                  <a:pt x="126" y="745"/>
                </a:lnTo>
                <a:lnTo>
                  <a:pt x="127" y="745"/>
                </a:lnTo>
                <a:lnTo>
                  <a:pt x="127" y="745"/>
                </a:lnTo>
                <a:lnTo>
                  <a:pt x="128" y="745"/>
                </a:lnTo>
                <a:lnTo>
                  <a:pt x="128" y="745"/>
                </a:lnTo>
                <a:lnTo>
                  <a:pt x="129" y="534"/>
                </a:lnTo>
                <a:lnTo>
                  <a:pt x="129" y="745"/>
                </a:lnTo>
                <a:lnTo>
                  <a:pt x="130" y="745"/>
                </a:lnTo>
                <a:lnTo>
                  <a:pt x="130" y="745"/>
                </a:lnTo>
                <a:lnTo>
                  <a:pt x="131" y="712"/>
                </a:lnTo>
                <a:lnTo>
                  <a:pt x="131" y="745"/>
                </a:lnTo>
                <a:lnTo>
                  <a:pt x="132" y="710"/>
                </a:lnTo>
                <a:lnTo>
                  <a:pt x="132" y="745"/>
                </a:lnTo>
                <a:lnTo>
                  <a:pt x="133" y="740"/>
                </a:lnTo>
                <a:lnTo>
                  <a:pt x="133" y="745"/>
                </a:lnTo>
                <a:lnTo>
                  <a:pt x="134" y="743"/>
                </a:lnTo>
                <a:lnTo>
                  <a:pt x="134" y="745"/>
                </a:lnTo>
                <a:lnTo>
                  <a:pt x="135" y="745"/>
                </a:lnTo>
                <a:lnTo>
                  <a:pt x="135" y="745"/>
                </a:lnTo>
                <a:lnTo>
                  <a:pt x="136" y="664"/>
                </a:lnTo>
                <a:lnTo>
                  <a:pt x="136" y="745"/>
                </a:lnTo>
                <a:lnTo>
                  <a:pt x="137" y="733"/>
                </a:lnTo>
                <a:lnTo>
                  <a:pt x="137" y="745"/>
                </a:lnTo>
                <a:lnTo>
                  <a:pt x="138" y="732"/>
                </a:lnTo>
                <a:lnTo>
                  <a:pt x="138" y="745"/>
                </a:lnTo>
                <a:lnTo>
                  <a:pt x="139" y="743"/>
                </a:lnTo>
                <a:lnTo>
                  <a:pt x="139" y="745"/>
                </a:lnTo>
                <a:lnTo>
                  <a:pt x="140" y="744"/>
                </a:lnTo>
                <a:lnTo>
                  <a:pt x="140" y="745"/>
                </a:lnTo>
                <a:lnTo>
                  <a:pt x="141" y="743"/>
                </a:lnTo>
                <a:lnTo>
                  <a:pt x="141" y="745"/>
                </a:lnTo>
                <a:lnTo>
                  <a:pt x="142" y="745"/>
                </a:lnTo>
                <a:lnTo>
                  <a:pt x="142" y="745"/>
                </a:lnTo>
                <a:lnTo>
                  <a:pt x="143" y="745"/>
                </a:lnTo>
                <a:lnTo>
                  <a:pt x="143" y="745"/>
                </a:lnTo>
                <a:lnTo>
                  <a:pt x="144" y="745"/>
                </a:lnTo>
                <a:lnTo>
                  <a:pt x="144" y="745"/>
                </a:lnTo>
                <a:lnTo>
                  <a:pt x="145" y="745"/>
                </a:lnTo>
                <a:lnTo>
                  <a:pt x="145" y="745"/>
                </a:lnTo>
                <a:lnTo>
                  <a:pt x="146" y="745"/>
                </a:lnTo>
                <a:lnTo>
                  <a:pt x="146" y="745"/>
                </a:lnTo>
                <a:lnTo>
                  <a:pt x="147" y="745"/>
                </a:lnTo>
                <a:lnTo>
                  <a:pt x="147" y="745"/>
                </a:lnTo>
                <a:lnTo>
                  <a:pt x="148" y="745"/>
                </a:lnTo>
                <a:lnTo>
                  <a:pt x="148" y="745"/>
                </a:lnTo>
                <a:lnTo>
                  <a:pt x="149" y="745"/>
                </a:lnTo>
                <a:lnTo>
                  <a:pt x="149" y="745"/>
                </a:lnTo>
                <a:lnTo>
                  <a:pt x="150" y="745"/>
                </a:lnTo>
                <a:lnTo>
                  <a:pt x="150" y="745"/>
                </a:lnTo>
                <a:lnTo>
                  <a:pt x="151" y="745"/>
                </a:lnTo>
                <a:lnTo>
                  <a:pt x="151" y="745"/>
                </a:lnTo>
                <a:lnTo>
                  <a:pt x="152" y="745"/>
                </a:lnTo>
                <a:lnTo>
                  <a:pt x="152" y="745"/>
                </a:lnTo>
                <a:lnTo>
                  <a:pt x="153" y="744"/>
                </a:lnTo>
                <a:lnTo>
                  <a:pt x="153" y="745"/>
                </a:lnTo>
                <a:lnTo>
                  <a:pt x="154" y="745"/>
                </a:lnTo>
                <a:lnTo>
                  <a:pt x="154" y="745"/>
                </a:lnTo>
                <a:lnTo>
                  <a:pt x="155" y="745"/>
                </a:lnTo>
                <a:lnTo>
                  <a:pt x="155" y="745"/>
                </a:lnTo>
                <a:lnTo>
                  <a:pt x="156" y="743"/>
                </a:lnTo>
                <a:lnTo>
                  <a:pt x="156" y="745"/>
                </a:lnTo>
                <a:lnTo>
                  <a:pt x="157" y="647"/>
                </a:lnTo>
                <a:lnTo>
                  <a:pt x="157" y="745"/>
                </a:lnTo>
                <a:lnTo>
                  <a:pt x="158" y="738"/>
                </a:lnTo>
                <a:lnTo>
                  <a:pt x="158" y="745"/>
                </a:lnTo>
                <a:lnTo>
                  <a:pt x="159" y="737"/>
                </a:lnTo>
                <a:lnTo>
                  <a:pt x="159" y="745"/>
                </a:lnTo>
                <a:lnTo>
                  <a:pt x="160" y="745"/>
                </a:lnTo>
                <a:lnTo>
                  <a:pt x="160" y="745"/>
                </a:lnTo>
                <a:lnTo>
                  <a:pt x="161" y="745"/>
                </a:lnTo>
                <a:lnTo>
                  <a:pt x="161" y="745"/>
                </a:lnTo>
                <a:lnTo>
                  <a:pt x="162" y="742"/>
                </a:lnTo>
                <a:lnTo>
                  <a:pt x="162" y="745"/>
                </a:lnTo>
                <a:lnTo>
                  <a:pt x="163" y="740"/>
                </a:lnTo>
                <a:lnTo>
                  <a:pt x="163" y="745"/>
                </a:lnTo>
                <a:lnTo>
                  <a:pt x="164" y="745"/>
                </a:lnTo>
                <a:lnTo>
                  <a:pt x="164" y="745"/>
                </a:lnTo>
                <a:lnTo>
                  <a:pt x="165" y="743"/>
                </a:lnTo>
                <a:lnTo>
                  <a:pt x="165" y="745"/>
                </a:lnTo>
                <a:lnTo>
                  <a:pt x="166" y="745"/>
                </a:lnTo>
                <a:lnTo>
                  <a:pt x="166" y="745"/>
                </a:lnTo>
                <a:lnTo>
                  <a:pt x="167" y="745"/>
                </a:lnTo>
                <a:lnTo>
                  <a:pt x="167" y="745"/>
                </a:lnTo>
                <a:lnTo>
                  <a:pt x="168" y="739"/>
                </a:lnTo>
                <a:lnTo>
                  <a:pt x="168" y="745"/>
                </a:lnTo>
                <a:lnTo>
                  <a:pt x="169" y="745"/>
                </a:lnTo>
                <a:lnTo>
                  <a:pt x="169" y="745"/>
                </a:lnTo>
                <a:lnTo>
                  <a:pt x="170" y="744"/>
                </a:lnTo>
                <a:lnTo>
                  <a:pt x="170" y="745"/>
                </a:lnTo>
                <a:lnTo>
                  <a:pt x="171" y="745"/>
                </a:lnTo>
                <a:lnTo>
                  <a:pt x="171" y="745"/>
                </a:lnTo>
                <a:lnTo>
                  <a:pt x="172" y="745"/>
                </a:lnTo>
                <a:lnTo>
                  <a:pt x="172" y="745"/>
                </a:lnTo>
                <a:lnTo>
                  <a:pt x="173" y="742"/>
                </a:lnTo>
                <a:lnTo>
                  <a:pt x="173" y="745"/>
                </a:lnTo>
                <a:lnTo>
                  <a:pt x="174" y="745"/>
                </a:lnTo>
                <a:lnTo>
                  <a:pt x="174" y="745"/>
                </a:lnTo>
                <a:lnTo>
                  <a:pt x="175" y="745"/>
                </a:lnTo>
                <a:lnTo>
                  <a:pt x="175" y="745"/>
                </a:lnTo>
                <a:lnTo>
                  <a:pt x="176" y="745"/>
                </a:lnTo>
                <a:lnTo>
                  <a:pt x="176" y="745"/>
                </a:lnTo>
                <a:lnTo>
                  <a:pt x="177" y="745"/>
                </a:lnTo>
                <a:lnTo>
                  <a:pt x="177" y="745"/>
                </a:lnTo>
                <a:lnTo>
                  <a:pt x="178" y="745"/>
                </a:lnTo>
                <a:lnTo>
                  <a:pt x="178" y="745"/>
                </a:lnTo>
                <a:lnTo>
                  <a:pt x="179" y="745"/>
                </a:lnTo>
                <a:lnTo>
                  <a:pt x="179" y="745"/>
                </a:lnTo>
                <a:lnTo>
                  <a:pt x="180" y="745"/>
                </a:lnTo>
                <a:lnTo>
                  <a:pt x="180" y="745"/>
                </a:lnTo>
                <a:lnTo>
                  <a:pt x="181" y="745"/>
                </a:lnTo>
                <a:lnTo>
                  <a:pt x="181" y="745"/>
                </a:lnTo>
                <a:lnTo>
                  <a:pt x="182" y="745"/>
                </a:lnTo>
                <a:lnTo>
                  <a:pt x="182" y="745"/>
                </a:lnTo>
                <a:lnTo>
                  <a:pt x="183" y="745"/>
                </a:lnTo>
                <a:lnTo>
                  <a:pt x="183" y="745"/>
                </a:lnTo>
                <a:lnTo>
                  <a:pt x="184" y="732"/>
                </a:lnTo>
                <a:lnTo>
                  <a:pt x="184" y="745"/>
                </a:lnTo>
                <a:lnTo>
                  <a:pt x="185" y="745"/>
                </a:lnTo>
                <a:lnTo>
                  <a:pt x="185" y="745"/>
                </a:lnTo>
                <a:lnTo>
                  <a:pt x="186" y="745"/>
                </a:lnTo>
                <a:lnTo>
                  <a:pt x="186" y="745"/>
                </a:lnTo>
                <a:lnTo>
                  <a:pt x="187" y="745"/>
                </a:lnTo>
                <a:lnTo>
                  <a:pt x="187" y="745"/>
                </a:lnTo>
                <a:lnTo>
                  <a:pt x="188" y="745"/>
                </a:lnTo>
                <a:lnTo>
                  <a:pt x="188" y="745"/>
                </a:lnTo>
                <a:lnTo>
                  <a:pt x="189" y="745"/>
                </a:lnTo>
                <a:lnTo>
                  <a:pt x="189" y="745"/>
                </a:lnTo>
                <a:lnTo>
                  <a:pt x="190" y="745"/>
                </a:lnTo>
                <a:lnTo>
                  <a:pt x="190" y="745"/>
                </a:lnTo>
                <a:lnTo>
                  <a:pt x="191" y="745"/>
                </a:lnTo>
                <a:lnTo>
                  <a:pt x="191" y="745"/>
                </a:lnTo>
                <a:lnTo>
                  <a:pt x="192" y="745"/>
                </a:lnTo>
                <a:lnTo>
                  <a:pt x="192" y="745"/>
                </a:lnTo>
                <a:lnTo>
                  <a:pt x="193" y="745"/>
                </a:lnTo>
                <a:lnTo>
                  <a:pt x="193" y="745"/>
                </a:lnTo>
                <a:lnTo>
                  <a:pt x="194" y="745"/>
                </a:lnTo>
                <a:lnTo>
                  <a:pt x="194" y="745"/>
                </a:lnTo>
                <a:lnTo>
                  <a:pt x="195" y="745"/>
                </a:lnTo>
                <a:lnTo>
                  <a:pt x="195" y="745"/>
                </a:lnTo>
                <a:lnTo>
                  <a:pt x="196" y="745"/>
                </a:lnTo>
                <a:lnTo>
                  <a:pt x="196" y="745"/>
                </a:lnTo>
                <a:lnTo>
                  <a:pt x="197" y="745"/>
                </a:lnTo>
                <a:lnTo>
                  <a:pt x="197" y="745"/>
                </a:lnTo>
                <a:lnTo>
                  <a:pt x="198" y="745"/>
                </a:lnTo>
                <a:lnTo>
                  <a:pt x="198" y="745"/>
                </a:lnTo>
                <a:lnTo>
                  <a:pt x="199" y="744"/>
                </a:lnTo>
                <a:lnTo>
                  <a:pt x="199" y="745"/>
                </a:lnTo>
                <a:lnTo>
                  <a:pt x="200" y="745"/>
                </a:lnTo>
                <a:lnTo>
                  <a:pt x="200" y="745"/>
                </a:lnTo>
                <a:lnTo>
                  <a:pt x="201" y="744"/>
                </a:lnTo>
                <a:lnTo>
                  <a:pt x="201" y="745"/>
                </a:lnTo>
                <a:lnTo>
                  <a:pt x="202" y="745"/>
                </a:lnTo>
                <a:lnTo>
                  <a:pt x="202" y="745"/>
                </a:lnTo>
                <a:lnTo>
                  <a:pt x="203" y="745"/>
                </a:lnTo>
                <a:lnTo>
                  <a:pt x="203" y="745"/>
                </a:lnTo>
                <a:lnTo>
                  <a:pt x="204" y="745"/>
                </a:lnTo>
                <a:lnTo>
                  <a:pt x="204" y="745"/>
                </a:lnTo>
                <a:lnTo>
                  <a:pt x="205" y="745"/>
                </a:lnTo>
                <a:lnTo>
                  <a:pt x="205" y="745"/>
                </a:lnTo>
                <a:lnTo>
                  <a:pt x="206" y="745"/>
                </a:lnTo>
                <a:lnTo>
                  <a:pt x="206" y="745"/>
                </a:lnTo>
                <a:lnTo>
                  <a:pt x="207" y="745"/>
                </a:lnTo>
                <a:lnTo>
                  <a:pt x="207" y="745"/>
                </a:lnTo>
                <a:lnTo>
                  <a:pt x="208" y="745"/>
                </a:lnTo>
                <a:lnTo>
                  <a:pt x="208" y="745"/>
                </a:lnTo>
                <a:lnTo>
                  <a:pt x="209" y="745"/>
                </a:lnTo>
                <a:lnTo>
                  <a:pt x="209" y="745"/>
                </a:lnTo>
                <a:lnTo>
                  <a:pt x="210" y="745"/>
                </a:lnTo>
                <a:lnTo>
                  <a:pt x="210" y="745"/>
                </a:lnTo>
                <a:lnTo>
                  <a:pt x="211" y="745"/>
                </a:lnTo>
                <a:lnTo>
                  <a:pt x="211" y="745"/>
                </a:lnTo>
                <a:lnTo>
                  <a:pt x="212" y="745"/>
                </a:lnTo>
                <a:lnTo>
                  <a:pt x="212" y="745"/>
                </a:lnTo>
                <a:lnTo>
                  <a:pt x="213" y="745"/>
                </a:lnTo>
                <a:lnTo>
                  <a:pt x="213" y="745"/>
                </a:lnTo>
                <a:lnTo>
                  <a:pt x="214" y="745"/>
                </a:lnTo>
                <a:lnTo>
                  <a:pt x="214" y="745"/>
                </a:lnTo>
                <a:lnTo>
                  <a:pt x="215" y="745"/>
                </a:lnTo>
                <a:lnTo>
                  <a:pt x="215" y="745"/>
                </a:lnTo>
                <a:lnTo>
                  <a:pt x="216" y="745"/>
                </a:lnTo>
                <a:lnTo>
                  <a:pt x="216" y="745"/>
                </a:lnTo>
                <a:lnTo>
                  <a:pt x="217" y="745"/>
                </a:lnTo>
                <a:lnTo>
                  <a:pt x="217" y="745"/>
                </a:lnTo>
                <a:lnTo>
                  <a:pt x="218" y="745"/>
                </a:lnTo>
                <a:lnTo>
                  <a:pt x="218" y="745"/>
                </a:lnTo>
                <a:lnTo>
                  <a:pt x="219" y="745"/>
                </a:lnTo>
                <a:lnTo>
                  <a:pt x="219" y="745"/>
                </a:lnTo>
                <a:lnTo>
                  <a:pt x="220" y="745"/>
                </a:lnTo>
                <a:lnTo>
                  <a:pt x="220" y="745"/>
                </a:lnTo>
                <a:lnTo>
                  <a:pt x="221" y="745"/>
                </a:lnTo>
                <a:lnTo>
                  <a:pt x="221" y="745"/>
                </a:lnTo>
                <a:lnTo>
                  <a:pt x="222" y="745"/>
                </a:lnTo>
                <a:lnTo>
                  <a:pt x="222" y="745"/>
                </a:lnTo>
                <a:lnTo>
                  <a:pt x="223" y="745"/>
                </a:lnTo>
                <a:lnTo>
                  <a:pt x="223" y="745"/>
                </a:lnTo>
                <a:lnTo>
                  <a:pt x="224" y="745"/>
                </a:lnTo>
                <a:lnTo>
                  <a:pt x="224" y="745"/>
                </a:lnTo>
                <a:lnTo>
                  <a:pt x="225" y="745"/>
                </a:lnTo>
                <a:lnTo>
                  <a:pt x="225" y="745"/>
                </a:lnTo>
                <a:lnTo>
                  <a:pt x="226" y="745"/>
                </a:lnTo>
                <a:lnTo>
                  <a:pt x="226" y="745"/>
                </a:lnTo>
                <a:lnTo>
                  <a:pt x="227" y="745"/>
                </a:lnTo>
                <a:lnTo>
                  <a:pt x="227" y="745"/>
                </a:lnTo>
                <a:lnTo>
                  <a:pt x="228" y="745"/>
                </a:lnTo>
                <a:lnTo>
                  <a:pt x="228" y="745"/>
                </a:lnTo>
                <a:lnTo>
                  <a:pt x="229" y="745"/>
                </a:lnTo>
                <a:lnTo>
                  <a:pt x="229" y="745"/>
                </a:lnTo>
                <a:lnTo>
                  <a:pt x="230" y="745"/>
                </a:lnTo>
                <a:lnTo>
                  <a:pt x="230" y="745"/>
                </a:lnTo>
                <a:lnTo>
                  <a:pt x="231" y="745"/>
                </a:lnTo>
                <a:lnTo>
                  <a:pt x="231" y="745"/>
                </a:lnTo>
                <a:lnTo>
                  <a:pt x="232" y="745"/>
                </a:lnTo>
                <a:lnTo>
                  <a:pt x="232" y="745"/>
                </a:lnTo>
                <a:lnTo>
                  <a:pt x="233" y="745"/>
                </a:lnTo>
                <a:lnTo>
                  <a:pt x="233" y="745"/>
                </a:lnTo>
                <a:lnTo>
                  <a:pt x="234" y="745"/>
                </a:lnTo>
                <a:lnTo>
                  <a:pt x="234" y="745"/>
                </a:lnTo>
                <a:lnTo>
                  <a:pt x="235" y="745"/>
                </a:lnTo>
                <a:lnTo>
                  <a:pt x="235" y="745"/>
                </a:lnTo>
                <a:lnTo>
                  <a:pt x="236" y="745"/>
                </a:lnTo>
                <a:lnTo>
                  <a:pt x="236" y="745"/>
                </a:lnTo>
                <a:lnTo>
                  <a:pt x="237" y="745"/>
                </a:lnTo>
                <a:lnTo>
                  <a:pt x="237" y="745"/>
                </a:lnTo>
                <a:lnTo>
                  <a:pt x="238" y="745"/>
                </a:lnTo>
                <a:lnTo>
                  <a:pt x="238" y="745"/>
                </a:lnTo>
                <a:lnTo>
                  <a:pt x="239" y="723"/>
                </a:lnTo>
                <a:lnTo>
                  <a:pt x="239" y="745"/>
                </a:lnTo>
                <a:lnTo>
                  <a:pt x="240" y="745"/>
                </a:lnTo>
                <a:lnTo>
                  <a:pt x="240" y="742"/>
                </a:lnTo>
                <a:lnTo>
                  <a:pt x="241" y="745"/>
                </a:lnTo>
                <a:lnTo>
                  <a:pt x="241" y="745"/>
                </a:lnTo>
                <a:lnTo>
                  <a:pt x="242" y="745"/>
                </a:lnTo>
                <a:lnTo>
                  <a:pt x="242" y="742"/>
                </a:lnTo>
                <a:lnTo>
                  <a:pt x="243" y="745"/>
                </a:lnTo>
                <a:lnTo>
                  <a:pt x="243" y="745"/>
                </a:lnTo>
                <a:lnTo>
                  <a:pt x="244" y="730"/>
                </a:lnTo>
                <a:lnTo>
                  <a:pt x="244" y="745"/>
                </a:lnTo>
                <a:lnTo>
                  <a:pt x="245" y="743"/>
                </a:lnTo>
                <a:lnTo>
                  <a:pt x="245" y="745"/>
                </a:lnTo>
                <a:lnTo>
                  <a:pt x="246" y="743"/>
                </a:lnTo>
                <a:lnTo>
                  <a:pt x="246" y="745"/>
                </a:lnTo>
                <a:lnTo>
                  <a:pt x="247" y="745"/>
                </a:lnTo>
                <a:lnTo>
                  <a:pt x="247" y="745"/>
                </a:lnTo>
                <a:lnTo>
                  <a:pt x="248" y="745"/>
                </a:lnTo>
                <a:lnTo>
                  <a:pt x="248" y="745"/>
                </a:lnTo>
                <a:lnTo>
                  <a:pt x="249" y="745"/>
                </a:lnTo>
                <a:lnTo>
                  <a:pt x="249" y="745"/>
                </a:lnTo>
                <a:lnTo>
                  <a:pt x="250" y="745"/>
                </a:lnTo>
                <a:lnTo>
                  <a:pt x="250" y="745"/>
                </a:lnTo>
                <a:lnTo>
                  <a:pt x="251" y="745"/>
                </a:lnTo>
                <a:lnTo>
                  <a:pt x="251" y="745"/>
                </a:lnTo>
                <a:lnTo>
                  <a:pt x="252" y="745"/>
                </a:lnTo>
                <a:lnTo>
                  <a:pt x="252" y="745"/>
                </a:lnTo>
                <a:lnTo>
                  <a:pt x="253" y="745"/>
                </a:lnTo>
                <a:lnTo>
                  <a:pt x="253" y="745"/>
                </a:lnTo>
                <a:lnTo>
                  <a:pt x="254" y="745"/>
                </a:lnTo>
                <a:lnTo>
                  <a:pt x="254" y="745"/>
                </a:lnTo>
                <a:lnTo>
                  <a:pt x="255" y="745"/>
                </a:lnTo>
                <a:lnTo>
                  <a:pt x="255" y="745"/>
                </a:lnTo>
                <a:lnTo>
                  <a:pt x="256" y="743"/>
                </a:lnTo>
                <a:lnTo>
                  <a:pt x="256" y="745"/>
                </a:lnTo>
                <a:lnTo>
                  <a:pt x="257" y="745"/>
                </a:lnTo>
                <a:lnTo>
                  <a:pt x="257" y="745"/>
                </a:lnTo>
                <a:lnTo>
                  <a:pt x="258" y="745"/>
                </a:lnTo>
                <a:lnTo>
                  <a:pt x="258" y="745"/>
                </a:lnTo>
                <a:lnTo>
                  <a:pt x="259" y="745"/>
                </a:lnTo>
                <a:lnTo>
                  <a:pt x="259" y="745"/>
                </a:lnTo>
                <a:lnTo>
                  <a:pt x="260" y="745"/>
                </a:lnTo>
                <a:lnTo>
                  <a:pt x="260" y="745"/>
                </a:lnTo>
                <a:lnTo>
                  <a:pt x="261" y="745"/>
                </a:lnTo>
                <a:lnTo>
                  <a:pt x="261" y="745"/>
                </a:lnTo>
                <a:lnTo>
                  <a:pt x="262" y="745"/>
                </a:lnTo>
                <a:lnTo>
                  <a:pt x="262" y="745"/>
                </a:lnTo>
                <a:lnTo>
                  <a:pt x="263" y="745"/>
                </a:lnTo>
                <a:lnTo>
                  <a:pt x="263" y="745"/>
                </a:lnTo>
                <a:lnTo>
                  <a:pt x="264" y="745"/>
                </a:lnTo>
                <a:lnTo>
                  <a:pt x="264" y="745"/>
                </a:lnTo>
                <a:lnTo>
                  <a:pt x="265" y="745"/>
                </a:lnTo>
                <a:lnTo>
                  <a:pt x="265" y="745"/>
                </a:lnTo>
                <a:lnTo>
                  <a:pt x="266" y="722"/>
                </a:lnTo>
                <a:lnTo>
                  <a:pt x="266" y="745"/>
                </a:lnTo>
                <a:lnTo>
                  <a:pt x="267" y="745"/>
                </a:lnTo>
                <a:lnTo>
                  <a:pt x="267" y="745"/>
                </a:lnTo>
                <a:lnTo>
                  <a:pt x="268" y="744"/>
                </a:lnTo>
                <a:lnTo>
                  <a:pt x="268" y="745"/>
                </a:lnTo>
                <a:lnTo>
                  <a:pt x="269" y="743"/>
                </a:lnTo>
                <a:lnTo>
                  <a:pt x="269" y="745"/>
                </a:lnTo>
                <a:lnTo>
                  <a:pt x="270" y="745"/>
                </a:lnTo>
                <a:lnTo>
                  <a:pt x="270" y="745"/>
                </a:lnTo>
                <a:lnTo>
                  <a:pt x="271" y="745"/>
                </a:lnTo>
                <a:lnTo>
                  <a:pt x="271" y="745"/>
                </a:lnTo>
                <a:lnTo>
                  <a:pt x="272" y="745"/>
                </a:lnTo>
                <a:lnTo>
                  <a:pt x="272" y="745"/>
                </a:lnTo>
                <a:lnTo>
                  <a:pt x="273" y="744"/>
                </a:lnTo>
                <a:lnTo>
                  <a:pt x="273" y="745"/>
                </a:lnTo>
                <a:lnTo>
                  <a:pt x="274" y="745"/>
                </a:lnTo>
                <a:lnTo>
                  <a:pt x="274" y="745"/>
                </a:lnTo>
                <a:lnTo>
                  <a:pt x="275" y="745"/>
                </a:lnTo>
                <a:lnTo>
                  <a:pt x="275" y="745"/>
                </a:lnTo>
                <a:lnTo>
                  <a:pt x="276" y="745"/>
                </a:lnTo>
                <a:lnTo>
                  <a:pt x="276" y="745"/>
                </a:lnTo>
                <a:lnTo>
                  <a:pt x="277" y="745"/>
                </a:lnTo>
                <a:lnTo>
                  <a:pt x="277" y="745"/>
                </a:lnTo>
                <a:lnTo>
                  <a:pt x="278" y="745"/>
                </a:lnTo>
                <a:lnTo>
                  <a:pt x="278" y="745"/>
                </a:lnTo>
                <a:lnTo>
                  <a:pt x="279" y="745"/>
                </a:lnTo>
                <a:lnTo>
                  <a:pt x="279" y="745"/>
                </a:lnTo>
                <a:lnTo>
                  <a:pt x="280" y="745"/>
                </a:lnTo>
                <a:lnTo>
                  <a:pt x="280" y="745"/>
                </a:lnTo>
                <a:lnTo>
                  <a:pt x="281" y="745"/>
                </a:lnTo>
                <a:lnTo>
                  <a:pt x="281" y="745"/>
                </a:lnTo>
                <a:lnTo>
                  <a:pt x="282" y="745"/>
                </a:lnTo>
                <a:lnTo>
                  <a:pt x="282" y="745"/>
                </a:lnTo>
                <a:lnTo>
                  <a:pt x="283" y="745"/>
                </a:lnTo>
                <a:lnTo>
                  <a:pt x="283" y="745"/>
                </a:lnTo>
                <a:lnTo>
                  <a:pt x="284" y="745"/>
                </a:lnTo>
                <a:lnTo>
                  <a:pt x="284" y="745"/>
                </a:lnTo>
                <a:lnTo>
                  <a:pt x="285" y="745"/>
                </a:lnTo>
                <a:lnTo>
                  <a:pt x="285" y="745"/>
                </a:lnTo>
                <a:lnTo>
                  <a:pt x="286" y="745"/>
                </a:lnTo>
                <a:lnTo>
                  <a:pt x="286" y="745"/>
                </a:lnTo>
                <a:lnTo>
                  <a:pt x="287" y="745"/>
                </a:lnTo>
                <a:lnTo>
                  <a:pt x="287" y="745"/>
                </a:lnTo>
                <a:lnTo>
                  <a:pt x="288" y="745"/>
                </a:lnTo>
                <a:lnTo>
                  <a:pt x="288" y="745"/>
                </a:lnTo>
                <a:lnTo>
                  <a:pt x="289" y="745"/>
                </a:lnTo>
                <a:lnTo>
                  <a:pt x="289" y="745"/>
                </a:lnTo>
                <a:lnTo>
                  <a:pt x="290" y="745"/>
                </a:lnTo>
                <a:lnTo>
                  <a:pt x="290" y="745"/>
                </a:lnTo>
                <a:lnTo>
                  <a:pt x="291" y="745"/>
                </a:lnTo>
                <a:lnTo>
                  <a:pt x="291" y="745"/>
                </a:lnTo>
                <a:lnTo>
                  <a:pt x="292" y="745"/>
                </a:lnTo>
                <a:lnTo>
                  <a:pt x="292" y="745"/>
                </a:lnTo>
                <a:lnTo>
                  <a:pt x="293" y="745"/>
                </a:lnTo>
                <a:lnTo>
                  <a:pt x="293" y="745"/>
                </a:lnTo>
                <a:lnTo>
                  <a:pt x="294" y="745"/>
                </a:lnTo>
                <a:lnTo>
                  <a:pt x="294" y="745"/>
                </a:lnTo>
                <a:lnTo>
                  <a:pt x="295" y="745"/>
                </a:lnTo>
                <a:lnTo>
                  <a:pt x="295" y="745"/>
                </a:lnTo>
                <a:lnTo>
                  <a:pt x="296" y="745"/>
                </a:lnTo>
                <a:lnTo>
                  <a:pt x="296" y="745"/>
                </a:lnTo>
                <a:lnTo>
                  <a:pt x="297" y="745"/>
                </a:lnTo>
                <a:lnTo>
                  <a:pt x="297" y="745"/>
                </a:lnTo>
                <a:lnTo>
                  <a:pt x="298" y="731"/>
                </a:lnTo>
                <a:lnTo>
                  <a:pt x="298" y="745"/>
                </a:lnTo>
                <a:lnTo>
                  <a:pt x="299" y="743"/>
                </a:lnTo>
                <a:lnTo>
                  <a:pt x="299" y="745"/>
                </a:lnTo>
                <a:lnTo>
                  <a:pt x="300" y="742"/>
                </a:lnTo>
                <a:lnTo>
                  <a:pt x="300" y="745"/>
                </a:lnTo>
                <a:lnTo>
                  <a:pt x="301" y="745"/>
                </a:lnTo>
                <a:lnTo>
                  <a:pt x="301" y="745"/>
                </a:lnTo>
                <a:lnTo>
                  <a:pt x="302" y="745"/>
                </a:lnTo>
                <a:lnTo>
                  <a:pt x="302" y="745"/>
                </a:lnTo>
                <a:lnTo>
                  <a:pt x="303" y="745"/>
                </a:lnTo>
                <a:lnTo>
                  <a:pt x="303" y="745"/>
                </a:lnTo>
                <a:lnTo>
                  <a:pt x="304" y="745"/>
                </a:lnTo>
                <a:lnTo>
                  <a:pt x="304" y="745"/>
                </a:lnTo>
                <a:lnTo>
                  <a:pt x="305" y="745"/>
                </a:lnTo>
                <a:lnTo>
                  <a:pt x="305" y="745"/>
                </a:lnTo>
                <a:lnTo>
                  <a:pt x="306" y="745"/>
                </a:lnTo>
                <a:lnTo>
                  <a:pt x="306" y="745"/>
                </a:lnTo>
                <a:lnTo>
                  <a:pt x="307" y="745"/>
                </a:lnTo>
                <a:lnTo>
                  <a:pt x="307" y="745"/>
                </a:lnTo>
                <a:lnTo>
                  <a:pt x="308" y="745"/>
                </a:lnTo>
                <a:lnTo>
                  <a:pt x="308" y="745"/>
                </a:lnTo>
                <a:lnTo>
                  <a:pt x="309" y="745"/>
                </a:lnTo>
                <a:lnTo>
                  <a:pt x="309" y="745"/>
                </a:lnTo>
                <a:lnTo>
                  <a:pt x="310" y="680"/>
                </a:lnTo>
                <a:lnTo>
                  <a:pt x="310" y="745"/>
                </a:lnTo>
                <a:lnTo>
                  <a:pt x="311" y="745"/>
                </a:lnTo>
                <a:lnTo>
                  <a:pt x="311" y="745"/>
                </a:lnTo>
                <a:lnTo>
                  <a:pt x="312" y="735"/>
                </a:lnTo>
                <a:lnTo>
                  <a:pt x="312" y="745"/>
                </a:lnTo>
                <a:lnTo>
                  <a:pt x="313" y="735"/>
                </a:lnTo>
                <a:lnTo>
                  <a:pt x="313" y="745"/>
                </a:lnTo>
                <a:lnTo>
                  <a:pt x="314" y="744"/>
                </a:lnTo>
                <a:lnTo>
                  <a:pt x="314" y="745"/>
                </a:lnTo>
                <a:lnTo>
                  <a:pt x="315" y="724"/>
                </a:lnTo>
                <a:lnTo>
                  <a:pt x="315" y="745"/>
                </a:lnTo>
                <a:lnTo>
                  <a:pt x="316" y="745"/>
                </a:lnTo>
                <a:lnTo>
                  <a:pt x="316" y="741"/>
                </a:lnTo>
                <a:lnTo>
                  <a:pt x="317" y="745"/>
                </a:lnTo>
                <a:lnTo>
                  <a:pt x="317" y="745"/>
                </a:lnTo>
                <a:lnTo>
                  <a:pt x="318" y="742"/>
                </a:lnTo>
                <a:lnTo>
                  <a:pt x="318" y="745"/>
                </a:lnTo>
                <a:lnTo>
                  <a:pt x="319" y="735"/>
                </a:lnTo>
                <a:lnTo>
                  <a:pt x="319" y="745"/>
                </a:lnTo>
                <a:lnTo>
                  <a:pt x="320" y="744"/>
                </a:lnTo>
                <a:lnTo>
                  <a:pt x="320" y="745"/>
                </a:lnTo>
                <a:lnTo>
                  <a:pt x="321" y="745"/>
                </a:lnTo>
                <a:lnTo>
                  <a:pt x="321" y="745"/>
                </a:lnTo>
                <a:lnTo>
                  <a:pt x="322" y="743"/>
                </a:lnTo>
                <a:lnTo>
                  <a:pt x="322" y="745"/>
                </a:lnTo>
                <a:lnTo>
                  <a:pt x="323" y="745"/>
                </a:lnTo>
                <a:lnTo>
                  <a:pt x="323" y="745"/>
                </a:lnTo>
                <a:lnTo>
                  <a:pt x="324" y="745"/>
                </a:lnTo>
                <a:lnTo>
                  <a:pt x="324" y="745"/>
                </a:lnTo>
                <a:lnTo>
                  <a:pt x="325" y="744"/>
                </a:lnTo>
                <a:lnTo>
                  <a:pt x="325" y="745"/>
                </a:lnTo>
                <a:lnTo>
                  <a:pt x="326" y="745"/>
                </a:lnTo>
                <a:lnTo>
                  <a:pt x="326" y="745"/>
                </a:lnTo>
                <a:lnTo>
                  <a:pt x="327" y="745"/>
                </a:lnTo>
                <a:lnTo>
                  <a:pt x="327" y="745"/>
                </a:lnTo>
                <a:lnTo>
                  <a:pt x="328" y="745"/>
                </a:lnTo>
                <a:lnTo>
                  <a:pt x="328" y="745"/>
                </a:lnTo>
                <a:lnTo>
                  <a:pt x="329" y="745"/>
                </a:lnTo>
                <a:lnTo>
                  <a:pt x="329" y="745"/>
                </a:lnTo>
                <a:lnTo>
                  <a:pt x="330" y="744"/>
                </a:lnTo>
                <a:lnTo>
                  <a:pt x="330" y="745"/>
                </a:lnTo>
                <a:lnTo>
                  <a:pt x="331" y="745"/>
                </a:lnTo>
                <a:lnTo>
                  <a:pt x="331" y="745"/>
                </a:lnTo>
                <a:lnTo>
                  <a:pt x="332" y="745"/>
                </a:lnTo>
                <a:lnTo>
                  <a:pt x="332" y="745"/>
                </a:lnTo>
                <a:lnTo>
                  <a:pt x="333" y="745"/>
                </a:lnTo>
                <a:lnTo>
                  <a:pt x="333" y="745"/>
                </a:lnTo>
                <a:lnTo>
                  <a:pt x="334" y="745"/>
                </a:lnTo>
                <a:lnTo>
                  <a:pt x="334" y="745"/>
                </a:lnTo>
                <a:lnTo>
                  <a:pt x="335" y="745"/>
                </a:lnTo>
                <a:lnTo>
                  <a:pt x="335" y="745"/>
                </a:lnTo>
                <a:lnTo>
                  <a:pt x="336" y="745"/>
                </a:lnTo>
                <a:lnTo>
                  <a:pt x="336" y="745"/>
                </a:lnTo>
                <a:lnTo>
                  <a:pt x="337" y="745"/>
                </a:lnTo>
                <a:lnTo>
                  <a:pt x="337" y="687"/>
                </a:lnTo>
                <a:lnTo>
                  <a:pt x="338" y="745"/>
                </a:lnTo>
                <a:lnTo>
                  <a:pt x="338" y="745"/>
                </a:lnTo>
                <a:lnTo>
                  <a:pt x="339" y="741"/>
                </a:lnTo>
                <a:lnTo>
                  <a:pt x="339" y="745"/>
                </a:lnTo>
                <a:lnTo>
                  <a:pt x="340" y="741"/>
                </a:lnTo>
                <a:lnTo>
                  <a:pt x="340" y="745"/>
                </a:lnTo>
                <a:lnTo>
                  <a:pt x="341" y="745"/>
                </a:lnTo>
                <a:lnTo>
                  <a:pt x="341" y="745"/>
                </a:lnTo>
                <a:lnTo>
                  <a:pt x="342" y="745"/>
                </a:lnTo>
                <a:lnTo>
                  <a:pt x="342" y="745"/>
                </a:lnTo>
                <a:lnTo>
                  <a:pt x="343" y="745"/>
                </a:lnTo>
                <a:lnTo>
                  <a:pt x="343" y="745"/>
                </a:lnTo>
                <a:lnTo>
                  <a:pt x="344" y="744"/>
                </a:lnTo>
                <a:lnTo>
                  <a:pt x="344" y="745"/>
                </a:lnTo>
                <a:lnTo>
                  <a:pt x="345" y="745"/>
                </a:lnTo>
                <a:lnTo>
                  <a:pt x="345" y="745"/>
                </a:lnTo>
                <a:lnTo>
                  <a:pt x="346" y="743"/>
                </a:lnTo>
                <a:lnTo>
                  <a:pt x="346" y="745"/>
                </a:lnTo>
                <a:lnTo>
                  <a:pt x="347" y="745"/>
                </a:lnTo>
                <a:lnTo>
                  <a:pt x="347" y="745"/>
                </a:lnTo>
                <a:lnTo>
                  <a:pt x="348" y="745"/>
                </a:lnTo>
                <a:lnTo>
                  <a:pt x="348" y="745"/>
                </a:lnTo>
                <a:lnTo>
                  <a:pt x="349" y="736"/>
                </a:lnTo>
                <a:lnTo>
                  <a:pt x="349" y="745"/>
                </a:lnTo>
                <a:lnTo>
                  <a:pt x="350" y="744"/>
                </a:lnTo>
                <a:lnTo>
                  <a:pt x="350" y="745"/>
                </a:lnTo>
                <a:lnTo>
                  <a:pt x="351" y="744"/>
                </a:lnTo>
                <a:lnTo>
                  <a:pt x="351" y="745"/>
                </a:lnTo>
                <a:lnTo>
                  <a:pt x="352" y="745"/>
                </a:lnTo>
                <a:lnTo>
                  <a:pt x="352" y="745"/>
                </a:lnTo>
                <a:lnTo>
                  <a:pt x="353" y="745"/>
                </a:lnTo>
                <a:lnTo>
                  <a:pt x="353" y="745"/>
                </a:lnTo>
                <a:lnTo>
                  <a:pt x="354" y="745"/>
                </a:lnTo>
                <a:lnTo>
                  <a:pt x="354" y="745"/>
                </a:lnTo>
                <a:lnTo>
                  <a:pt x="355" y="745"/>
                </a:lnTo>
                <a:lnTo>
                  <a:pt x="355" y="745"/>
                </a:lnTo>
                <a:lnTo>
                  <a:pt x="356" y="745"/>
                </a:lnTo>
                <a:lnTo>
                  <a:pt x="356" y="745"/>
                </a:lnTo>
                <a:lnTo>
                  <a:pt x="357" y="745"/>
                </a:lnTo>
                <a:lnTo>
                  <a:pt x="357" y="745"/>
                </a:lnTo>
                <a:lnTo>
                  <a:pt x="358" y="745"/>
                </a:lnTo>
                <a:lnTo>
                  <a:pt x="358" y="745"/>
                </a:lnTo>
                <a:lnTo>
                  <a:pt x="359" y="745"/>
                </a:lnTo>
                <a:lnTo>
                  <a:pt x="359" y="745"/>
                </a:lnTo>
                <a:lnTo>
                  <a:pt x="360" y="745"/>
                </a:lnTo>
                <a:lnTo>
                  <a:pt x="360" y="745"/>
                </a:lnTo>
                <a:lnTo>
                  <a:pt x="361" y="745"/>
                </a:lnTo>
                <a:lnTo>
                  <a:pt x="361" y="745"/>
                </a:lnTo>
                <a:lnTo>
                  <a:pt x="362" y="745"/>
                </a:lnTo>
                <a:lnTo>
                  <a:pt x="362" y="745"/>
                </a:lnTo>
                <a:lnTo>
                  <a:pt x="363" y="745"/>
                </a:lnTo>
                <a:lnTo>
                  <a:pt x="363" y="745"/>
                </a:lnTo>
                <a:lnTo>
                  <a:pt x="364" y="745"/>
                </a:lnTo>
                <a:lnTo>
                  <a:pt x="364" y="745"/>
                </a:lnTo>
                <a:lnTo>
                  <a:pt x="365" y="745"/>
                </a:lnTo>
                <a:lnTo>
                  <a:pt x="365" y="721"/>
                </a:lnTo>
                <a:lnTo>
                  <a:pt x="366" y="745"/>
                </a:lnTo>
                <a:lnTo>
                  <a:pt x="366" y="745"/>
                </a:lnTo>
                <a:lnTo>
                  <a:pt x="367" y="745"/>
                </a:lnTo>
                <a:lnTo>
                  <a:pt x="367" y="745"/>
                </a:lnTo>
                <a:lnTo>
                  <a:pt x="368" y="745"/>
                </a:lnTo>
                <a:lnTo>
                  <a:pt x="368" y="745"/>
                </a:lnTo>
                <a:lnTo>
                  <a:pt x="369" y="745"/>
                </a:lnTo>
                <a:lnTo>
                  <a:pt x="369" y="745"/>
                </a:lnTo>
                <a:lnTo>
                  <a:pt x="370" y="745"/>
                </a:lnTo>
                <a:lnTo>
                  <a:pt x="370" y="745"/>
                </a:lnTo>
                <a:lnTo>
                  <a:pt x="371" y="745"/>
                </a:lnTo>
                <a:lnTo>
                  <a:pt x="371" y="745"/>
                </a:lnTo>
                <a:lnTo>
                  <a:pt x="372" y="745"/>
                </a:lnTo>
                <a:lnTo>
                  <a:pt x="372" y="745"/>
                </a:lnTo>
                <a:lnTo>
                  <a:pt x="373" y="745"/>
                </a:lnTo>
                <a:lnTo>
                  <a:pt x="373" y="745"/>
                </a:lnTo>
                <a:lnTo>
                  <a:pt x="374" y="745"/>
                </a:lnTo>
                <a:lnTo>
                  <a:pt x="374" y="745"/>
                </a:lnTo>
                <a:lnTo>
                  <a:pt x="375" y="745"/>
                </a:lnTo>
                <a:lnTo>
                  <a:pt x="375" y="745"/>
                </a:lnTo>
                <a:lnTo>
                  <a:pt x="376" y="745"/>
                </a:lnTo>
                <a:lnTo>
                  <a:pt x="376" y="745"/>
                </a:lnTo>
                <a:lnTo>
                  <a:pt x="377" y="745"/>
                </a:lnTo>
                <a:lnTo>
                  <a:pt x="377" y="745"/>
                </a:lnTo>
                <a:lnTo>
                  <a:pt x="378" y="745"/>
                </a:lnTo>
                <a:lnTo>
                  <a:pt x="378" y="745"/>
                </a:lnTo>
                <a:lnTo>
                  <a:pt x="379" y="745"/>
                </a:lnTo>
                <a:lnTo>
                  <a:pt x="379" y="745"/>
                </a:lnTo>
                <a:lnTo>
                  <a:pt x="380" y="745"/>
                </a:lnTo>
                <a:lnTo>
                  <a:pt x="380" y="745"/>
                </a:lnTo>
                <a:lnTo>
                  <a:pt x="381" y="745"/>
                </a:lnTo>
                <a:lnTo>
                  <a:pt x="381" y="745"/>
                </a:lnTo>
                <a:lnTo>
                  <a:pt x="382" y="745"/>
                </a:lnTo>
                <a:lnTo>
                  <a:pt x="382" y="745"/>
                </a:lnTo>
                <a:lnTo>
                  <a:pt x="383" y="745"/>
                </a:lnTo>
                <a:lnTo>
                  <a:pt x="383" y="745"/>
                </a:lnTo>
                <a:lnTo>
                  <a:pt x="384" y="745"/>
                </a:lnTo>
                <a:lnTo>
                  <a:pt x="384" y="745"/>
                </a:lnTo>
                <a:lnTo>
                  <a:pt x="385" y="745"/>
                </a:lnTo>
                <a:lnTo>
                  <a:pt x="385" y="745"/>
                </a:lnTo>
                <a:lnTo>
                  <a:pt x="386" y="745"/>
                </a:lnTo>
                <a:lnTo>
                  <a:pt x="386" y="745"/>
                </a:lnTo>
                <a:lnTo>
                  <a:pt x="387" y="745"/>
                </a:lnTo>
                <a:lnTo>
                  <a:pt x="387" y="745"/>
                </a:lnTo>
                <a:lnTo>
                  <a:pt x="388" y="745"/>
                </a:lnTo>
                <a:lnTo>
                  <a:pt x="388" y="745"/>
                </a:lnTo>
                <a:lnTo>
                  <a:pt x="389" y="745"/>
                </a:lnTo>
                <a:lnTo>
                  <a:pt x="389" y="745"/>
                </a:lnTo>
                <a:lnTo>
                  <a:pt x="390" y="745"/>
                </a:lnTo>
                <a:lnTo>
                  <a:pt x="390" y="745"/>
                </a:lnTo>
                <a:lnTo>
                  <a:pt x="391" y="745"/>
                </a:lnTo>
                <a:lnTo>
                  <a:pt x="391" y="745"/>
                </a:lnTo>
                <a:lnTo>
                  <a:pt x="392" y="745"/>
                </a:lnTo>
                <a:lnTo>
                  <a:pt x="392" y="745"/>
                </a:lnTo>
                <a:lnTo>
                  <a:pt x="393" y="745"/>
                </a:lnTo>
                <a:lnTo>
                  <a:pt x="393" y="745"/>
                </a:lnTo>
                <a:lnTo>
                  <a:pt x="394" y="745"/>
                </a:lnTo>
                <a:lnTo>
                  <a:pt x="394" y="745"/>
                </a:lnTo>
                <a:lnTo>
                  <a:pt x="395" y="745"/>
                </a:lnTo>
                <a:lnTo>
                  <a:pt x="395" y="745"/>
                </a:lnTo>
                <a:lnTo>
                  <a:pt x="396" y="745"/>
                </a:lnTo>
                <a:lnTo>
                  <a:pt x="396" y="745"/>
                </a:lnTo>
                <a:lnTo>
                  <a:pt x="397" y="745"/>
                </a:lnTo>
                <a:lnTo>
                  <a:pt x="397" y="745"/>
                </a:lnTo>
                <a:lnTo>
                  <a:pt x="398" y="745"/>
                </a:lnTo>
                <a:lnTo>
                  <a:pt x="398" y="745"/>
                </a:lnTo>
                <a:lnTo>
                  <a:pt x="399" y="745"/>
                </a:lnTo>
                <a:lnTo>
                  <a:pt x="399" y="745"/>
                </a:lnTo>
                <a:lnTo>
                  <a:pt x="400" y="745"/>
                </a:lnTo>
                <a:lnTo>
                  <a:pt x="400" y="745"/>
                </a:lnTo>
                <a:lnTo>
                  <a:pt x="401" y="742"/>
                </a:lnTo>
                <a:lnTo>
                  <a:pt x="401" y="745"/>
                </a:lnTo>
                <a:lnTo>
                  <a:pt x="402" y="745"/>
                </a:lnTo>
                <a:lnTo>
                  <a:pt x="402" y="745"/>
                </a:lnTo>
                <a:lnTo>
                  <a:pt x="403" y="745"/>
                </a:lnTo>
                <a:lnTo>
                  <a:pt x="403" y="745"/>
                </a:lnTo>
                <a:lnTo>
                  <a:pt x="404" y="745"/>
                </a:lnTo>
                <a:lnTo>
                  <a:pt x="404" y="745"/>
                </a:lnTo>
                <a:lnTo>
                  <a:pt x="405" y="745"/>
                </a:lnTo>
                <a:lnTo>
                  <a:pt x="405" y="745"/>
                </a:lnTo>
                <a:lnTo>
                  <a:pt x="406" y="745"/>
                </a:lnTo>
                <a:lnTo>
                  <a:pt x="406" y="745"/>
                </a:lnTo>
                <a:lnTo>
                  <a:pt x="407" y="745"/>
                </a:lnTo>
                <a:lnTo>
                  <a:pt x="407" y="745"/>
                </a:lnTo>
                <a:lnTo>
                  <a:pt x="408" y="745"/>
                </a:lnTo>
                <a:lnTo>
                  <a:pt x="408" y="745"/>
                </a:lnTo>
                <a:lnTo>
                  <a:pt x="409" y="745"/>
                </a:lnTo>
                <a:lnTo>
                  <a:pt x="409" y="745"/>
                </a:lnTo>
                <a:lnTo>
                  <a:pt x="410" y="745"/>
                </a:lnTo>
                <a:lnTo>
                  <a:pt x="410" y="745"/>
                </a:lnTo>
                <a:lnTo>
                  <a:pt x="411" y="738"/>
                </a:lnTo>
                <a:lnTo>
                  <a:pt x="411" y="745"/>
                </a:lnTo>
                <a:lnTo>
                  <a:pt x="412" y="736"/>
                </a:lnTo>
                <a:lnTo>
                  <a:pt x="412" y="745"/>
                </a:lnTo>
                <a:lnTo>
                  <a:pt x="413" y="743"/>
                </a:lnTo>
                <a:lnTo>
                  <a:pt x="413" y="745"/>
                </a:lnTo>
                <a:lnTo>
                  <a:pt x="414" y="745"/>
                </a:lnTo>
                <a:lnTo>
                  <a:pt x="414" y="745"/>
                </a:lnTo>
                <a:lnTo>
                  <a:pt x="415" y="744"/>
                </a:lnTo>
                <a:lnTo>
                  <a:pt x="415" y="745"/>
                </a:lnTo>
                <a:lnTo>
                  <a:pt x="416" y="745"/>
                </a:lnTo>
                <a:lnTo>
                  <a:pt x="416" y="745"/>
                </a:lnTo>
                <a:lnTo>
                  <a:pt x="417" y="745"/>
                </a:lnTo>
                <a:lnTo>
                  <a:pt x="417" y="745"/>
                </a:lnTo>
                <a:lnTo>
                  <a:pt x="418" y="745"/>
                </a:lnTo>
                <a:lnTo>
                  <a:pt x="418" y="745"/>
                </a:lnTo>
                <a:lnTo>
                  <a:pt x="419" y="745"/>
                </a:lnTo>
                <a:lnTo>
                  <a:pt x="419" y="745"/>
                </a:lnTo>
                <a:lnTo>
                  <a:pt x="420" y="704"/>
                </a:lnTo>
                <a:lnTo>
                  <a:pt x="420" y="745"/>
                </a:lnTo>
                <a:lnTo>
                  <a:pt x="421" y="740"/>
                </a:lnTo>
                <a:lnTo>
                  <a:pt x="421" y="745"/>
                </a:lnTo>
                <a:lnTo>
                  <a:pt x="422" y="745"/>
                </a:lnTo>
                <a:lnTo>
                  <a:pt x="422" y="738"/>
                </a:lnTo>
                <a:lnTo>
                  <a:pt x="423" y="745"/>
                </a:lnTo>
                <a:lnTo>
                  <a:pt x="423" y="745"/>
                </a:lnTo>
                <a:lnTo>
                  <a:pt x="424" y="744"/>
                </a:lnTo>
                <a:lnTo>
                  <a:pt x="424" y="745"/>
                </a:lnTo>
                <a:lnTo>
                  <a:pt x="425" y="744"/>
                </a:lnTo>
                <a:lnTo>
                  <a:pt x="425" y="745"/>
                </a:lnTo>
                <a:lnTo>
                  <a:pt x="426" y="745"/>
                </a:lnTo>
                <a:lnTo>
                  <a:pt x="426" y="743"/>
                </a:lnTo>
                <a:lnTo>
                  <a:pt x="427" y="745"/>
                </a:lnTo>
                <a:lnTo>
                  <a:pt x="427" y="745"/>
                </a:lnTo>
                <a:lnTo>
                  <a:pt x="428" y="745"/>
                </a:lnTo>
                <a:lnTo>
                  <a:pt x="428" y="745"/>
                </a:lnTo>
                <a:lnTo>
                  <a:pt x="429" y="745"/>
                </a:lnTo>
                <a:lnTo>
                  <a:pt x="429" y="745"/>
                </a:lnTo>
                <a:lnTo>
                  <a:pt x="430" y="745"/>
                </a:lnTo>
                <a:lnTo>
                  <a:pt x="430" y="745"/>
                </a:lnTo>
                <a:lnTo>
                  <a:pt x="431" y="745"/>
                </a:lnTo>
                <a:lnTo>
                  <a:pt x="431" y="745"/>
                </a:lnTo>
                <a:lnTo>
                  <a:pt x="432" y="745"/>
                </a:lnTo>
                <a:lnTo>
                  <a:pt x="432" y="745"/>
                </a:lnTo>
                <a:lnTo>
                  <a:pt x="433" y="745"/>
                </a:lnTo>
                <a:lnTo>
                  <a:pt x="433" y="745"/>
                </a:lnTo>
                <a:lnTo>
                  <a:pt x="434" y="745"/>
                </a:lnTo>
                <a:lnTo>
                  <a:pt x="434" y="745"/>
                </a:lnTo>
                <a:lnTo>
                  <a:pt x="435" y="743"/>
                </a:lnTo>
                <a:lnTo>
                  <a:pt x="435" y="745"/>
                </a:lnTo>
                <a:lnTo>
                  <a:pt x="436" y="744"/>
                </a:lnTo>
                <a:lnTo>
                  <a:pt x="436" y="745"/>
                </a:lnTo>
                <a:lnTo>
                  <a:pt x="437" y="745"/>
                </a:lnTo>
                <a:lnTo>
                  <a:pt x="437" y="745"/>
                </a:lnTo>
                <a:lnTo>
                  <a:pt x="438" y="745"/>
                </a:lnTo>
                <a:lnTo>
                  <a:pt x="438" y="745"/>
                </a:lnTo>
                <a:lnTo>
                  <a:pt x="439" y="745"/>
                </a:lnTo>
                <a:lnTo>
                  <a:pt x="439" y="745"/>
                </a:lnTo>
                <a:lnTo>
                  <a:pt x="440" y="745"/>
                </a:lnTo>
                <a:lnTo>
                  <a:pt x="440" y="745"/>
                </a:lnTo>
                <a:lnTo>
                  <a:pt x="441" y="745"/>
                </a:lnTo>
                <a:lnTo>
                  <a:pt x="441" y="745"/>
                </a:lnTo>
                <a:lnTo>
                  <a:pt x="442" y="745"/>
                </a:lnTo>
                <a:lnTo>
                  <a:pt x="442" y="745"/>
                </a:lnTo>
                <a:lnTo>
                  <a:pt x="443" y="736"/>
                </a:lnTo>
                <a:lnTo>
                  <a:pt x="443" y="745"/>
                </a:lnTo>
                <a:lnTo>
                  <a:pt x="444" y="715"/>
                </a:lnTo>
                <a:lnTo>
                  <a:pt x="444" y="745"/>
                </a:lnTo>
                <a:lnTo>
                  <a:pt x="445" y="721"/>
                </a:lnTo>
                <a:lnTo>
                  <a:pt x="445" y="745"/>
                </a:lnTo>
                <a:lnTo>
                  <a:pt x="446" y="743"/>
                </a:lnTo>
                <a:lnTo>
                  <a:pt x="446" y="745"/>
                </a:lnTo>
                <a:lnTo>
                  <a:pt x="447" y="731"/>
                </a:lnTo>
                <a:lnTo>
                  <a:pt x="447" y="745"/>
                </a:lnTo>
                <a:lnTo>
                  <a:pt x="448" y="745"/>
                </a:lnTo>
                <a:lnTo>
                  <a:pt x="448" y="745"/>
                </a:lnTo>
                <a:lnTo>
                  <a:pt x="449" y="745"/>
                </a:lnTo>
                <a:lnTo>
                  <a:pt x="449" y="745"/>
                </a:lnTo>
                <a:lnTo>
                  <a:pt x="450" y="744"/>
                </a:lnTo>
                <a:lnTo>
                  <a:pt x="450" y="745"/>
                </a:lnTo>
                <a:lnTo>
                  <a:pt x="451" y="745"/>
                </a:lnTo>
                <a:lnTo>
                  <a:pt x="451" y="745"/>
                </a:lnTo>
                <a:lnTo>
                  <a:pt x="452" y="744"/>
                </a:lnTo>
                <a:lnTo>
                  <a:pt x="452" y="745"/>
                </a:lnTo>
                <a:lnTo>
                  <a:pt x="453" y="744"/>
                </a:lnTo>
                <a:lnTo>
                  <a:pt x="453" y="745"/>
                </a:lnTo>
                <a:lnTo>
                  <a:pt x="454" y="745"/>
                </a:lnTo>
                <a:lnTo>
                  <a:pt x="454" y="745"/>
                </a:lnTo>
                <a:lnTo>
                  <a:pt x="455" y="745"/>
                </a:lnTo>
                <a:lnTo>
                  <a:pt x="455" y="745"/>
                </a:lnTo>
                <a:lnTo>
                  <a:pt x="456" y="745"/>
                </a:lnTo>
                <a:lnTo>
                  <a:pt x="456" y="745"/>
                </a:lnTo>
                <a:lnTo>
                  <a:pt x="457" y="745"/>
                </a:lnTo>
                <a:lnTo>
                  <a:pt x="457" y="745"/>
                </a:lnTo>
                <a:lnTo>
                  <a:pt x="458" y="745"/>
                </a:lnTo>
                <a:lnTo>
                  <a:pt x="458" y="745"/>
                </a:lnTo>
                <a:lnTo>
                  <a:pt x="459" y="628"/>
                </a:lnTo>
                <a:lnTo>
                  <a:pt x="459" y="745"/>
                </a:lnTo>
                <a:lnTo>
                  <a:pt x="460" y="661"/>
                </a:lnTo>
                <a:lnTo>
                  <a:pt x="460" y="745"/>
                </a:lnTo>
                <a:lnTo>
                  <a:pt x="461" y="740"/>
                </a:lnTo>
                <a:lnTo>
                  <a:pt x="461" y="745"/>
                </a:lnTo>
                <a:lnTo>
                  <a:pt x="462" y="745"/>
                </a:lnTo>
                <a:lnTo>
                  <a:pt x="462" y="745"/>
                </a:lnTo>
                <a:lnTo>
                  <a:pt x="463" y="745"/>
                </a:lnTo>
                <a:lnTo>
                  <a:pt x="463" y="745"/>
                </a:lnTo>
                <a:lnTo>
                  <a:pt x="464" y="745"/>
                </a:lnTo>
                <a:lnTo>
                  <a:pt x="464" y="640"/>
                </a:lnTo>
                <a:lnTo>
                  <a:pt x="465" y="720"/>
                </a:lnTo>
                <a:lnTo>
                  <a:pt x="465" y="745"/>
                </a:lnTo>
                <a:lnTo>
                  <a:pt x="466" y="719"/>
                </a:lnTo>
                <a:lnTo>
                  <a:pt x="466" y="745"/>
                </a:lnTo>
                <a:lnTo>
                  <a:pt x="467" y="745"/>
                </a:lnTo>
                <a:lnTo>
                  <a:pt x="467" y="745"/>
                </a:lnTo>
                <a:lnTo>
                  <a:pt x="468" y="745"/>
                </a:lnTo>
                <a:lnTo>
                  <a:pt x="468" y="739"/>
                </a:lnTo>
                <a:lnTo>
                  <a:pt x="469" y="745"/>
                </a:lnTo>
                <a:lnTo>
                  <a:pt x="469" y="743"/>
                </a:lnTo>
                <a:lnTo>
                  <a:pt x="470" y="742"/>
                </a:lnTo>
                <a:lnTo>
                  <a:pt x="470" y="745"/>
                </a:lnTo>
                <a:lnTo>
                  <a:pt x="471" y="745"/>
                </a:lnTo>
                <a:lnTo>
                  <a:pt x="471" y="745"/>
                </a:lnTo>
                <a:lnTo>
                  <a:pt x="472" y="745"/>
                </a:lnTo>
                <a:lnTo>
                  <a:pt x="472" y="745"/>
                </a:lnTo>
                <a:lnTo>
                  <a:pt x="473" y="740"/>
                </a:lnTo>
                <a:lnTo>
                  <a:pt x="473" y="745"/>
                </a:lnTo>
                <a:lnTo>
                  <a:pt x="474" y="744"/>
                </a:lnTo>
                <a:lnTo>
                  <a:pt x="474" y="745"/>
                </a:lnTo>
                <a:lnTo>
                  <a:pt x="475" y="744"/>
                </a:lnTo>
                <a:lnTo>
                  <a:pt x="475" y="745"/>
                </a:lnTo>
                <a:lnTo>
                  <a:pt x="476" y="745"/>
                </a:lnTo>
                <a:lnTo>
                  <a:pt x="476" y="745"/>
                </a:lnTo>
                <a:lnTo>
                  <a:pt x="477" y="745"/>
                </a:lnTo>
                <a:lnTo>
                  <a:pt x="477" y="745"/>
                </a:lnTo>
                <a:lnTo>
                  <a:pt x="478" y="745"/>
                </a:lnTo>
                <a:lnTo>
                  <a:pt x="478" y="745"/>
                </a:lnTo>
                <a:lnTo>
                  <a:pt x="479" y="745"/>
                </a:lnTo>
                <a:lnTo>
                  <a:pt x="479" y="745"/>
                </a:lnTo>
                <a:lnTo>
                  <a:pt x="480" y="745"/>
                </a:lnTo>
                <a:lnTo>
                  <a:pt x="480" y="745"/>
                </a:lnTo>
                <a:lnTo>
                  <a:pt x="481" y="745"/>
                </a:lnTo>
                <a:lnTo>
                  <a:pt x="481" y="745"/>
                </a:lnTo>
                <a:lnTo>
                  <a:pt x="482" y="744"/>
                </a:lnTo>
                <a:lnTo>
                  <a:pt x="482" y="745"/>
                </a:lnTo>
                <a:lnTo>
                  <a:pt x="483" y="744"/>
                </a:lnTo>
                <a:lnTo>
                  <a:pt x="483" y="745"/>
                </a:lnTo>
                <a:lnTo>
                  <a:pt x="484" y="745"/>
                </a:lnTo>
                <a:lnTo>
                  <a:pt x="484" y="745"/>
                </a:lnTo>
                <a:lnTo>
                  <a:pt x="485" y="745"/>
                </a:lnTo>
                <a:lnTo>
                  <a:pt x="485" y="745"/>
                </a:lnTo>
                <a:lnTo>
                  <a:pt x="486" y="745"/>
                </a:lnTo>
                <a:lnTo>
                  <a:pt x="486" y="745"/>
                </a:lnTo>
                <a:lnTo>
                  <a:pt x="487" y="745"/>
                </a:lnTo>
                <a:lnTo>
                  <a:pt x="487" y="745"/>
                </a:lnTo>
                <a:lnTo>
                  <a:pt x="488" y="745"/>
                </a:lnTo>
                <a:lnTo>
                  <a:pt x="488" y="745"/>
                </a:lnTo>
                <a:lnTo>
                  <a:pt x="489" y="745"/>
                </a:lnTo>
                <a:lnTo>
                  <a:pt x="489" y="745"/>
                </a:lnTo>
                <a:lnTo>
                  <a:pt x="490" y="745"/>
                </a:lnTo>
                <a:lnTo>
                  <a:pt x="490" y="745"/>
                </a:lnTo>
                <a:lnTo>
                  <a:pt x="491" y="609"/>
                </a:lnTo>
                <a:lnTo>
                  <a:pt x="491" y="745"/>
                </a:lnTo>
                <a:lnTo>
                  <a:pt x="492" y="724"/>
                </a:lnTo>
                <a:lnTo>
                  <a:pt x="492" y="745"/>
                </a:lnTo>
                <a:lnTo>
                  <a:pt x="493" y="745"/>
                </a:lnTo>
                <a:lnTo>
                  <a:pt x="493" y="745"/>
                </a:lnTo>
                <a:lnTo>
                  <a:pt x="494" y="723"/>
                </a:lnTo>
                <a:lnTo>
                  <a:pt x="494" y="745"/>
                </a:lnTo>
                <a:lnTo>
                  <a:pt x="495" y="742"/>
                </a:lnTo>
                <a:lnTo>
                  <a:pt x="495" y="745"/>
                </a:lnTo>
                <a:lnTo>
                  <a:pt x="496" y="743"/>
                </a:lnTo>
                <a:lnTo>
                  <a:pt x="496" y="745"/>
                </a:lnTo>
                <a:lnTo>
                  <a:pt x="497" y="740"/>
                </a:lnTo>
                <a:lnTo>
                  <a:pt x="497" y="745"/>
                </a:lnTo>
                <a:lnTo>
                  <a:pt x="498" y="745"/>
                </a:lnTo>
                <a:lnTo>
                  <a:pt x="498" y="745"/>
                </a:lnTo>
                <a:lnTo>
                  <a:pt x="499" y="745"/>
                </a:lnTo>
                <a:lnTo>
                  <a:pt x="499" y="745"/>
                </a:lnTo>
                <a:lnTo>
                  <a:pt x="500" y="742"/>
                </a:lnTo>
                <a:lnTo>
                  <a:pt x="500" y="745"/>
                </a:lnTo>
                <a:lnTo>
                  <a:pt x="501" y="745"/>
                </a:lnTo>
                <a:lnTo>
                  <a:pt x="501" y="745"/>
                </a:lnTo>
                <a:lnTo>
                  <a:pt x="502" y="745"/>
                </a:lnTo>
                <a:lnTo>
                  <a:pt x="502" y="745"/>
                </a:lnTo>
                <a:lnTo>
                  <a:pt x="503" y="745"/>
                </a:lnTo>
                <a:lnTo>
                  <a:pt x="503" y="745"/>
                </a:lnTo>
                <a:lnTo>
                  <a:pt x="504" y="745"/>
                </a:lnTo>
                <a:lnTo>
                  <a:pt x="504" y="745"/>
                </a:lnTo>
                <a:lnTo>
                  <a:pt x="505" y="745"/>
                </a:lnTo>
                <a:lnTo>
                  <a:pt x="505" y="745"/>
                </a:lnTo>
                <a:lnTo>
                  <a:pt x="506" y="745"/>
                </a:lnTo>
                <a:lnTo>
                  <a:pt x="506" y="745"/>
                </a:lnTo>
                <a:lnTo>
                  <a:pt x="507" y="745"/>
                </a:lnTo>
                <a:lnTo>
                  <a:pt x="507" y="745"/>
                </a:lnTo>
                <a:lnTo>
                  <a:pt x="508" y="745"/>
                </a:lnTo>
                <a:lnTo>
                  <a:pt x="508" y="745"/>
                </a:lnTo>
                <a:lnTo>
                  <a:pt x="509" y="745"/>
                </a:lnTo>
                <a:lnTo>
                  <a:pt x="509" y="745"/>
                </a:lnTo>
                <a:lnTo>
                  <a:pt x="510" y="745"/>
                </a:lnTo>
                <a:lnTo>
                  <a:pt x="510" y="745"/>
                </a:lnTo>
                <a:lnTo>
                  <a:pt x="511" y="745"/>
                </a:lnTo>
                <a:lnTo>
                  <a:pt x="511" y="745"/>
                </a:lnTo>
                <a:lnTo>
                  <a:pt x="512" y="745"/>
                </a:lnTo>
                <a:lnTo>
                  <a:pt x="512" y="745"/>
                </a:lnTo>
                <a:lnTo>
                  <a:pt x="513" y="745"/>
                </a:lnTo>
                <a:lnTo>
                  <a:pt x="513" y="745"/>
                </a:lnTo>
                <a:lnTo>
                  <a:pt x="514" y="745"/>
                </a:lnTo>
                <a:lnTo>
                  <a:pt x="514" y="745"/>
                </a:lnTo>
                <a:lnTo>
                  <a:pt x="515" y="745"/>
                </a:lnTo>
                <a:lnTo>
                  <a:pt x="515" y="745"/>
                </a:lnTo>
                <a:lnTo>
                  <a:pt x="516" y="745"/>
                </a:lnTo>
                <a:lnTo>
                  <a:pt x="516" y="745"/>
                </a:lnTo>
                <a:lnTo>
                  <a:pt x="517" y="745"/>
                </a:lnTo>
                <a:lnTo>
                  <a:pt x="517" y="745"/>
                </a:lnTo>
                <a:lnTo>
                  <a:pt x="518" y="671"/>
                </a:lnTo>
                <a:lnTo>
                  <a:pt x="518" y="745"/>
                </a:lnTo>
                <a:lnTo>
                  <a:pt x="519" y="745"/>
                </a:lnTo>
                <a:lnTo>
                  <a:pt x="519" y="745"/>
                </a:lnTo>
                <a:lnTo>
                  <a:pt x="520" y="740"/>
                </a:lnTo>
                <a:lnTo>
                  <a:pt x="520" y="745"/>
                </a:lnTo>
                <a:lnTo>
                  <a:pt x="521" y="740"/>
                </a:lnTo>
                <a:lnTo>
                  <a:pt x="521" y="745"/>
                </a:lnTo>
                <a:lnTo>
                  <a:pt x="522" y="745"/>
                </a:lnTo>
                <a:lnTo>
                  <a:pt x="522" y="745"/>
                </a:lnTo>
                <a:lnTo>
                  <a:pt x="523" y="743"/>
                </a:lnTo>
                <a:lnTo>
                  <a:pt x="523" y="745"/>
                </a:lnTo>
                <a:lnTo>
                  <a:pt x="524" y="745"/>
                </a:lnTo>
                <a:lnTo>
                  <a:pt x="524" y="745"/>
                </a:lnTo>
                <a:lnTo>
                  <a:pt x="525" y="744"/>
                </a:lnTo>
                <a:lnTo>
                  <a:pt x="525" y="745"/>
                </a:lnTo>
                <a:lnTo>
                  <a:pt x="526" y="745"/>
                </a:lnTo>
                <a:lnTo>
                  <a:pt x="526" y="745"/>
                </a:lnTo>
                <a:lnTo>
                  <a:pt x="527" y="744"/>
                </a:lnTo>
                <a:lnTo>
                  <a:pt x="527" y="745"/>
                </a:lnTo>
                <a:lnTo>
                  <a:pt x="528" y="745"/>
                </a:lnTo>
                <a:lnTo>
                  <a:pt x="528" y="745"/>
                </a:lnTo>
                <a:lnTo>
                  <a:pt x="529" y="745"/>
                </a:lnTo>
                <a:lnTo>
                  <a:pt x="529" y="745"/>
                </a:lnTo>
                <a:lnTo>
                  <a:pt x="530" y="734"/>
                </a:lnTo>
                <a:lnTo>
                  <a:pt x="530" y="745"/>
                </a:lnTo>
                <a:lnTo>
                  <a:pt x="531" y="745"/>
                </a:lnTo>
                <a:lnTo>
                  <a:pt x="531" y="744"/>
                </a:lnTo>
                <a:lnTo>
                  <a:pt x="532" y="744"/>
                </a:lnTo>
                <a:lnTo>
                  <a:pt x="532" y="745"/>
                </a:lnTo>
                <a:lnTo>
                  <a:pt x="533" y="745"/>
                </a:lnTo>
                <a:lnTo>
                  <a:pt x="533" y="745"/>
                </a:lnTo>
                <a:lnTo>
                  <a:pt x="534" y="745"/>
                </a:lnTo>
                <a:lnTo>
                  <a:pt x="534" y="745"/>
                </a:lnTo>
                <a:lnTo>
                  <a:pt x="535" y="745"/>
                </a:lnTo>
                <a:lnTo>
                  <a:pt x="535" y="745"/>
                </a:lnTo>
                <a:lnTo>
                  <a:pt x="536" y="745"/>
                </a:lnTo>
                <a:lnTo>
                  <a:pt x="536" y="745"/>
                </a:lnTo>
                <a:lnTo>
                  <a:pt x="537" y="745"/>
                </a:lnTo>
                <a:lnTo>
                  <a:pt x="537" y="745"/>
                </a:lnTo>
                <a:lnTo>
                  <a:pt x="538" y="745"/>
                </a:lnTo>
                <a:lnTo>
                  <a:pt x="538" y="745"/>
                </a:lnTo>
                <a:lnTo>
                  <a:pt x="539" y="745"/>
                </a:lnTo>
                <a:lnTo>
                  <a:pt x="539" y="745"/>
                </a:lnTo>
                <a:lnTo>
                  <a:pt x="540" y="745"/>
                </a:lnTo>
                <a:lnTo>
                  <a:pt x="540" y="745"/>
                </a:lnTo>
                <a:lnTo>
                  <a:pt x="541" y="745"/>
                </a:lnTo>
                <a:lnTo>
                  <a:pt x="541" y="745"/>
                </a:lnTo>
                <a:lnTo>
                  <a:pt x="542" y="745"/>
                </a:lnTo>
                <a:lnTo>
                  <a:pt x="542" y="745"/>
                </a:lnTo>
                <a:lnTo>
                  <a:pt x="543" y="745"/>
                </a:lnTo>
                <a:lnTo>
                  <a:pt x="543" y="745"/>
                </a:lnTo>
                <a:lnTo>
                  <a:pt x="544" y="745"/>
                </a:lnTo>
                <a:lnTo>
                  <a:pt x="544" y="745"/>
                </a:lnTo>
                <a:lnTo>
                  <a:pt x="545" y="745"/>
                </a:lnTo>
                <a:lnTo>
                  <a:pt x="545" y="745"/>
                </a:lnTo>
                <a:lnTo>
                  <a:pt x="546" y="664"/>
                </a:lnTo>
                <a:lnTo>
                  <a:pt x="546" y="745"/>
                </a:lnTo>
                <a:lnTo>
                  <a:pt x="547" y="743"/>
                </a:lnTo>
                <a:lnTo>
                  <a:pt x="547" y="745"/>
                </a:lnTo>
                <a:lnTo>
                  <a:pt x="548" y="745"/>
                </a:lnTo>
                <a:lnTo>
                  <a:pt x="548" y="745"/>
                </a:lnTo>
                <a:lnTo>
                  <a:pt x="549" y="745"/>
                </a:lnTo>
                <a:lnTo>
                  <a:pt x="549" y="745"/>
                </a:lnTo>
                <a:lnTo>
                  <a:pt x="550" y="745"/>
                </a:lnTo>
                <a:lnTo>
                  <a:pt x="550" y="745"/>
                </a:lnTo>
                <a:lnTo>
                  <a:pt x="551" y="745"/>
                </a:lnTo>
                <a:lnTo>
                  <a:pt x="551" y="745"/>
                </a:lnTo>
                <a:lnTo>
                  <a:pt x="552" y="744"/>
                </a:lnTo>
                <a:lnTo>
                  <a:pt x="552" y="745"/>
                </a:lnTo>
                <a:lnTo>
                  <a:pt x="553" y="745"/>
                </a:lnTo>
                <a:lnTo>
                  <a:pt x="553" y="745"/>
                </a:lnTo>
                <a:lnTo>
                  <a:pt x="554" y="745"/>
                </a:lnTo>
                <a:lnTo>
                  <a:pt x="554" y="745"/>
                </a:lnTo>
                <a:lnTo>
                  <a:pt x="555" y="745"/>
                </a:lnTo>
                <a:lnTo>
                  <a:pt x="555" y="745"/>
                </a:lnTo>
                <a:lnTo>
                  <a:pt x="556" y="745"/>
                </a:lnTo>
                <a:lnTo>
                  <a:pt x="556" y="745"/>
                </a:lnTo>
                <a:lnTo>
                  <a:pt x="557" y="745"/>
                </a:lnTo>
                <a:lnTo>
                  <a:pt x="557" y="745"/>
                </a:lnTo>
                <a:lnTo>
                  <a:pt x="558" y="745"/>
                </a:lnTo>
                <a:lnTo>
                  <a:pt x="558" y="745"/>
                </a:lnTo>
                <a:lnTo>
                  <a:pt x="559" y="745"/>
                </a:lnTo>
                <a:lnTo>
                  <a:pt x="559" y="745"/>
                </a:lnTo>
                <a:lnTo>
                  <a:pt x="560" y="745"/>
                </a:lnTo>
                <a:lnTo>
                  <a:pt x="560" y="745"/>
                </a:lnTo>
                <a:lnTo>
                  <a:pt x="561" y="745"/>
                </a:lnTo>
                <a:lnTo>
                  <a:pt x="561" y="745"/>
                </a:lnTo>
                <a:lnTo>
                  <a:pt x="562" y="745"/>
                </a:lnTo>
                <a:lnTo>
                  <a:pt x="562" y="745"/>
                </a:lnTo>
                <a:lnTo>
                  <a:pt x="563" y="745"/>
                </a:lnTo>
                <a:lnTo>
                  <a:pt x="563" y="745"/>
                </a:lnTo>
                <a:lnTo>
                  <a:pt x="564" y="745"/>
                </a:lnTo>
                <a:lnTo>
                  <a:pt x="564" y="745"/>
                </a:lnTo>
                <a:lnTo>
                  <a:pt x="565" y="744"/>
                </a:lnTo>
                <a:lnTo>
                  <a:pt x="565" y="745"/>
                </a:lnTo>
                <a:lnTo>
                  <a:pt x="566" y="745"/>
                </a:lnTo>
                <a:lnTo>
                  <a:pt x="566" y="745"/>
                </a:lnTo>
                <a:lnTo>
                  <a:pt x="567" y="745"/>
                </a:lnTo>
                <a:lnTo>
                  <a:pt x="567" y="745"/>
                </a:lnTo>
                <a:lnTo>
                  <a:pt x="568" y="745"/>
                </a:lnTo>
                <a:lnTo>
                  <a:pt x="568" y="745"/>
                </a:lnTo>
                <a:lnTo>
                  <a:pt x="569" y="745"/>
                </a:lnTo>
                <a:lnTo>
                  <a:pt x="569" y="745"/>
                </a:lnTo>
                <a:lnTo>
                  <a:pt x="570" y="735"/>
                </a:lnTo>
                <a:lnTo>
                  <a:pt x="570" y="745"/>
                </a:lnTo>
                <a:lnTo>
                  <a:pt x="571" y="730"/>
                </a:lnTo>
                <a:lnTo>
                  <a:pt x="571" y="745"/>
                </a:lnTo>
                <a:lnTo>
                  <a:pt x="572" y="742"/>
                </a:lnTo>
                <a:lnTo>
                  <a:pt x="572" y="745"/>
                </a:lnTo>
                <a:lnTo>
                  <a:pt x="573" y="745"/>
                </a:lnTo>
                <a:lnTo>
                  <a:pt x="573" y="745"/>
                </a:lnTo>
                <a:lnTo>
                  <a:pt x="574" y="744"/>
                </a:lnTo>
                <a:lnTo>
                  <a:pt x="574" y="745"/>
                </a:lnTo>
                <a:lnTo>
                  <a:pt x="575" y="745"/>
                </a:lnTo>
                <a:lnTo>
                  <a:pt x="575" y="745"/>
                </a:lnTo>
                <a:lnTo>
                  <a:pt x="576" y="745"/>
                </a:lnTo>
                <a:lnTo>
                  <a:pt x="576" y="745"/>
                </a:lnTo>
                <a:lnTo>
                  <a:pt x="577" y="745"/>
                </a:lnTo>
                <a:lnTo>
                  <a:pt x="577" y="745"/>
                </a:lnTo>
                <a:lnTo>
                  <a:pt x="578" y="745"/>
                </a:lnTo>
                <a:lnTo>
                  <a:pt x="578" y="745"/>
                </a:lnTo>
                <a:lnTo>
                  <a:pt x="579" y="745"/>
                </a:lnTo>
                <a:lnTo>
                  <a:pt x="579" y="745"/>
                </a:lnTo>
                <a:lnTo>
                  <a:pt x="580" y="745"/>
                </a:lnTo>
                <a:lnTo>
                  <a:pt x="580" y="745"/>
                </a:lnTo>
                <a:lnTo>
                  <a:pt x="581" y="745"/>
                </a:lnTo>
                <a:lnTo>
                  <a:pt x="581" y="745"/>
                </a:lnTo>
                <a:lnTo>
                  <a:pt x="582" y="745"/>
                </a:lnTo>
                <a:lnTo>
                  <a:pt x="582" y="745"/>
                </a:lnTo>
                <a:lnTo>
                  <a:pt x="583" y="745"/>
                </a:lnTo>
                <a:lnTo>
                  <a:pt x="583" y="743"/>
                </a:lnTo>
                <a:lnTo>
                  <a:pt x="584" y="743"/>
                </a:lnTo>
                <a:lnTo>
                  <a:pt x="584" y="745"/>
                </a:lnTo>
                <a:lnTo>
                  <a:pt x="585" y="744"/>
                </a:lnTo>
                <a:lnTo>
                  <a:pt x="585" y="745"/>
                </a:lnTo>
                <a:lnTo>
                  <a:pt x="586" y="745"/>
                </a:lnTo>
                <a:lnTo>
                  <a:pt x="586" y="745"/>
                </a:lnTo>
                <a:lnTo>
                  <a:pt x="587" y="745"/>
                </a:lnTo>
                <a:lnTo>
                  <a:pt x="587" y="745"/>
                </a:lnTo>
                <a:lnTo>
                  <a:pt x="588" y="745"/>
                </a:lnTo>
                <a:lnTo>
                  <a:pt x="588" y="745"/>
                </a:lnTo>
                <a:lnTo>
                  <a:pt x="589" y="745"/>
                </a:lnTo>
                <a:lnTo>
                  <a:pt x="589" y="745"/>
                </a:lnTo>
                <a:lnTo>
                  <a:pt x="590" y="745"/>
                </a:lnTo>
                <a:lnTo>
                  <a:pt x="590" y="745"/>
                </a:lnTo>
                <a:lnTo>
                  <a:pt x="591" y="745"/>
                </a:lnTo>
                <a:lnTo>
                  <a:pt x="591" y="745"/>
                </a:lnTo>
                <a:lnTo>
                  <a:pt x="592" y="745"/>
                </a:lnTo>
                <a:lnTo>
                  <a:pt x="592" y="745"/>
                </a:lnTo>
                <a:lnTo>
                  <a:pt x="593" y="745"/>
                </a:lnTo>
                <a:lnTo>
                  <a:pt x="593" y="745"/>
                </a:lnTo>
                <a:lnTo>
                  <a:pt x="594" y="745"/>
                </a:lnTo>
                <a:lnTo>
                  <a:pt x="594" y="745"/>
                </a:lnTo>
                <a:lnTo>
                  <a:pt x="595" y="745"/>
                </a:lnTo>
                <a:lnTo>
                  <a:pt x="595" y="745"/>
                </a:lnTo>
                <a:lnTo>
                  <a:pt x="596" y="745"/>
                </a:lnTo>
                <a:lnTo>
                  <a:pt x="596" y="745"/>
                </a:lnTo>
                <a:lnTo>
                  <a:pt x="597" y="745"/>
                </a:lnTo>
                <a:lnTo>
                  <a:pt x="597" y="745"/>
                </a:lnTo>
                <a:lnTo>
                  <a:pt x="598" y="745"/>
                </a:lnTo>
                <a:lnTo>
                  <a:pt x="598" y="745"/>
                </a:lnTo>
                <a:lnTo>
                  <a:pt x="599" y="745"/>
                </a:lnTo>
                <a:lnTo>
                  <a:pt x="599" y="745"/>
                </a:lnTo>
                <a:lnTo>
                  <a:pt x="600" y="745"/>
                </a:lnTo>
                <a:lnTo>
                  <a:pt x="600" y="745"/>
                </a:lnTo>
                <a:lnTo>
                  <a:pt x="601" y="704"/>
                </a:lnTo>
                <a:lnTo>
                  <a:pt x="601" y="745"/>
                </a:lnTo>
                <a:lnTo>
                  <a:pt x="602" y="740"/>
                </a:lnTo>
                <a:lnTo>
                  <a:pt x="602" y="745"/>
                </a:lnTo>
                <a:lnTo>
                  <a:pt x="603" y="739"/>
                </a:lnTo>
                <a:lnTo>
                  <a:pt x="603" y="745"/>
                </a:lnTo>
                <a:lnTo>
                  <a:pt x="604" y="745"/>
                </a:lnTo>
                <a:lnTo>
                  <a:pt x="604" y="745"/>
                </a:lnTo>
                <a:lnTo>
                  <a:pt x="605" y="745"/>
                </a:lnTo>
                <a:lnTo>
                  <a:pt x="605" y="745"/>
                </a:lnTo>
                <a:lnTo>
                  <a:pt x="606" y="745"/>
                </a:lnTo>
                <a:lnTo>
                  <a:pt x="606" y="745"/>
                </a:lnTo>
                <a:lnTo>
                  <a:pt x="607" y="743"/>
                </a:lnTo>
                <a:lnTo>
                  <a:pt x="607" y="745"/>
                </a:lnTo>
                <a:lnTo>
                  <a:pt x="608" y="745"/>
                </a:lnTo>
                <a:lnTo>
                  <a:pt x="608" y="745"/>
                </a:lnTo>
                <a:lnTo>
                  <a:pt x="609" y="745"/>
                </a:lnTo>
                <a:lnTo>
                  <a:pt x="609" y="745"/>
                </a:lnTo>
                <a:lnTo>
                  <a:pt x="610" y="745"/>
                </a:lnTo>
                <a:lnTo>
                  <a:pt x="610" y="745"/>
                </a:lnTo>
                <a:lnTo>
                  <a:pt x="611" y="742"/>
                </a:lnTo>
                <a:lnTo>
                  <a:pt x="611" y="745"/>
                </a:lnTo>
                <a:lnTo>
                  <a:pt x="612" y="743"/>
                </a:lnTo>
                <a:lnTo>
                  <a:pt x="612" y="745"/>
                </a:lnTo>
                <a:lnTo>
                  <a:pt x="613" y="744"/>
                </a:lnTo>
                <a:lnTo>
                  <a:pt x="613" y="745"/>
                </a:lnTo>
                <a:lnTo>
                  <a:pt x="614" y="745"/>
                </a:lnTo>
                <a:lnTo>
                  <a:pt x="614" y="745"/>
                </a:lnTo>
                <a:lnTo>
                  <a:pt x="615" y="745"/>
                </a:lnTo>
                <a:lnTo>
                  <a:pt x="615" y="745"/>
                </a:lnTo>
                <a:lnTo>
                  <a:pt x="616" y="745"/>
                </a:lnTo>
                <a:lnTo>
                  <a:pt x="616" y="745"/>
                </a:lnTo>
                <a:lnTo>
                  <a:pt x="617" y="745"/>
                </a:lnTo>
                <a:lnTo>
                  <a:pt x="617" y="745"/>
                </a:lnTo>
                <a:lnTo>
                  <a:pt x="618" y="745"/>
                </a:lnTo>
                <a:lnTo>
                  <a:pt x="618" y="745"/>
                </a:lnTo>
                <a:lnTo>
                  <a:pt x="619" y="745"/>
                </a:lnTo>
                <a:lnTo>
                  <a:pt x="619" y="745"/>
                </a:lnTo>
                <a:lnTo>
                  <a:pt x="620" y="745"/>
                </a:lnTo>
                <a:lnTo>
                  <a:pt x="620" y="745"/>
                </a:lnTo>
                <a:lnTo>
                  <a:pt x="621" y="745"/>
                </a:lnTo>
                <a:lnTo>
                  <a:pt x="621" y="745"/>
                </a:lnTo>
                <a:lnTo>
                  <a:pt x="622" y="745"/>
                </a:lnTo>
                <a:lnTo>
                  <a:pt x="622" y="745"/>
                </a:lnTo>
                <a:lnTo>
                  <a:pt x="623" y="745"/>
                </a:lnTo>
                <a:lnTo>
                  <a:pt x="623" y="744"/>
                </a:lnTo>
                <a:lnTo>
                  <a:pt x="624" y="744"/>
                </a:lnTo>
                <a:lnTo>
                  <a:pt x="624" y="745"/>
                </a:lnTo>
                <a:lnTo>
                  <a:pt x="625" y="745"/>
                </a:lnTo>
                <a:lnTo>
                  <a:pt x="625" y="745"/>
                </a:lnTo>
                <a:lnTo>
                  <a:pt x="626" y="745"/>
                </a:lnTo>
                <a:lnTo>
                  <a:pt x="626" y="745"/>
                </a:lnTo>
                <a:lnTo>
                  <a:pt x="627" y="745"/>
                </a:lnTo>
                <a:lnTo>
                  <a:pt x="627" y="745"/>
                </a:lnTo>
                <a:lnTo>
                  <a:pt x="628" y="721"/>
                </a:lnTo>
                <a:lnTo>
                  <a:pt x="628" y="745"/>
                </a:lnTo>
                <a:lnTo>
                  <a:pt x="629" y="744"/>
                </a:lnTo>
                <a:lnTo>
                  <a:pt x="629" y="745"/>
                </a:lnTo>
                <a:lnTo>
                  <a:pt x="630" y="745"/>
                </a:lnTo>
                <a:lnTo>
                  <a:pt x="630" y="743"/>
                </a:lnTo>
                <a:lnTo>
                  <a:pt x="631" y="743"/>
                </a:lnTo>
                <a:lnTo>
                  <a:pt x="631" y="745"/>
                </a:lnTo>
                <a:lnTo>
                  <a:pt x="632" y="745"/>
                </a:lnTo>
                <a:lnTo>
                  <a:pt x="632" y="745"/>
                </a:lnTo>
                <a:lnTo>
                  <a:pt x="633" y="745"/>
                </a:lnTo>
                <a:lnTo>
                  <a:pt x="633" y="745"/>
                </a:lnTo>
                <a:lnTo>
                  <a:pt x="634" y="745"/>
                </a:lnTo>
                <a:lnTo>
                  <a:pt x="634" y="745"/>
                </a:lnTo>
                <a:lnTo>
                  <a:pt x="635" y="745"/>
                </a:lnTo>
                <a:lnTo>
                  <a:pt x="635" y="745"/>
                </a:lnTo>
                <a:lnTo>
                  <a:pt x="636" y="745"/>
                </a:lnTo>
                <a:lnTo>
                  <a:pt x="636" y="745"/>
                </a:lnTo>
                <a:lnTo>
                  <a:pt x="637" y="745"/>
                </a:lnTo>
                <a:lnTo>
                  <a:pt x="637" y="745"/>
                </a:lnTo>
                <a:lnTo>
                  <a:pt x="638" y="745"/>
                </a:lnTo>
                <a:lnTo>
                  <a:pt x="638" y="745"/>
                </a:lnTo>
                <a:lnTo>
                  <a:pt x="639" y="745"/>
                </a:lnTo>
                <a:lnTo>
                  <a:pt x="639" y="745"/>
                </a:lnTo>
                <a:lnTo>
                  <a:pt x="640" y="745"/>
                </a:lnTo>
                <a:lnTo>
                  <a:pt x="640" y="745"/>
                </a:lnTo>
                <a:lnTo>
                  <a:pt x="641" y="745"/>
                </a:lnTo>
                <a:lnTo>
                  <a:pt x="641" y="745"/>
                </a:lnTo>
                <a:lnTo>
                  <a:pt x="642" y="745"/>
                </a:lnTo>
                <a:lnTo>
                  <a:pt x="642" y="745"/>
                </a:lnTo>
                <a:lnTo>
                  <a:pt x="643" y="745"/>
                </a:lnTo>
                <a:lnTo>
                  <a:pt x="643" y="745"/>
                </a:lnTo>
                <a:lnTo>
                  <a:pt x="644" y="745"/>
                </a:lnTo>
                <a:lnTo>
                  <a:pt x="644" y="745"/>
                </a:lnTo>
                <a:lnTo>
                  <a:pt x="645" y="745"/>
                </a:lnTo>
                <a:lnTo>
                  <a:pt x="645" y="654"/>
                </a:lnTo>
                <a:lnTo>
                  <a:pt x="646" y="720"/>
                </a:lnTo>
                <a:lnTo>
                  <a:pt x="646" y="745"/>
                </a:lnTo>
                <a:lnTo>
                  <a:pt x="647" y="745"/>
                </a:lnTo>
                <a:lnTo>
                  <a:pt x="647" y="722"/>
                </a:lnTo>
                <a:lnTo>
                  <a:pt x="648" y="745"/>
                </a:lnTo>
                <a:lnTo>
                  <a:pt x="648" y="739"/>
                </a:lnTo>
                <a:lnTo>
                  <a:pt x="649" y="745"/>
                </a:lnTo>
                <a:lnTo>
                  <a:pt x="649" y="745"/>
                </a:lnTo>
                <a:lnTo>
                  <a:pt x="650" y="738"/>
                </a:lnTo>
                <a:lnTo>
                  <a:pt x="650" y="745"/>
                </a:lnTo>
                <a:lnTo>
                  <a:pt x="651" y="739"/>
                </a:lnTo>
                <a:lnTo>
                  <a:pt x="651" y="745"/>
                </a:lnTo>
                <a:lnTo>
                  <a:pt x="652" y="744"/>
                </a:lnTo>
                <a:lnTo>
                  <a:pt x="652" y="745"/>
                </a:lnTo>
                <a:lnTo>
                  <a:pt x="653" y="745"/>
                </a:lnTo>
                <a:lnTo>
                  <a:pt x="653" y="744"/>
                </a:lnTo>
                <a:lnTo>
                  <a:pt x="654" y="738"/>
                </a:lnTo>
                <a:lnTo>
                  <a:pt x="654" y="745"/>
                </a:lnTo>
                <a:lnTo>
                  <a:pt x="655" y="743"/>
                </a:lnTo>
                <a:lnTo>
                  <a:pt x="655" y="745"/>
                </a:lnTo>
                <a:lnTo>
                  <a:pt x="656" y="743"/>
                </a:lnTo>
                <a:lnTo>
                  <a:pt x="656" y="745"/>
                </a:lnTo>
                <a:lnTo>
                  <a:pt x="657" y="745"/>
                </a:lnTo>
                <a:lnTo>
                  <a:pt x="657" y="745"/>
                </a:lnTo>
                <a:lnTo>
                  <a:pt x="658" y="745"/>
                </a:lnTo>
                <a:lnTo>
                  <a:pt x="658" y="745"/>
                </a:lnTo>
                <a:lnTo>
                  <a:pt x="659" y="745"/>
                </a:lnTo>
                <a:lnTo>
                  <a:pt x="659" y="745"/>
                </a:lnTo>
                <a:lnTo>
                  <a:pt x="660" y="745"/>
                </a:lnTo>
                <a:lnTo>
                  <a:pt x="660" y="745"/>
                </a:lnTo>
                <a:lnTo>
                  <a:pt x="661" y="745"/>
                </a:lnTo>
                <a:lnTo>
                  <a:pt x="661" y="745"/>
                </a:lnTo>
                <a:lnTo>
                  <a:pt x="662" y="745"/>
                </a:lnTo>
                <a:lnTo>
                  <a:pt x="662" y="745"/>
                </a:lnTo>
                <a:lnTo>
                  <a:pt x="663" y="745"/>
                </a:lnTo>
                <a:lnTo>
                  <a:pt x="663" y="745"/>
                </a:lnTo>
                <a:lnTo>
                  <a:pt x="664" y="745"/>
                </a:lnTo>
                <a:lnTo>
                  <a:pt x="664" y="745"/>
                </a:lnTo>
                <a:lnTo>
                  <a:pt x="665" y="745"/>
                </a:lnTo>
                <a:lnTo>
                  <a:pt x="665" y="745"/>
                </a:lnTo>
                <a:lnTo>
                  <a:pt x="666" y="745"/>
                </a:lnTo>
                <a:lnTo>
                  <a:pt x="666" y="745"/>
                </a:lnTo>
                <a:lnTo>
                  <a:pt x="667" y="745"/>
                </a:lnTo>
                <a:lnTo>
                  <a:pt x="667" y="745"/>
                </a:lnTo>
                <a:lnTo>
                  <a:pt x="668" y="745"/>
                </a:lnTo>
                <a:lnTo>
                  <a:pt x="668" y="745"/>
                </a:lnTo>
                <a:lnTo>
                  <a:pt x="669" y="745"/>
                </a:lnTo>
                <a:lnTo>
                  <a:pt x="669" y="745"/>
                </a:lnTo>
                <a:lnTo>
                  <a:pt x="670" y="745"/>
                </a:lnTo>
                <a:lnTo>
                  <a:pt x="670" y="745"/>
                </a:lnTo>
                <a:lnTo>
                  <a:pt x="671" y="745"/>
                </a:lnTo>
                <a:lnTo>
                  <a:pt x="671" y="745"/>
                </a:lnTo>
                <a:lnTo>
                  <a:pt x="672" y="642"/>
                </a:lnTo>
                <a:lnTo>
                  <a:pt x="672" y="745"/>
                </a:lnTo>
                <a:lnTo>
                  <a:pt x="673" y="728"/>
                </a:lnTo>
                <a:lnTo>
                  <a:pt x="673" y="745"/>
                </a:lnTo>
                <a:lnTo>
                  <a:pt x="674" y="729"/>
                </a:lnTo>
                <a:lnTo>
                  <a:pt x="674" y="745"/>
                </a:lnTo>
                <a:lnTo>
                  <a:pt x="675" y="745"/>
                </a:lnTo>
                <a:lnTo>
                  <a:pt x="675" y="745"/>
                </a:lnTo>
                <a:lnTo>
                  <a:pt x="676" y="743"/>
                </a:lnTo>
                <a:lnTo>
                  <a:pt x="676" y="745"/>
                </a:lnTo>
                <a:lnTo>
                  <a:pt x="677" y="744"/>
                </a:lnTo>
                <a:lnTo>
                  <a:pt x="677" y="745"/>
                </a:lnTo>
                <a:lnTo>
                  <a:pt x="678" y="740"/>
                </a:lnTo>
                <a:lnTo>
                  <a:pt x="678" y="745"/>
                </a:lnTo>
                <a:lnTo>
                  <a:pt x="679" y="745"/>
                </a:lnTo>
                <a:lnTo>
                  <a:pt x="679" y="745"/>
                </a:lnTo>
                <a:lnTo>
                  <a:pt x="680" y="745"/>
                </a:lnTo>
                <a:lnTo>
                  <a:pt x="680" y="745"/>
                </a:lnTo>
                <a:lnTo>
                  <a:pt x="681" y="741"/>
                </a:lnTo>
                <a:lnTo>
                  <a:pt x="681" y="745"/>
                </a:lnTo>
                <a:lnTo>
                  <a:pt x="682" y="745"/>
                </a:lnTo>
                <a:lnTo>
                  <a:pt x="682" y="742"/>
                </a:lnTo>
                <a:lnTo>
                  <a:pt x="683" y="743"/>
                </a:lnTo>
                <a:lnTo>
                  <a:pt x="683" y="745"/>
                </a:lnTo>
                <a:lnTo>
                  <a:pt x="684" y="745"/>
                </a:lnTo>
                <a:lnTo>
                  <a:pt x="684" y="745"/>
                </a:lnTo>
                <a:lnTo>
                  <a:pt x="685" y="745"/>
                </a:lnTo>
                <a:lnTo>
                  <a:pt x="685" y="745"/>
                </a:lnTo>
                <a:lnTo>
                  <a:pt x="686" y="745"/>
                </a:lnTo>
                <a:lnTo>
                  <a:pt x="686" y="745"/>
                </a:lnTo>
                <a:lnTo>
                  <a:pt x="687" y="745"/>
                </a:lnTo>
                <a:lnTo>
                  <a:pt x="687" y="745"/>
                </a:lnTo>
                <a:lnTo>
                  <a:pt x="688" y="745"/>
                </a:lnTo>
                <a:lnTo>
                  <a:pt x="688" y="745"/>
                </a:lnTo>
                <a:lnTo>
                  <a:pt x="689" y="745"/>
                </a:lnTo>
                <a:lnTo>
                  <a:pt x="689" y="745"/>
                </a:lnTo>
                <a:lnTo>
                  <a:pt x="690" y="745"/>
                </a:lnTo>
                <a:lnTo>
                  <a:pt x="690" y="745"/>
                </a:lnTo>
                <a:lnTo>
                  <a:pt x="691" y="745"/>
                </a:lnTo>
                <a:lnTo>
                  <a:pt x="691" y="745"/>
                </a:lnTo>
                <a:lnTo>
                  <a:pt x="692" y="745"/>
                </a:lnTo>
                <a:lnTo>
                  <a:pt x="692" y="745"/>
                </a:lnTo>
                <a:lnTo>
                  <a:pt x="693" y="745"/>
                </a:lnTo>
                <a:lnTo>
                  <a:pt x="693" y="745"/>
                </a:lnTo>
                <a:lnTo>
                  <a:pt x="694" y="745"/>
                </a:lnTo>
                <a:lnTo>
                  <a:pt x="694" y="745"/>
                </a:lnTo>
                <a:lnTo>
                  <a:pt x="695" y="745"/>
                </a:lnTo>
                <a:lnTo>
                  <a:pt x="695" y="745"/>
                </a:lnTo>
                <a:lnTo>
                  <a:pt x="696" y="745"/>
                </a:lnTo>
                <a:lnTo>
                  <a:pt x="696" y="745"/>
                </a:lnTo>
                <a:lnTo>
                  <a:pt x="697" y="745"/>
                </a:lnTo>
                <a:lnTo>
                  <a:pt x="697" y="745"/>
                </a:lnTo>
                <a:lnTo>
                  <a:pt x="698" y="745"/>
                </a:lnTo>
                <a:lnTo>
                  <a:pt x="698" y="745"/>
                </a:lnTo>
                <a:lnTo>
                  <a:pt x="699" y="659"/>
                </a:lnTo>
                <a:lnTo>
                  <a:pt x="699" y="745"/>
                </a:lnTo>
                <a:lnTo>
                  <a:pt x="700" y="739"/>
                </a:lnTo>
                <a:lnTo>
                  <a:pt x="700" y="745"/>
                </a:lnTo>
                <a:lnTo>
                  <a:pt x="701" y="745"/>
                </a:lnTo>
                <a:lnTo>
                  <a:pt x="701" y="745"/>
                </a:lnTo>
                <a:lnTo>
                  <a:pt x="702" y="739"/>
                </a:lnTo>
                <a:lnTo>
                  <a:pt x="702" y="745"/>
                </a:lnTo>
                <a:lnTo>
                  <a:pt x="703" y="745"/>
                </a:lnTo>
                <a:lnTo>
                  <a:pt x="703" y="745"/>
                </a:lnTo>
                <a:lnTo>
                  <a:pt x="704" y="745"/>
                </a:lnTo>
                <a:lnTo>
                  <a:pt x="704" y="745"/>
                </a:lnTo>
                <a:lnTo>
                  <a:pt x="705" y="743"/>
                </a:lnTo>
                <a:lnTo>
                  <a:pt x="705" y="745"/>
                </a:lnTo>
                <a:lnTo>
                  <a:pt x="706" y="745"/>
                </a:lnTo>
                <a:lnTo>
                  <a:pt x="706" y="745"/>
                </a:lnTo>
                <a:lnTo>
                  <a:pt x="707" y="745"/>
                </a:lnTo>
                <a:lnTo>
                  <a:pt x="707" y="745"/>
                </a:lnTo>
                <a:lnTo>
                  <a:pt x="708" y="744"/>
                </a:lnTo>
                <a:lnTo>
                  <a:pt x="708" y="745"/>
                </a:lnTo>
                <a:lnTo>
                  <a:pt x="709" y="745"/>
                </a:lnTo>
                <a:lnTo>
                  <a:pt x="709" y="745"/>
                </a:lnTo>
                <a:lnTo>
                  <a:pt x="710" y="737"/>
                </a:lnTo>
                <a:lnTo>
                  <a:pt x="710" y="745"/>
                </a:lnTo>
                <a:lnTo>
                  <a:pt x="711" y="745"/>
                </a:lnTo>
                <a:lnTo>
                  <a:pt x="711" y="745"/>
                </a:lnTo>
                <a:lnTo>
                  <a:pt x="712" y="744"/>
                </a:lnTo>
                <a:lnTo>
                  <a:pt x="712" y="745"/>
                </a:lnTo>
                <a:lnTo>
                  <a:pt x="713" y="744"/>
                </a:lnTo>
                <a:lnTo>
                  <a:pt x="713" y="745"/>
                </a:lnTo>
                <a:lnTo>
                  <a:pt x="714" y="745"/>
                </a:lnTo>
                <a:lnTo>
                  <a:pt x="714" y="745"/>
                </a:lnTo>
                <a:lnTo>
                  <a:pt x="715" y="745"/>
                </a:lnTo>
                <a:lnTo>
                  <a:pt x="715" y="745"/>
                </a:lnTo>
                <a:lnTo>
                  <a:pt x="716" y="745"/>
                </a:lnTo>
                <a:lnTo>
                  <a:pt x="716" y="745"/>
                </a:lnTo>
                <a:lnTo>
                  <a:pt x="717" y="745"/>
                </a:lnTo>
                <a:lnTo>
                  <a:pt x="717" y="745"/>
                </a:lnTo>
                <a:lnTo>
                  <a:pt x="718" y="745"/>
                </a:lnTo>
                <a:lnTo>
                  <a:pt x="718" y="745"/>
                </a:lnTo>
                <a:lnTo>
                  <a:pt x="719" y="745"/>
                </a:lnTo>
                <a:lnTo>
                  <a:pt x="719" y="745"/>
                </a:lnTo>
                <a:lnTo>
                  <a:pt x="720" y="745"/>
                </a:lnTo>
                <a:lnTo>
                  <a:pt x="720" y="745"/>
                </a:lnTo>
                <a:lnTo>
                  <a:pt x="721" y="745"/>
                </a:lnTo>
                <a:lnTo>
                  <a:pt x="721" y="745"/>
                </a:lnTo>
                <a:lnTo>
                  <a:pt x="722" y="745"/>
                </a:lnTo>
                <a:lnTo>
                  <a:pt x="722" y="745"/>
                </a:lnTo>
                <a:lnTo>
                  <a:pt x="723" y="745"/>
                </a:lnTo>
                <a:lnTo>
                  <a:pt x="723" y="745"/>
                </a:lnTo>
                <a:lnTo>
                  <a:pt x="724" y="745"/>
                </a:lnTo>
                <a:lnTo>
                  <a:pt x="724" y="745"/>
                </a:lnTo>
                <a:lnTo>
                  <a:pt x="725" y="745"/>
                </a:lnTo>
                <a:lnTo>
                  <a:pt x="725" y="745"/>
                </a:lnTo>
                <a:lnTo>
                  <a:pt x="726" y="739"/>
                </a:lnTo>
                <a:lnTo>
                  <a:pt x="726" y="745"/>
                </a:lnTo>
                <a:lnTo>
                  <a:pt x="727" y="745"/>
                </a:lnTo>
                <a:lnTo>
                  <a:pt x="727" y="745"/>
                </a:lnTo>
                <a:lnTo>
                  <a:pt x="728" y="745"/>
                </a:lnTo>
                <a:lnTo>
                  <a:pt x="728" y="745"/>
                </a:lnTo>
                <a:lnTo>
                  <a:pt x="729" y="745"/>
                </a:lnTo>
                <a:lnTo>
                  <a:pt x="729" y="745"/>
                </a:lnTo>
                <a:lnTo>
                  <a:pt x="730" y="745"/>
                </a:lnTo>
                <a:lnTo>
                  <a:pt x="730" y="745"/>
                </a:lnTo>
                <a:lnTo>
                  <a:pt x="731" y="745"/>
                </a:lnTo>
                <a:lnTo>
                  <a:pt x="731" y="745"/>
                </a:lnTo>
                <a:lnTo>
                  <a:pt x="732" y="745"/>
                </a:lnTo>
                <a:lnTo>
                  <a:pt x="732" y="745"/>
                </a:lnTo>
                <a:lnTo>
                  <a:pt x="733" y="745"/>
                </a:lnTo>
                <a:lnTo>
                  <a:pt x="733" y="745"/>
                </a:lnTo>
                <a:lnTo>
                  <a:pt x="734" y="745"/>
                </a:lnTo>
                <a:lnTo>
                  <a:pt x="734" y="745"/>
                </a:lnTo>
                <a:lnTo>
                  <a:pt x="735" y="744"/>
                </a:lnTo>
                <a:lnTo>
                  <a:pt x="735" y="745"/>
                </a:lnTo>
                <a:lnTo>
                  <a:pt x="736" y="745"/>
                </a:lnTo>
                <a:lnTo>
                  <a:pt x="736" y="745"/>
                </a:lnTo>
                <a:lnTo>
                  <a:pt x="737" y="745"/>
                </a:lnTo>
                <a:lnTo>
                  <a:pt x="737" y="745"/>
                </a:lnTo>
                <a:lnTo>
                  <a:pt x="738" y="745"/>
                </a:lnTo>
                <a:lnTo>
                  <a:pt x="738" y="745"/>
                </a:lnTo>
                <a:lnTo>
                  <a:pt x="739" y="745"/>
                </a:lnTo>
                <a:lnTo>
                  <a:pt x="739" y="745"/>
                </a:lnTo>
                <a:lnTo>
                  <a:pt x="740" y="745"/>
                </a:lnTo>
                <a:lnTo>
                  <a:pt x="740" y="745"/>
                </a:lnTo>
                <a:lnTo>
                  <a:pt x="741" y="745"/>
                </a:lnTo>
                <a:lnTo>
                  <a:pt x="741" y="745"/>
                </a:lnTo>
                <a:lnTo>
                  <a:pt x="742" y="745"/>
                </a:lnTo>
                <a:lnTo>
                  <a:pt x="742" y="745"/>
                </a:lnTo>
                <a:lnTo>
                  <a:pt x="743" y="745"/>
                </a:lnTo>
                <a:lnTo>
                  <a:pt x="743" y="745"/>
                </a:lnTo>
                <a:lnTo>
                  <a:pt x="744" y="745"/>
                </a:lnTo>
                <a:lnTo>
                  <a:pt x="744" y="745"/>
                </a:lnTo>
                <a:lnTo>
                  <a:pt x="745" y="745"/>
                </a:lnTo>
                <a:lnTo>
                  <a:pt x="745" y="745"/>
                </a:lnTo>
                <a:lnTo>
                  <a:pt x="746" y="745"/>
                </a:lnTo>
                <a:lnTo>
                  <a:pt x="746" y="745"/>
                </a:lnTo>
                <a:lnTo>
                  <a:pt x="747" y="745"/>
                </a:lnTo>
                <a:lnTo>
                  <a:pt x="747" y="745"/>
                </a:lnTo>
                <a:lnTo>
                  <a:pt x="748" y="745"/>
                </a:lnTo>
                <a:lnTo>
                  <a:pt x="748" y="745"/>
                </a:lnTo>
                <a:lnTo>
                  <a:pt x="749" y="744"/>
                </a:lnTo>
                <a:lnTo>
                  <a:pt x="749" y="745"/>
                </a:lnTo>
                <a:lnTo>
                  <a:pt x="750" y="745"/>
                </a:lnTo>
                <a:lnTo>
                  <a:pt x="750" y="745"/>
                </a:lnTo>
                <a:lnTo>
                  <a:pt x="751" y="745"/>
                </a:lnTo>
                <a:lnTo>
                  <a:pt x="751" y="745"/>
                </a:lnTo>
                <a:lnTo>
                  <a:pt x="752" y="745"/>
                </a:lnTo>
                <a:lnTo>
                  <a:pt x="752" y="745"/>
                </a:lnTo>
                <a:lnTo>
                  <a:pt x="753" y="745"/>
                </a:lnTo>
                <a:lnTo>
                  <a:pt x="753" y="745"/>
                </a:lnTo>
                <a:lnTo>
                  <a:pt x="754" y="745"/>
                </a:lnTo>
                <a:lnTo>
                  <a:pt x="754" y="740"/>
                </a:lnTo>
                <a:lnTo>
                  <a:pt x="755" y="745"/>
                </a:lnTo>
                <a:lnTo>
                  <a:pt x="755" y="745"/>
                </a:lnTo>
                <a:lnTo>
                  <a:pt x="756" y="744"/>
                </a:lnTo>
                <a:lnTo>
                  <a:pt x="756" y="745"/>
                </a:lnTo>
                <a:lnTo>
                  <a:pt x="757" y="745"/>
                </a:lnTo>
                <a:lnTo>
                  <a:pt x="757" y="744"/>
                </a:lnTo>
                <a:lnTo>
                  <a:pt x="758" y="745"/>
                </a:lnTo>
                <a:lnTo>
                  <a:pt x="758" y="745"/>
                </a:lnTo>
                <a:lnTo>
                  <a:pt x="759" y="745"/>
                </a:lnTo>
                <a:lnTo>
                  <a:pt x="759" y="745"/>
                </a:lnTo>
                <a:lnTo>
                  <a:pt x="760" y="745"/>
                </a:lnTo>
                <a:lnTo>
                  <a:pt x="760" y="745"/>
                </a:lnTo>
                <a:lnTo>
                  <a:pt x="761" y="745"/>
                </a:lnTo>
                <a:lnTo>
                  <a:pt x="761" y="745"/>
                </a:lnTo>
                <a:lnTo>
                  <a:pt x="762" y="745"/>
                </a:lnTo>
                <a:lnTo>
                  <a:pt x="762" y="745"/>
                </a:lnTo>
                <a:lnTo>
                  <a:pt x="763" y="745"/>
                </a:lnTo>
                <a:lnTo>
                  <a:pt x="763" y="745"/>
                </a:lnTo>
                <a:lnTo>
                  <a:pt x="764" y="745"/>
                </a:lnTo>
                <a:lnTo>
                  <a:pt x="764" y="745"/>
                </a:lnTo>
                <a:lnTo>
                  <a:pt x="765" y="745"/>
                </a:lnTo>
                <a:lnTo>
                  <a:pt x="765" y="745"/>
                </a:lnTo>
                <a:lnTo>
                  <a:pt x="766" y="745"/>
                </a:lnTo>
                <a:lnTo>
                  <a:pt x="766" y="745"/>
                </a:lnTo>
                <a:lnTo>
                  <a:pt x="767" y="745"/>
                </a:lnTo>
                <a:lnTo>
                  <a:pt x="767" y="745"/>
                </a:lnTo>
                <a:lnTo>
                  <a:pt x="768" y="745"/>
                </a:lnTo>
                <a:lnTo>
                  <a:pt x="768" y="745"/>
                </a:lnTo>
                <a:lnTo>
                  <a:pt x="769" y="745"/>
                </a:lnTo>
                <a:lnTo>
                  <a:pt x="769" y="745"/>
                </a:lnTo>
                <a:lnTo>
                  <a:pt x="770" y="745"/>
                </a:lnTo>
                <a:lnTo>
                  <a:pt x="770" y="745"/>
                </a:lnTo>
                <a:lnTo>
                  <a:pt x="771" y="745"/>
                </a:lnTo>
                <a:lnTo>
                  <a:pt x="771" y="745"/>
                </a:lnTo>
                <a:lnTo>
                  <a:pt x="772" y="745"/>
                </a:lnTo>
                <a:lnTo>
                  <a:pt x="772" y="745"/>
                </a:lnTo>
                <a:lnTo>
                  <a:pt x="773" y="745"/>
                </a:lnTo>
                <a:lnTo>
                  <a:pt x="773" y="745"/>
                </a:lnTo>
                <a:lnTo>
                  <a:pt x="774" y="745"/>
                </a:lnTo>
                <a:lnTo>
                  <a:pt x="774" y="745"/>
                </a:lnTo>
                <a:lnTo>
                  <a:pt x="775" y="745"/>
                </a:lnTo>
                <a:lnTo>
                  <a:pt x="775" y="745"/>
                </a:lnTo>
                <a:lnTo>
                  <a:pt x="776" y="745"/>
                </a:lnTo>
                <a:lnTo>
                  <a:pt x="776" y="745"/>
                </a:lnTo>
                <a:lnTo>
                  <a:pt x="777" y="745"/>
                </a:lnTo>
                <a:lnTo>
                  <a:pt x="777" y="745"/>
                </a:lnTo>
                <a:lnTo>
                  <a:pt x="778" y="745"/>
                </a:lnTo>
                <a:lnTo>
                  <a:pt x="778" y="745"/>
                </a:lnTo>
                <a:lnTo>
                  <a:pt x="779" y="745"/>
                </a:lnTo>
                <a:lnTo>
                  <a:pt x="779" y="745"/>
                </a:lnTo>
                <a:lnTo>
                  <a:pt x="780" y="745"/>
                </a:lnTo>
                <a:lnTo>
                  <a:pt x="780" y="745"/>
                </a:lnTo>
                <a:lnTo>
                  <a:pt x="781" y="745"/>
                </a:lnTo>
                <a:lnTo>
                  <a:pt x="781" y="745"/>
                </a:lnTo>
                <a:lnTo>
                  <a:pt x="782" y="707"/>
                </a:lnTo>
                <a:lnTo>
                  <a:pt x="782" y="745"/>
                </a:lnTo>
                <a:lnTo>
                  <a:pt x="783" y="739"/>
                </a:lnTo>
                <a:lnTo>
                  <a:pt x="783" y="745"/>
                </a:lnTo>
                <a:lnTo>
                  <a:pt x="784" y="739"/>
                </a:lnTo>
                <a:lnTo>
                  <a:pt x="784" y="745"/>
                </a:lnTo>
                <a:lnTo>
                  <a:pt x="785" y="744"/>
                </a:lnTo>
                <a:lnTo>
                  <a:pt x="785" y="745"/>
                </a:lnTo>
                <a:lnTo>
                  <a:pt x="786" y="744"/>
                </a:lnTo>
                <a:lnTo>
                  <a:pt x="786" y="745"/>
                </a:lnTo>
                <a:lnTo>
                  <a:pt x="787" y="745"/>
                </a:lnTo>
                <a:lnTo>
                  <a:pt x="787" y="745"/>
                </a:lnTo>
                <a:lnTo>
                  <a:pt x="788" y="743"/>
                </a:lnTo>
                <a:lnTo>
                  <a:pt x="788" y="745"/>
                </a:lnTo>
                <a:lnTo>
                  <a:pt x="789" y="745"/>
                </a:lnTo>
                <a:lnTo>
                  <a:pt x="789" y="745"/>
                </a:lnTo>
                <a:lnTo>
                  <a:pt x="790" y="744"/>
                </a:lnTo>
                <a:lnTo>
                  <a:pt x="790" y="745"/>
                </a:lnTo>
                <a:lnTo>
                  <a:pt x="791" y="745"/>
                </a:lnTo>
                <a:lnTo>
                  <a:pt x="791" y="745"/>
                </a:lnTo>
                <a:lnTo>
                  <a:pt x="792" y="745"/>
                </a:lnTo>
                <a:lnTo>
                  <a:pt x="792" y="745"/>
                </a:lnTo>
                <a:lnTo>
                  <a:pt x="793" y="745"/>
                </a:lnTo>
                <a:lnTo>
                  <a:pt x="793" y="745"/>
                </a:lnTo>
                <a:lnTo>
                  <a:pt x="794" y="745"/>
                </a:lnTo>
                <a:lnTo>
                  <a:pt x="794" y="745"/>
                </a:lnTo>
                <a:lnTo>
                  <a:pt x="795" y="745"/>
                </a:lnTo>
                <a:lnTo>
                  <a:pt x="795" y="745"/>
                </a:lnTo>
                <a:lnTo>
                  <a:pt x="796" y="745"/>
                </a:lnTo>
                <a:lnTo>
                  <a:pt x="796" y="745"/>
                </a:lnTo>
                <a:lnTo>
                  <a:pt x="797" y="745"/>
                </a:lnTo>
                <a:lnTo>
                  <a:pt x="797" y="745"/>
                </a:lnTo>
                <a:lnTo>
                  <a:pt x="798" y="734"/>
                </a:lnTo>
                <a:lnTo>
                  <a:pt x="798" y="745"/>
                </a:lnTo>
                <a:lnTo>
                  <a:pt x="799" y="745"/>
                </a:lnTo>
                <a:lnTo>
                  <a:pt x="799" y="745"/>
                </a:lnTo>
                <a:lnTo>
                  <a:pt x="800" y="741"/>
                </a:lnTo>
                <a:lnTo>
                  <a:pt x="800" y="745"/>
                </a:lnTo>
                <a:lnTo>
                  <a:pt x="801" y="742"/>
                </a:lnTo>
                <a:lnTo>
                  <a:pt x="801" y="745"/>
                </a:lnTo>
                <a:lnTo>
                  <a:pt x="802" y="744"/>
                </a:lnTo>
                <a:lnTo>
                  <a:pt x="802" y="745"/>
                </a:lnTo>
                <a:lnTo>
                  <a:pt x="803" y="745"/>
                </a:lnTo>
                <a:lnTo>
                  <a:pt x="803" y="745"/>
                </a:lnTo>
                <a:lnTo>
                  <a:pt x="804" y="744"/>
                </a:lnTo>
                <a:lnTo>
                  <a:pt x="804" y="745"/>
                </a:lnTo>
                <a:lnTo>
                  <a:pt x="805" y="744"/>
                </a:lnTo>
                <a:lnTo>
                  <a:pt x="805" y="745"/>
                </a:lnTo>
                <a:lnTo>
                  <a:pt x="806" y="745"/>
                </a:lnTo>
                <a:lnTo>
                  <a:pt x="806" y="745"/>
                </a:lnTo>
                <a:lnTo>
                  <a:pt x="807" y="744"/>
                </a:lnTo>
                <a:lnTo>
                  <a:pt x="807" y="745"/>
                </a:lnTo>
                <a:lnTo>
                  <a:pt x="808" y="745"/>
                </a:lnTo>
                <a:lnTo>
                  <a:pt x="808" y="745"/>
                </a:lnTo>
                <a:lnTo>
                  <a:pt x="809" y="716"/>
                </a:lnTo>
                <a:lnTo>
                  <a:pt x="809" y="745"/>
                </a:lnTo>
                <a:lnTo>
                  <a:pt x="810" y="744"/>
                </a:lnTo>
                <a:lnTo>
                  <a:pt x="810" y="745"/>
                </a:lnTo>
                <a:lnTo>
                  <a:pt x="811" y="743"/>
                </a:lnTo>
                <a:lnTo>
                  <a:pt x="811" y="745"/>
                </a:lnTo>
                <a:lnTo>
                  <a:pt x="812" y="745"/>
                </a:lnTo>
                <a:lnTo>
                  <a:pt x="812" y="745"/>
                </a:lnTo>
                <a:lnTo>
                  <a:pt x="813" y="745"/>
                </a:lnTo>
                <a:lnTo>
                  <a:pt x="813" y="745"/>
                </a:lnTo>
                <a:lnTo>
                  <a:pt x="814" y="745"/>
                </a:lnTo>
                <a:lnTo>
                  <a:pt x="814" y="745"/>
                </a:lnTo>
                <a:lnTo>
                  <a:pt x="815" y="744"/>
                </a:lnTo>
                <a:lnTo>
                  <a:pt x="815" y="745"/>
                </a:lnTo>
                <a:lnTo>
                  <a:pt x="816" y="745"/>
                </a:lnTo>
                <a:lnTo>
                  <a:pt x="816" y="745"/>
                </a:lnTo>
                <a:lnTo>
                  <a:pt x="817" y="745"/>
                </a:lnTo>
                <a:lnTo>
                  <a:pt x="817" y="745"/>
                </a:lnTo>
                <a:lnTo>
                  <a:pt x="818" y="745"/>
                </a:lnTo>
                <a:lnTo>
                  <a:pt x="818" y="745"/>
                </a:lnTo>
                <a:lnTo>
                  <a:pt x="819" y="745"/>
                </a:lnTo>
                <a:lnTo>
                  <a:pt x="819" y="745"/>
                </a:lnTo>
                <a:lnTo>
                  <a:pt x="820" y="745"/>
                </a:lnTo>
                <a:lnTo>
                  <a:pt x="820" y="745"/>
                </a:lnTo>
                <a:lnTo>
                  <a:pt x="821" y="745"/>
                </a:lnTo>
                <a:lnTo>
                  <a:pt x="821" y="745"/>
                </a:lnTo>
                <a:lnTo>
                  <a:pt x="822" y="745"/>
                </a:lnTo>
                <a:lnTo>
                  <a:pt x="822" y="745"/>
                </a:lnTo>
                <a:lnTo>
                  <a:pt x="823" y="745"/>
                </a:lnTo>
                <a:lnTo>
                  <a:pt x="823" y="745"/>
                </a:lnTo>
                <a:lnTo>
                  <a:pt x="824" y="745"/>
                </a:lnTo>
                <a:lnTo>
                  <a:pt x="824" y="745"/>
                </a:lnTo>
                <a:lnTo>
                  <a:pt x="826" y="745"/>
                </a:lnTo>
                <a:lnTo>
                  <a:pt x="826" y="656"/>
                </a:lnTo>
                <a:lnTo>
                  <a:pt x="826" y="745"/>
                </a:lnTo>
                <a:lnTo>
                  <a:pt x="827" y="719"/>
                </a:lnTo>
                <a:lnTo>
                  <a:pt x="827" y="745"/>
                </a:lnTo>
                <a:lnTo>
                  <a:pt x="828" y="723"/>
                </a:lnTo>
                <a:lnTo>
                  <a:pt x="828" y="745"/>
                </a:lnTo>
                <a:lnTo>
                  <a:pt x="829" y="740"/>
                </a:lnTo>
                <a:lnTo>
                  <a:pt x="829" y="745"/>
                </a:lnTo>
                <a:lnTo>
                  <a:pt x="830" y="745"/>
                </a:lnTo>
                <a:lnTo>
                  <a:pt x="830" y="744"/>
                </a:lnTo>
                <a:lnTo>
                  <a:pt x="831" y="743"/>
                </a:lnTo>
                <a:lnTo>
                  <a:pt x="831" y="745"/>
                </a:lnTo>
                <a:lnTo>
                  <a:pt x="832" y="738"/>
                </a:lnTo>
                <a:lnTo>
                  <a:pt x="832" y="745"/>
                </a:lnTo>
                <a:lnTo>
                  <a:pt x="833" y="744"/>
                </a:lnTo>
                <a:lnTo>
                  <a:pt x="833" y="745"/>
                </a:lnTo>
                <a:lnTo>
                  <a:pt x="834" y="741"/>
                </a:lnTo>
                <a:lnTo>
                  <a:pt x="834" y="745"/>
                </a:lnTo>
                <a:lnTo>
                  <a:pt x="835" y="745"/>
                </a:lnTo>
                <a:lnTo>
                  <a:pt x="835" y="745"/>
                </a:lnTo>
                <a:lnTo>
                  <a:pt x="836" y="744"/>
                </a:lnTo>
                <a:lnTo>
                  <a:pt x="836" y="745"/>
                </a:lnTo>
                <a:lnTo>
                  <a:pt x="837" y="744"/>
                </a:lnTo>
                <a:lnTo>
                  <a:pt x="837" y="745"/>
                </a:lnTo>
                <a:lnTo>
                  <a:pt x="838" y="745"/>
                </a:lnTo>
                <a:lnTo>
                  <a:pt x="838" y="745"/>
                </a:lnTo>
                <a:lnTo>
                  <a:pt x="839" y="742"/>
                </a:lnTo>
                <a:lnTo>
                  <a:pt x="839" y="745"/>
                </a:lnTo>
                <a:lnTo>
                  <a:pt x="840" y="744"/>
                </a:lnTo>
                <a:lnTo>
                  <a:pt x="840" y="745"/>
                </a:lnTo>
                <a:lnTo>
                  <a:pt x="841" y="745"/>
                </a:lnTo>
                <a:lnTo>
                  <a:pt x="841" y="745"/>
                </a:lnTo>
                <a:lnTo>
                  <a:pt x="842" y="745"/>
                </a:lnTo>
                <a:lnTo>
                  <a:pt x="842" y="745"/>
                </a:lnTo>
                <a:lnTo>
                  <a:pt x="843" y="745"/>
                </a:lnTo>
                <a:lnTo>
                  <a:pt x="843" y="745"/>
                </a:lnTo>
                <a:lnTo>
                  <a:pt x="844" y="745"/>
                </a:lnTo>
                <a:lnTo>
                  <a:pt x="844" y="745"/>
                </a:lnTo>
                <a:lnTo>
                  <a:pt x="845" y="744"/>
                </a:lnTo>
                <a:lnTo>
                  <a:pt x="845" y="745"/>
                </a:lnTo>
                <a:lnTo>
                  <a:pt x="846" y="745"/>
                </a:lnTo>
                <a:lnTo>
                  <a:pt x="846" y="745"/>
                </a:lnTo>
                <a:lnTo>
                  <a:pt x="847" y="745"/>
                </a:lnTo>
                <a:lnTo>
                  <a:pt x="847" y="745"/>
                </a:lnTo>
                <a:lnTo>
                  <a:pt x="848" y="745"/>
                </a:lnTo>
                <a:lnTo>
                  <a:pt x="848" y="745"/>
                </a:lnTo>
                <a:lnTo>
                  <a:pt x="849" y="745"/>
                </a:lnTo>
                <a:lnTo>
                  <a:pt x="849" y="745"/>
                </a:lnTo>
                <a:lnTo>
                  <a:pt x="850" y="745"/>
                </a:lnTo>
                <a:lnTo>
                  <a:pt x="850" y="745"/>
                </a:lnTo>
                <a:lnTo>
                  <a:pt x="851" y="745"/>
                </a:lnTo>
                <a:lnTo>
                  <a:pt x="851" y="745"/>
                </a:lnTo>
                <a:lnTo>
                  <a:pt x="852" y="745"/>
                </a:lnTo>
                <a:lnTo>
                  <a:pt x="852" y="745"/>
                </a:lnTo>
                <a:lnTo>
                  <a:pt x="853" y="665"/>
                </a:lnTo>
                <a:lnTo>
                  <a:pt x="853" y="745"/>
                </a:lnTo>
                <a:lnTo>
                  <a:pt x="854" y="730"/>
                </a:lnTo>
                <a:lnTo>
                  <a:pt x="854" y="745"/>
                </a:lnTo>
                <a:lnTo>
                  <a:pt x="855" y="732"/>
                </a:lnTo>
                <a:lnTo>
                  <a:pt x="855" y="745"/>
                </a:lnTo>
                <a:lnTo>
                  <a:pt x="856" y="745"/>
                </a:lnTo>
                <a:lnTo>
                  <a:pt x="856" y="743"/>
                </a:lnTo>
                <a:lnTo>
                  <a:pt x="857" y="743"/>
                </a:lnTo>
                <a:lnTo>
                  <a:pt x="857" y="745"/>
                </a:lnTo>
                <a:lnTo>
                  <a:pt x="858" y="744"/>
                </a:lnTo>
                <a:lnTo>
                  <a:pt x="858" y="745"/>
                </a:lnTo>
                <a:lnTo>
                  <a:pt x="859" y="739"/>
                </a:lnTo>
                <a:lnTo>
                  <a:pt x="859" y="745"/>
                </a:lnTo>
                <a:lnTo>
                  <a:pt x="860" y="744"/>
                </a:lnTo>
                <a:lnTo>
                  <a:pt x="860" y="745"/>
                </a:lnTo>
                <a:lnTo>
                  <a:pt x="861" y="744"/>
                </a:lnTo>
                <a:lnTo>
                  <a:pt x="861" y="745"/>
                </a:lnTo>
                <a:lnTo>
                  <a:pt x="862" y="742"/>
                </a:lnTo>
                <a:lnTo>
                  <a:pt x="862" y="745"/>
                </a:lnTo>
                <a:lnTo>
                  <a:pt x="863" y="745"/>
                </a:lnTo>
                <a:lnTo>
                  <a:pt x="863" y="745"/>
                </a:lnTo>
                <a:lnTo>
                  <a:pt x="864" y="743"/>
                </a:lnTo>
                <a:lnTo>
                  <a:pt x="864" y="745"/>
                </a:lnTo>
                <a:lnTo>
                  <a:pt x="865" y="745"/>
                </a:lnTo>
                <a:lnTo>
                  <a:pt x="865" y="745"/>
                </a:lnTo>
                <a:lnTo>
                  <a:pt x="866" y="745"/>
                </a:lnTo>
                <a:lnTo>
                  <a:pt x="866" y="745"/>
                </a:lnTo>
                <a:lnTo>
                  <a:pt x="867" y="745"/>
                </a:lnTo>
                <a:lnTo>
                  <a:pt x="867" y="745"/>
                </a:lnTo>
                <a:lnTo>
                  <a:pt x="868" y="745"/>
                </a:lnTo>
                <a:lnTo>
                  <a:pt x="868" y="745"/>
                </a:lnTo>
                <a:lnTo>
                  <a:pt x="869" y="745"/>
                </a:lnTo>
                <a:lnTo>
                  <a:pt x="869" y="745"/>
                </a:lnTo>
                <a:lnTo>
                  <a:pt x="870" y="745"/>
                </a:lnTo>
                <a:lnTo>
                  <a:pt x="870" y="745"/>
                </a:lnTo>
                <a:lnTo>
                  <a:pt x="871" y="745"/>
                </a:lnTo>
                <a:lnTo>
                  <a:pt x="871" y="745"/>
                </a:lnTo>
                <a:lnTo>
                  <a:pt x="872" y="745"/>
                </a:lnTo>
                <a:lnTo>
                  <a:pt x="872" y="745"/>
                </a:lnTo>
                <a:lnTo>
                  <a:pt x="873" y="745"/>
                </a:lnTo>
                <a:lnTo>
                  <a:pt x="873" y="745"/>
                </a:lnTo>
                <a:lnTo>
                  <a:pt x="874" y="745"/>
                </a:lnTo>
                <a:lnTo>
                  <a:pt x="874" y="745"/>
                </a:lnTo>
                <a:lnTo>
                  <a:pt x="875" y="745"/>
                </a:lnTo>
                <a:lnTo>
                  <a:pt x="875" y="745"/>
                </a:lnTo>
                <a:lnTo>
                  <a:pt x="876" y="745"/>
                </a:lnTo>
                <a:lnTo>
                  <a:pt x="876" y="745"/>
                </a:lnTo>
                <a:lnTo>
                  <a:pt x="877" y="745"/>
                </a:lnTo>
                <a:lnTo>
                  <a:pt x="877" y="745"/>
                </a:lnTo>
                <a:lnTo>
                  <a:pt x="878" y="745"/>
                </a:lnTo>
                <a:lnTo>
                  <a:pt x="878" y="745"/>
                </a:lnTo>
                <a:lnTo>
                  <a:pt x="879" y="745"/>
                </a:lnTo>
                <a:lnTo>
                  <a:pt x="879" y="745"/>
                </a:lnTo>
                <a:lnTo>
                  <a:pt x="880" y="679"/>
                </a:lnTo>
                <a:lnTo>
                  <a:pt x="880" y="745"/>
                </a:lnTo>
                <a:lnTo>
                  <a:pt x="881" y="739"/>
                </a:lnTo>
                <a:lnTo>
                  <a:pt x="881" y="745"/>
                </a:lnTo>
                <a:lnTo>
                  <a:pt x="882" y="740"/>
                </a:lnTo>
                <a:lnTo>
                  <a:pt x="882" y="745"/>
                </a:lnTo>
                <a:lnTo>
                  <a:pt x="883" y="745"/>
                </a:lnTo>
                <a:lnTo>
                  <a:pt x="883" y="745"/>
                </a:lnTo>
                <a:lnTo>
                  <a:pt x="884" y="745"/>
                </a:lnTo>
                <a:lnTo>
                  <a:pt x="884" y="745"/>
                </a:lnTo>
                <a:lnTo>
                  <a:pt x="885" y="745"/>
                </a:lnTo>
                <a:lnTo>
                  <a:pt x="885" y="745"/>
                </a:lnTo>
                <a:lnTo>
                  <a:pt x="886" y="742"/>
                </a:lnTo>
                <a:lnTo>
                  <a:pt x="886" y="745"/>
                </a:lnTo>
                <a:lnTo>
                  <a:pt x="887" y="745"/>
                </a:lnTo>
                <a:lnTo>
                  <a:pt x="887" y="745"/>
                </a:lnTo>
                <a:lnTo>
                  <a:pt x="888" y="745"/>
                </a:lnTo>
                <a:lnTo>
                  <a:pt x="888" y="745"/>
                </a:lnTo>
                <a:lnTo>
                  <a:pt x="889" y="744"/>
                </a:lnTo>
                <a:lnTo>
                  <a:pt x="889" y="745"/>
                </a:lnTo>
                <a:lnTo>
                  <a:pt x="890" y="745"/>
                </a:lnTo>
                <a:lnTo>
                  <a:pt x="890" y="745"/>
                </a:lnTo>
                <a:lnTo>
                  <a:pt x="891" y="740"/>
                </a:lnTo>
                <a:lnTo>
                  <a:pt x="891" y="745"/>
                </a:lnTo>
                <a:lnTo>
                  <a:pt x="892" y="745"/>
                </a:lnTo>
                <a:lnTo>
                  <a:pt x="892" y="745"/>
                </a:lnTo>
                <a:lnTo>
                  <a:pt x="893" y="745"/>
                </a:lnTo>
                <a:lnTo>
                  <a:pt x="893" y="745"/>
                </a:lnTo>
                <a:lnTo>
                  <a:pt x="894" y="743"/>
                </a:lnTo>
                <a:lnTo>
                  <a:pt x="894" y="745"/>
                </a:lnTo>
                <a:lnTo>
                  <a:pt x="895" y="744"/>
                </a:lnTo>
                <a:lnTo>
                  <a:pt x="895" y="745"/>
                </a:lnTo>
                <a:lnTo>
                  <a:pt x="896" y="745"/>
                </a:lnTo>
                <a:lnTo>
                  <a:pt x="896" y="745"/>
                </a:lnTo>
                <a:lnTo>
                  <a:pt x="897" y="738"/>
                </a:lnTo>
                <a:lnTo>
                  <a:pt x="897" y="745"/>
                </a:lnTo>
                <a:lnTo>
                  <a:pt x="898" y="745"/>
                </a:lnTo>
                <a:lnTo>
                  <a:pt x="898" y="736"/>
                </a:lnTo>
                <a:lnTo>
                  <a:pt x="899" y="741"/>
                </a:lnTo>
                <a:lnTo>
                  <a:pt x="899" y="745"/>
                </a:lnTo>
                <a:lnTo>
                  <a:pt x="900" y="744"/>
                </a:lnTo>
                <a:lnTo>
                  <a:pt x="900" y="745"/>
                </a:lnTo>
                <a:lnTo>
                  <a:pt x="901" y="745"/>
                </a:lnTo>
                <a:lnTo>
                  <a:pt x="901" y="745"/>
                </a:lnTo>
                <a:lnTo>
                  <a:pt x="902" y="743"/>
                </a:lnTo>
                <a:lnTo>
                  <a:pt x="902" y="745"/>
                </a:lnTo>
                <a:lnTo>
                  <a:pt x="903" y="743"/>
                </a:lnTo>
                <a:lnTo>
                  <a:pt x="903" y="745"/>
                </a:lnTo>
                <a:lnTo>
                  <a:pt x="904" y="743"/>
                </a:lnTo>
                <a:lnTo>
                  <a:pt x="904" y="745"/>
                </a:lnTo>
                <a:lnTo>
                  <a:pt x="905" y="745"/>
                </a:lnTo>
                <a:lnTo>
                  <a:pt x="905" y="745"/>
                </a:lnTo>
                <a:lnTo>
                  <a:pt x="906" y="745"/>
                </a:lnTo>
                <a:lnTo>
                  <a:pt x="906" y="745"/>
                </a:lnTo>
                <a:lnTo>
                  <a:pt x="907" y="737"/>
                </a:lnTo>
                <a:lnTo>
                  <a:pt x="907" y="745"/>
                </a:lnTo>
                <a:lnTo>
                  <a:pt x="908" y="745"/>
                </a:lnTo>
                <a:lnTo>
                  <a:pt x="908" y="745"/>
                </a:lnTo>
                <a:lnTo>
                  <a:pt x="909" y="745"/>
                </a:lnTo>
                <a:lnTo>
                  <a:pt x="909" y="745"/>
                </a:lnTo>
                <a:lnTo>
                  <a:pt x="910" y="745"/>
                </a:lnTo>
                <a:lnTo>
                  <a:pt x="910" y="745"/>
                </a:lnTo>
                <a:lnTo>
                  <a:pt x="911" y="745"/>
                </a:lnTo>
                <a:lnTo>
                  <a:pt x="911" y="745"/>
                </a:lnTo>
                <a:lnTo>
                  <a:pt x="912" y="745"/>
                </a:lnTo>
                <a:lnTo>
                  <a:pt x="912" y="745"/>
                </a:lnTo>
                <a:lnTo>
                  <a:pt x="913" y="745"/>
                </a:lnTo>
                <a:lnTo>
                  <a:pt x="913" y="745"/>
                </a:lnTo>
                <a:lnTo>
                  <a:pt x="914" y="745"/>
                </a:lnTo>
                <a:lnTo>
                  <a:pt x="914" y="745"/>
                </a:lnTo>
                <a:lnTo>
                  <a:pt x="915" y="745"/>
                </a:lnTo>
                <a:lnTo>
                  <a:pt x="915" y="745"/>
                </a:lnTo>
                <a:lnTo>
                  <a:pt x="916" y="740"/>
                </a:lnTo>
                <a:lnTo>
                  <a:pt x="916" y="745"/>
                </a:lnTo>
                <a:lnTo>
                  <a:pt x="917" y="742"/>
                </a:lnTo>
                <a:lnTo>
                  <a:pt x="917" y="745"/>
                </a:lnTo>
                <a:lnTo>
                  <a:pt x="918" y="743"/>
                </a:lnTo>
                <a:lnTo>
                  <a:pt x="918" y="745"/>
                </a:lnTo>
                <a:lnTo>
                  <a:pt x="919" y="745"/>
                </a:lnTo>
                <a:lnTo>
                  <a:pt x="919" y="745"/>
                </a:lnTo>
                <a:lnTo>
                  <a:pt x="920" y="745"/>
                </a:lnTo>
                <a:lnTo>
                  <a:pt x="920" y="745"/>
                </a:lnTo>
                <a:lnTo>
                  <a:pt x="921" y="745"/>
                </a:lnTo>
                <a:lnTo>
                  <a:pt x="921" y="745"/>
                </a:lnTo>
                <a:lnTo>
                  <a:pt x="922" y="745"/>
                </a:lnTo>
                <a:lnTo>
                  <a:pt x="922" y="745"/>
                </a:lnTo>
                <a:lnTo>
                  <a:pt x="923" y="745"/>
                </a:lnTo>
                <a:lnTo>
                  <a:pt x="923" y="745"/>
                </a:lnTo>
                <a:lnTo>
                  <a:pt x="924" y="745"/>
                </a:lnTo>
                <a:lnTo>
                  <a:pt x="924" y="745"/>
                </a:lnTo>
                <a:lnTo>
                  <a:pt x="925" y="745"/>
                </a:lnTo>
                <a:lnTo>
                  <a:pt x="925" y="745"/>
                </a:lnTo>
                <a:lnTo>
                  <a:pt x="926" y="745"/>
                </a:lnTo>
                <a:lnTo>
                  <a:pt x="926" y="745"/>
                </a:lnTo>
                <a:lnTo>
                  <a:pt x="927" y="745"/>
                </a:lnTo>
                <a:lnTo>
                  <a:pt x="927" y="745"/>
                </a:lnTo>
                <a:lnTo>
                  <a:pt x="928" y="745"/>
                </a:lnTo>
                <a:lnTo>
                  <a:pt x="928" y="745"/>
                </a:lnTo>
                <a:lnTo>
                  <a:pt x="929" y="745"/>
                </a:lnTo>
                <a:lnTo>
                  <a:pt x="929" y="745"/>
                </a:lnTo>
                <a:lnTo>
                  <a:pt x="930" y="743"/>
                </a:lnTo>
                <a:lnTo>
                  <a:pt x="930" y="745"/>
                </a:lnTo>
                <a:lnTo>
                  <a:pt x="931" y="745"/>
                </a:lnTo>
                <a:lnTo>
                  <a:pt x="931" y="744"/>
                </a:lnTo>
                <a:lnTo>
                  <a:pt x="932" y="745"/>
                </a:lnTo>
                <a:lnTo>
                  <a:pt x="932" y="745"/>
                </a:lnTo>
                <a:lnTo>
                  <a:pt x="933" y="744"/>
                </a:lnTo>
                <a:lnTo>
                  <a:pt x="933" y="745"/>
                </a:lnTo>
                <a:lnTo>
                  <a:pt x="934" y="744"/>
                </a:lnTo>
                <a:lnTo>
                  <a:pt x="934" y="745"/>
                </a:lnTo>
                <a:lnTo>
                  <a:pt x="935" y="738"/>
                </a:lnTo>
                <a:lnTo>
                  <a:pt x="935" y="745"/>
                </a:lnTo>
                <a:lnTo>
                  <a:pt x="936" y="743"/>
                </a:lnTo>
                <a:lnTo>
                  <a:pt x="936" y="745"/>
                </a:lnTo>
                <a:lnTo>
                  <a:pt x="937" y="745"/>
                </a:lnTo>
                <a:lnTo>
                  <a:pt x="937" y="745"/>
                </a:lnTo>
                <a:lnTo>
                  <a:pt x="938" y="745"/>
                </a:lnTo>
                <a:lnTo>
                  <a:pt x="938" y="744"/>
                </a:lnTo>
                <a:lnTo>
                  <a:pt x="939" y="745"/>
                </a:lnTo>
                <a:lnTo>
                  <a:pt x="939" y="745"/>
                </a:lnTo>
                <a:lnTo>
                  <a:pt x="940" y="745"/>
                </a:lnTo>
                <a:lnTo>
                  <a:pt x="940" y="745"/>
                </a:lnTo>
                <a:lnTo>
                  <a:pt x="941" y="745"/>
                </a:lnTo>
                <a:lnTo>
                  <a:pt x="941" y="745"/>
                </a:lnTo>
                <a:lnTo>
                  <a:pt x="942" y="745"/>
                </a:lnTo>
                <a:lnTo>
                  <a:pt x="942" y="745"/>
                </a:lnTo>
                <a:lnTo>
                  <a:pt x="943" y="745"/>
                </a:lnTo>
                <a:lnTo>
                  <a:pt x="943" y="745"/>
                </a:lnTo>
                <a:lnTo>
                  <a:pt x="944" y="745"/>
                </a:lnTo>
                <a:lnTo>
                  <a:pt x="944" y="745"/>
                </a:lnTo>
                <a:lnTo>
                  <a:pt x="945" y="745"/>
                </a:lnTo>
                <a:lnTo>
                  <a:pt x="945" y="745"/>
                </a:lnTo>
                <a:lnTo>
                  <a:pt x="946" y="745"/>
                </a:lnTo>
                <a:lnTo>
                  <a:pt x="946" y="745"/>
                </a:lnTo>
                <a:lnTo>
                  <a:pt x="947" y="745"/>
                </a:lnTo>
                <a:lnTo>
                  <a:pt x="947" y="745"/>
                </a:lnTo>
                <a:lnTo>
                  <a:pt x="948" y="745"/>
                </a:lnTo>
                <a:lnTo>
                  <a:pt x="948" y="745"/>
                </a:lnTo>
                <a:lnTo>
                  <a:pt x="949" y="744"/>
                </a:lnTo>
                <a:lnTo>
                  <a:pt x="949" y="745"/>
                </a:lnTo>
                <a:lnTo>
                  <a:pt x="950" y="745"/>
                </a:lnTo>
                <a:lnTo>
                  <a:pt x="950" y="745"/>
                </a:lnTo>
                <a:lnTo>
                  <a:pt x="951" y="745"/>
                </a:lnTo>
                <a:lnTo>
                  <a:pt x="951" y="745"/>
                </a:lnTo>
                <a:lnTo>
                  <a:pt x="952" y="745"/>
                </a:lnTo>
                <a:lnTo>
                  <a:pt x="952" y="745"/>
                </a:lnTo>
                <a:lnTo>
                  <a:pt x="953" y="745"/>
                </a:lnTo>
                <a:lnTo>
                  <a:pt x="953" y="745"/>
                </a:lnTo>
                <a:lnTo>
                  <a:pt x="954" y="745"/>
                </a:lnTo>
                <a:lnTo>
                  <a:pt x="954" y="745"/>
                </a:lnTo>
                <a:lnTo>
                  <a:pt x="955" y="745"/>
                </a:lnTo>
                <a:lnTo>
                  <a:pt x="955" y="745"/>
                </a:lnTo>
                <a:lnTo>
                  <a:pt x="956" y="745"/>
                </a:lnTo>
                <a:lnTo>
                  <a:pt x="956" y="745"/>
                </a:lnTo>
                <a:lnTo>
                  <a:pt x="957" y="745"/>
                </a:lnTo>
                <a:lnTo>
                  <a:pt x="957" y="745"/>
                </a:lnTo>
                <a:lnTo>
                  <a:pt x="958" y="745"/>
                </a:lnTo>
                <a:lnTo>
                  <a:pt x="958" y="745"/>
                </a:lnTo>
                <a:lnTo>
                  <a:pt x="959" y="745"/>
                </a:lnTo>
                <a:lnTo>
                  <a:pt x="959" y="745"/>
                </a:lnTo>
                <a:lnTo>
                  <a:pt x="960" y="745"/>
                </a:lnTo>
                <a:lnTo>
                  <a:pt x="960" y="745"/>
                </a:lnTo>
                <a:lnTo>
                  <a:pt x="961" y="745"/>
                </a:lnTo>
                <a:lnTo>
                  <a:pt x="961" y="745"/>
                </a:lnTo>
                <a:lnTo>
                  <a:pt x="962" y="726"/>
                </a:lnTo>
                <a:lnTo>
                  <a:pt x="962" y="745"/>
                </a:lnTo>
                <a:lnTo>
                  <a:pt x="963" y="745"/>
                </a:lnTo>
                <a:lnTo>
                  <a:pt x="963" y="745"/>
                </a:lnTo>
                <a:lnTo>
                  <a:pt x="964" y="742"/>
                </a:lnTo>
                <a:lnTo>
                  <a:pt x="964" y="745"/>
                </a:lnTo>
                <a:lnTo>
                  <a:pt x="965" y="742"/>
                </a:lnTo>
                <a:lnTo>
                  <a:pt x="965" y="745"/>
                </a:lnTo>
                <a:lnTo>
                  <a:pt x="966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5"/>
                </a:lnTo>
                <a:lnTo>
                  <a:pt x="968" y="680"/>
                </a:lnTo>
                <a:lnTo>
                  <a:pt x="968" y="745"/>
                </a:lnTo>
                <a:lnTo>
                  <a:pt x="969" y="658"/>
                </a:lnTo>
                <a:lnTo>
                  <a:pt x="969" y="745"/>
                </a:lnTo>
                <a:lnTo>
                  <a:pt x="970" y="682"/>
                </a:lnTo>
                <a:lnTo>
                  <a:pt x="970" y="745"/>
                </a:lnTo>
                <a:lnTo>
                  <a:pt x="971" y="745"/>
                </a:lnTo>
                <a:lnTo>
                  <a:pt x="971" y="732"/>
                </a:lnTo>
                <a:lnTo>
                  <a:pt x="972" y="741"/>
                </a:lnTo>
                <a:lnTo>
                  <a:pt x="972" y="745"/>
                </a:lnTo>
                <a:lnTo>
                  <a:pt x="973" y="744"/>
                </a:lnTo>
                <a:lnTo>
                  <a:pt x="973" y="745"/>
                </a:lnTo>
                <a:lnTo>
                  <a:pt x="974" y="745"/>
                </a:lnTo>
                <a:lnTo>
                  <a:pt x="974" y="745"/>
                </a:lnTo>
                <a:lnTo>
                  <a:pt x="975" y="745"/>
                </a:lnTo>
                <a:lnTo>
                  <a:pt x="975" y="745"/>
                </a:lnTo>
                <a:lnTo>
                  <a:pt x="976" y="745"/>
                </a:lnTo>
                <a:lnTo>
                  <a:pt x="976" y="745"/>
                </a:lnTo>
                <a:lnTo>
                  <a:pt x="977" y="744"/>
                </a:lnTo>
                <a:lnTo>
                  <a:pt x="977" y="745"/>
                </a:lnTo>
                <a:lnTo>
                  <a:pt x="978" y="743"/>
                </a:lnTo>
                <a:lnTo>
                  <a:pt x="978" y="745"/>
                </a:lnTo>
                <a:lnTo>
                  <a:pt x="979" y="719"/>
                </a:lnTo>
                <a:lnTo>
                  <a:pt x="979" y="745"/>
                </a:lnTo>
                <a:lnTo>
                  <a:pt x="980" y="735"/>
                </a:lnTo>
                <a:lnTo>
                  <a:pt x="980" y="745"/>
                </a:lnTo>
                <a:lnTo>
                  <a:pt x="981" y="745"/>
                </a:lnTo>
                <a:lnTo>
                  <a:pt x="981" y="745"/>
                </a:lnTo>
                <a:lnTo>
                  <a:pt x="982" y="737"/>
                </a:lnTo>
                <a:lnTo>
                  <a:pt x="982" y="745"/>
                </a:lnTo>
                <a:lnTo>
                  <a:pt x="983" y="745"/>
                </a:lnTo>
                <a:lnTo>
                  <a:pt x="983" y="742"/>
                </a:lnTo>
                <a:lnTo>
                  <a:pt x="984" y="743"/>
                </a:lnTo>
                <a:lnTo>
                  <a:pt x="984" y="745"/>
                </a:lnTo>
                <a:lnTo>
                  <a:pt x="985" y="744"/>
                </a:lnTo>
                <a:lnTo>
                  <a:pt x="985" y="745"/>
                </a:lnTo>
                <a:lnTo>
                  <a:pt x="986" y="744"/>
                </a:lnTo>
                <a:lnTo>
                  <a:pt x="986" y="745"/>
                </a:lnTo>
                <a:lnTo>
                  <a:pt x="987" y="745"/>
                </a:lnTo>
                <a:lnTo>
                  <a:pt x="987" y="745"/>
                </a:lnTo>
                <a:lnTo>
                  <a:pt x="988" y="745"/>
                </a:lnTo>
                <a:lnTo>
                  <a:pt x="988" y="745"/>
                </a:lnTo>
                <a:lnTo>
                  <a:pt x="989" y="745"/>
                </a:lnTo>
                <a:lnTo>
                  <a:pt x="989" y="745"/>
                </a:lnTo>
                <a:lnTo>
                  <a:pt x="990" y="740"/>
                </a:lnTo>
                <a:lnTo>
                  <a:pt x="990" y="745"/>
                </a:lnTo>
                <a:lnTo>
                  <a:pt x="991" y="745"/>
                </a:lnTo>
                <a:lnTo>
                  <a:pt x="991" y="745"/>
                </a:lnTo>
                <a:lnTo>
                  <a:pt x="992" y="745"/>
                </a:lnTo>
                <a:lnTo>
                  <a:pt x="992" y="745"/>
                </a:lnTo>
                <a:lnTo>
                  <a:pt x="993" y="742"/>
                </a:lnTo>
                <a:lnTo>
                  <a:pt x="993" y="745"/>
                </a:lnTo>
                <a:lnTo>
                  <a:pt x="994" y="743"/>
                </a:lnTo>
                <a:lnTo>
                  <a:pt x="994" y="745"/>
                </a:lnTo>
                <a:lnTo>
                  <a:pt x="995" y="744"/>
                </a:lnTo>
                <a:lnTo>
                  <a:pt x="995" y="745"/>
                </a:lnTo>
                <a:lnTo>
                  <a:pt x="996" y="745"/>
                </a:lnTo>
                <a:lnTo>
                  <a:pt x="996" y="745"/>
                </a:lnTo>
                <a:lnTo>
                  <a:pt x="997" y="745"/>
                </a:lnTo>
                <a:lnTo>
                  <a:pt x="997" y="745"/>
                </a:lnTo>
                <a:lnTo>
                  <a:pt x="998" y="745"/>
                </a:lnTo>
                <a:lnTo>
                  <a:pt x="998" y="745"/>
                </a:lnTo>
                <a:lnTo>
                  <a:pt x="999" y="745"/>
                </a:lnTo>
                <a:lnTo>
                  <a:pt x="999" y="745"/>
                </a:lnTo>
                <a:lnTo>
                  <a:pt x="1000" y="745"/>
                </a:lnTo>
                <a:lnTo>
                  <a:pt x="1000" y="745"/>
                </a:lnTo>
                <a:lnTo>
                  <a:pt x="1002" y="745"/>
                </a:lnTo>
                <a:lnTo>
                  <a:pt x="1002" y="745"/>
                </a:lnTo>
                <a:lnTo>
                  <a:pt x="1002" y="745"/>
                </a:lnTo>
                <a:lnTo>
                  <a:pt x="1004" y="745"/>
                </a:lnTo>
                <a:lnTo>
                  <a:pt x="1004" y="745"/>
                </a:lnTo>
                <a:lnTo>
                  <a:pt x="1004" y="745"/>
                </a:lnTo>
                <a:lnTo>
                  <a:pt x="1005" y="745"/>
                </a:lnTo>
                <a:lnTo>
                  <a:pt x="1005" y="745"/>
                </a:lnTo>
                <a:lnTo>
                  <a:pt x="1006" y="703"/>
                </a:lnTo>
                <a:lnTo>
                  <a:pt x="1006" y="745"/>
                </a:lnTo>
                <a:lnTo>
                  <a:pt x="1007" y="743"/>
                </a:lnTo>
                <a:lnTo>
                  <a:pt x="1007" y="745"/>
                </a:lnTo>
                <a:lnTo>
                  <a:pt x="1008" y="732"/>
                </a:lnTo>
                <a:lnTo>
                  <a:pt x="1008" y="745"/>
                </a:lnTo>
                <a:lnTo>
                  <a:pt x="1009" y="735"/>
                </a:lnTo>
                <a:lnTo>
                  <a:pt x="1009" y="745"/>
                </a:lnTo>
                <a:lnTo>
                  <a:pt x="1010" y="743"/>
                </a:lnTo>
                <a:lnTo>
                  <a:pt x="1010" y="745"/>
                </a:lnTo>
                <a:lnTo>
                  <a:pt x="1011" y="745"/>
                </a:lnTo>
                <a:lnTo>
                  <a:pt x="1011" y="745"/>
                </a:lnTo>
                <a:lnTo>
                  <a:pt x="1012" y="745"/>
                </a:lnTo>
                <a:lnTo>
                  <a:pt x="1012" y="745"/>
                </a:lnTo>
                <a:lnTo>
                  <a:pt x="1013" y="742"/>
                </a:lnTo>
                <a:lnTo>
                  <a:pt x="1013" y="745"/>
                </a:lnTo>
                <a:lnTo>
                  <a:pt x="1014" y="745"/>
                </a:lnTo>
                <a:lnTo>
                  <a:pt x="1014" y="744"/>
                </a:lnTo>
                <a:lnTo>
                  <a:pt x="1015" y="742"/>
                </a:lnTo>
                <a:lnTo>
                  <a:pt x="1015" y="745"/>
                </a:lnTo>
                <a:lnTo>
                  <a:pt x="1016" y="744"/>
                </a:lnTo>
                <a:lnTo>
                  <a:pt x="1016" y="745"/>
                </a:lnTo>
                <a:lnTo>
                  <a:pt x="1017" y="745"/>
                </a:lnTo>
                <a:lnTo>
                  <a:pt x="1017" y="745"/>
                </a:lnTo>
                <a:lnTo>
                  <a:pt x="1018" y="745"/>
                </a:lnTo>
                <a:lnTo>
                  <a:pt x="1018" y="745"/>
                </a:lnTo>
                <a:lnTo>
                  <a:pt x="1019" y="745"/>
                </a:lnTo>
                <a:lnTo>
                  <a:pt x="1019" y="745"/>
                </a:lnTo>
                <a:lnTo>
                  <a:pt x="1020" y="744"/>
                </a:lnTo>
                <a:lnTo>
                  <a:pt x="1020" y="745"/>
                </a:lnTo>
                <a:lnTo>
                  <a:pt x="1021" y="745"/>
                </a:lnTo>
                <a:lnTo>
                  <a:pt x="1021" y="745"/>
                </a:lnTo>
                <a:lnTo>
                  <a:pt x="1022" y="745"/>
                </a:lnTo>
                <a:lnTo>
                  <a:pt x="1022" y="745"/>
                </a:lnTo>
                <a:lnTo>
                  <a:pt x="1023" y="745"/>
                </a:lnTo>
                <a:lnTo>
                  <a:pt x="1023" y="745"/>
                </a:lnTo>
                <a:lnTo>
                  <a:pt x="1024" y="745"/>
                </a:lnTo>
                <a:lnTo>
                  <a:pt x="1024" y="745"/>
                </a:lnTo>
                <a:lnTo>
                  <a:pt x="1026" y="745"/>
                </a:lnTo>
                <a:lnTo>
                  <a:pt x="1026" y="744"/>
                </a:lnTo>
                <a:lnTo>
                  <a:pt x="1026" y="745"/>
                </a:lnTo>
                <a:lnTo>
                  <a:pt x="1027" y="745"/>
                </a:lnTo>
                <a:lnTo>
                  <a:pt x="1027" y="745"/>
                </a:lnTo>
                <a:lnTo>
                  <a:pt x="1028" y="745"/>
                </a:lnTo>
                <a:lnTo>
                  <a:pt x="1028" y="745"/>
                </a:lnTo>
                <a:lnTo>
                  <a:pt x="1029" y="745"/>
                </a:lnTo>
                <a:lnTo>
                  <a:pt x="1029" y="745"/>
                </a:lnTo>
                <a:lnTo>
                  <a:pt x="1030" y="745"/>
                </a:lnTo>
                <a:lnTo>
                  <a:pt x="1030" y="745"/>
                </a:lnTo>
                <a:lnTo>
                  <a:pt x="1031" y="745"/>
                </a:lnTo>
                <a:lnTo>
                  <a:pt x="1031" y="745"/>
                </a:lnTo>
                <a:lnTo>
                  <a:pt x="1032" y="745"/>
                </a:lnTo>
                <a:lnTo>
                  <a:pt x="1032" y="745"/>
                </a:lnTo>
                <a:lnTo>
                  <a:pt x="1033" y="745"/>
                </a:lnTo>
                <a:lnTo>
                  <a:pt x="1033" y="745"/>
                </a:lnTo>
                <a:lnTo>
                  <a:pt x="1034" y="710"/>
                </a:lnTo>
                <a:lnTo>
                  <a:pt x="1034" y="745"/>
                </a:lnTo>
                <a:lnTo>
                  <a:pt x="1035" y="738"/>
                </a:lnTo>
                <a:lnTo>
                  <a:pt x="1035" y="745"/>
                </a:lnTo>
                <a:lnTo>
                  <a:pt x="1036" y="740"/>
                </a:lnTo>
                <a:lnTo>
                  <a:pt x="1036" y="745"/>
                </a:lnTo>
                <a:lnTo>
                  <a:pt x="1037" y="744"/>
                </a:lnTo>
                <a:lnTo>
                  <a:pt x="1037" y="745"/>
                </a:lnTo>
                <a:lnTo>
                  <a:pt x="1038" y="744"/>
                </a:lnTo>
                <a:lnTo>
                  <a:pt x="1038" y="745"/>
                </a:lnTo>
                <a:lnTo>
                  <a:pt x="1039" y="745"/>
                </a:lnTo>
                <a:lnTo>
                  <a:pt x="1039" y="745"/>
                </a:lnTo>
                <a:lnTo>
                  <a:pt x="1040" y="745"/>
                </a:lnTo>
                <a:lnTo>
                  <a:pt x="1040" y="742"/>
                </a:lnTo>
                <a:lnTo>
                  <a:pt x="1041" y="745"/>
                </a:lnTo>
                <a:lnTo>
                  <a:pt x="1041" y="745"/>
                </a:lnTo>
                <a:lnTo>
                  <a:pt x="1042" y="744"/>
                </a:lnTo>
                <a:lnTo>
                  <a:pt x="1042" y="745"/>
                </a:lnTo>
                <a:lnTo>
                  <a:pt x="1043" y="745"/>
                </a:lnTo>
                <a:lnTo>
                  <a:pt x="1043" y="745"/>
                </a:lnTo>
                <a:lnTo>
                  <a:pt x="1044" y="745"/>
                </a:lnTo>
                <a:lnTo>
                  <a:pt x="1044" y="745"/>
                </a:lnTo>
                <a:lnTo>
                  <a:pt x="1045" y="744"/>
                </a:lnTo>
                <a:lnTo>
                  <a:pt x="1045" y="745"/>
                </a:lnTo>
                <a:lnTo>
                  <a:pt x="1046" y="745"/>
                </a:lnTo>
                <a:lnTo>
                  <a:pt x="1046" y="745"/>
                </a:lnTo>
                <a:lnTo>
                  <a:pt x="1047" y="745"/>
                </a:lnTo>
                <a:lnTo>
                  <a:pt x="1047" y="745"/>
                </a:lnTo>
                <a:lnTo>
                  <a:pt x="1048" y="726"/>
                </a:lnTo>
                <a:lnTo>
                  <a:pt x="1048" y="745"/>
                </a:lnTo>
                <a:lnTo>
                  <a:pt x="1049" y="718"/>
                </a:lnTo>
                <a:lnTo>
                  <a:pt x="1049" y="745"/>
                </a:lnTo>
                <a:lnTo>
                  <a:pt x="1050" y="735"/>
                </a:lnTo>
                <a:lnTo>
                  <a:pt x="1050" y="745"/>
                </a:lnTo>
                <a:lnTo>
                  <a:pt x="1051" y="741"/>
                </a:lnTo>
                <a:lnTo>
                  <a:pt x="1051" y="745"/>
                </a:lnTo>
                <a:lnTo>
                  <a:pt x="1052" y="745"/>
                </a:lnTo>
                <a:lnTo>
                  <a:pt x="1052" y="745"/>
                </a:lnTo>
                <a:lnTo>
                  <a:pt x="1053" y="745"/>
                </a:lnTo>
                <a:lnTo>
                  <a:pt x="1053" y="745"/>
                </a:lnTo>
                <a:lnTo>
                  <a:pt x="1054" y="745"/>
                </a:lnTo>
                <a:lnTo>
                  <a:pt x="1054" y="745"/>
                </a:lnTo>
                <a:lnTo>
                  <a:pt x="1055" y="745"/>
                </a:lnTo>
                <a:lnTo>
                  <a:pt x="1055" y="745"/>
                </a:lnTo>
                <a:lnTo>
                  <a:pt x="1056" y="745"/>
                </a:lnTo>
                <a:lnTo>
                  <a:pt x="1056" y="745"/>
                </a:lnTo>
                <a:lnTo>
                  <a:pt x="1057" y="745"/>
                </a:lnTo>
                <a:lnTo>
                  <a:pt x="1057" y="745"/>
                </a:lnTo>
                <a:lnTo>
                  <a:pt x="1058" y="745"/>
                </a:lnTo>
                <a:lnTo>
                  <a:pt x="1058" y="745"/>
                </a:lnTo>
                <a:lnTo>
                  <a:pt x="1059" y="745"/>
                </a:lnTo>
                <a:lnTo>
                  <a:pt x="1059" y="745"/>
                </a:lnTo>
                <a:lnTo>
                  <a:pt x="1060" y="745"/>
                </a:lnTo>
                <a:lnTo>
                  <a:pt x="1060" y="745"/>
                </a:lnTo>
                <a:lnTo>
                  <a:pt x="1061" y="735"/>
                </a:lnTo>
                <a:lnTo>
                  <a:pt x="1061" y="745"/>
                </a:lnTo>
                <a:lnTo>
                  <a:pt x="1062" y="744"/>
                </a:lnTo>
                <a:lnTo>
                  <a:pt x="1062" y="745"/>
                </a:lnTo>
                <a:lnTo>
                  <a:pt x="1063" y="745"/>
                </a:lnTo>
                <a:lnTo>
                  <a:pt x="1063" y="745"/>
                </a:lnTo>
                <a:lnTo>
                  <a:pt x="1064" y="745"/>
                </a:lnTo>
                <a:lnTo>
                  <a:pt x="1064" y="745"/>
                </a:lnTo>
                <a:lnTo>
                  <a:pt x="1065" y="745"/>
                </a:lnTo>
                <a:lnTo>
                  <a:pt x="1065" y="745"/>
                </a:lnTo>
                <a:lnTo>
                  <a:pt x="1066" y="745"/>
                </a:lnTo>
                <a:lnTo>
                  <a:pt x="1066" y="745"/>
                </a:lnTo>
                <a:lnTo>
                  <a:pt x="1067" y="745"/>
                </a:lnTo>
                <a:lnTo>
                  <a:pt x="1067" y="745"/>
                </a:lnTo>
                <a:lnTo>
                  <a:pt x="1068" y="745"/>
                </a:lnTo>
                <a:lnTo>
                  <a:pt x="1068" y="745"/>
                </a:lnTo>
                <a:lnTo>
                  <a:pt x="1069" y="745"/>
                </a:lnTo>
                <a:lnTo>
                  <a:pt x="1069" y="745"/>
                </a:lnTo>
                <a:lnTo>
                  <a:pt x="1070" y="744"/>
                </a:lnTo>
                <a:lnTo>
                  <a:pt x="1070" y="745"/>
                </a:lnTo>
                <a:lnTo>
                  <a:pt x="1071" y="744"/>
                </a:lnTo>
                <a:lnTo>
                  <a:pt x="1071" y="745"/>
                </a:lnTo>
                <a:lnTo>
                  <a:pt x="1072" y="743"/>
                </a:lnTo>
                <a:lnTo>
                  <a:pt x="1072" y="745"/>
                </a:lnTo>
                <a:lnTo>
                  <a:pt x="1073" y="745"/>
                </a:lnTo>
                <a:lnTo>
                  <a:pt x="1073" y="745"/>
                </a:lnTo>
                <a:lnTo>
                  <a:pt x="1074" y="745"/>
                </a:lnTo>
                <a:lnTo>
                  <a:pt x="1074" y="745"/>
                </a:lnTo>
                <a:lnTo>
                  <a:pt x="1075" y="745"/>
                </a:lnTo>
                <a:lnTo>
                  <a:pt x="1075" y="745"/>
                </a:lnTo>
                <a:lnTo>
                  <a:pt x="1076" y="745"/>
                </a:lnTo>
                <a:lnTo>
                  <a:pt x="1076" y="745"/>
                </a:lnTo>
                <a:lnTo>
                  <a:pt x="1077" y="745"/>
                </a:lnTo>
                <a:lnTo>
                  <a:pt x="1077" y="745"/>
                </a:lnTo>
                <a:lnTo>
                  <a:pt x="1078" y="745"/>
                </a:lnTo>
                <a:lnTo>
                  <a:pt x="1078" y="745"/>
                </a:lnTo>
                <a:lnTo>
                  <a:pt x="1079" y="745"/>
                </a:lnTo>
                <a:lnTo>
                  <a:pt x="1079" y="745"/>
                </a:lnTo>
                <a:lnTo>
                  <a:pt x="1080" y="745"/>
                </a:lnTo>
                <a:lnTo>
                  <a:pt x="1080" y="745"/>
                </a:lnTo>
                <a:lnTo>
                  <a:pt x="1081" y="745"/>
                </a:lnTo>
                <a:lnTo>
                  <a:pt x="1081" y="745"/>
                </a:lnTo>
                <a:lnTo>
                  <a:pt x="1082" y="745"/>
                </a:lnTo>
                <a:lnTo>
                  <a:pt x="1082" y="745"/>
                </a:lnTo>
                <a:lnTo>
                  <a:pt x="1083" y="744"/>
                </a:lnTo>
                <a:lnTo>
                  <a:pt x="1083" y="745"/>
                </a:lnTo>
                <a:lnTo>
                  <a:pt x="1084" y="744"/>
                </a:lnTo>
                <a:lnTo>
                  <a:pt x="1084" y="745"/>
                </a:lnTo>
                <a:lnTo>
                  <a:pt x="1085" y="745"/>
                </a:lnTo>
                <a:lnTo>
                  <a:pt x="1085" y="745"/>
                </a:lnTo>
                <a:lnTo>
                  <a:pt x="1086" y="745"/>
                </a:lnTo>
                <a:lnTo>
                  <a:pt x="1086" y="745"/>
                </a:lnTo>
                <a:lnTo>
                  <a:pt x="1087" y="745"/>
                </a:lnTo>
                <a:lnTo>
                  <a:pt x="1087" y="745"/>
                </a:lnTo>
                <a:lnTo>
                  <a:pt x="1088" y="742"/>
                </a:lnTo>
                <a:lnTo>
                  <a:pt x="1088" y="745"/>
                </a:lnTo>
                <a:lnTo>
                  <a:pt x="1089" y="745"/>
                </a:lnTo>
                <a:lnTo>
                  <a:pt x="1089" y="745"/>
                </a:lnTo>
                <a:lnTo>
                  <a:pt x="1090" y="745"/>
                </a:lnTo>
                <a:lnTo>
                  <a:pt x="1090" y="745"/>
                </a:lnTo>
                <a:lnTo>
                  <a:pt x="1091" y="745"/>
                </a:lnTo>
                <a:lnTo>
                  <a:pt x="1091" y="745"/>
                </a:lnTo>
                <a:lnTo>
                  <a:pt x="1092" y="745"/>
                </a:lnTo>
                <a:lnTo>
                  <a:pt x="1092" y="745"/>
                </a:lnTo>
                <a:lnTo>
                  <a:pt x="1093" y="745"/>
                </a:lnTo>
                <a:lnTo>
                  <a:pt x="1093" y="745"/>
                </a:lnTo>
                <a:lnTo>
                  <a:pt x="1094" y="745"/>
                </a:lnTo>
                <a:lnTo>
                  <a:pt x="1094" y="745"/>
                </a:lnTo>
                <a:lnTo>
                  <a:pt x="1095" y="745"/>
                </a:lnTo>
                <a:lnTo>
                  <a:pt x="1095" y="745"/>
                </a:lnTo>
                <a:lnTo>
                  <a:pt x="1097" y="745"/>
                </a:lnTo>
                <a:lnTo>
                  <a:pt x="1097" y="744"/>
                </a:lnTo>
                <a:lnTo>
                  <a:pt x="1097" y="745"/>
                </a:lnTo>
                <a:lnTo>
                  <a:pt x="1098" y="745"/>
                </a:lnTo>
                <a:lnTo>
                  <a:pt x="1098" y="745"/>
                </a:lnTo>
                <a:lnTo>
                  <a:pt x="1099" y="745"/>
                </a:lnTo>
                <a:lnTo>
                  <a:pt x="1099" y="745"/>
                </a:lnTo>
                <a:lnTo>
                  <a:pt x="1100" y="745"/>
                </a:lnTo>
                <a:lnTo>
                  <a:pt x="1100" y="745"/>
                </a:lnTo>
                <a:lnTo>
                  <a:pt x="1101" y="745"/>
                </a:lnTo>
                <a:lnTo>
                  <a:pt x="1101" y="745"/>
                </a:lnTo>
                <a:lnTo>
                  <a:pt x="1102" y="745"/>
                </a:lnTo>
                <a:lnTo>
                  <a:pt x="1102" y="745"/>
                </a:lnTo>
                <a:lnTo>
                  <a:pt x="1103" y="745"/>
                </a:lnTo>
                <a:lnTo>
                  <a:pt x="1103" y="745"/>
                </a:lnTo>
                <a:lnTo>
                  <a:pt x="1105" y="745"/>
                </a:lnTo>
                <a:lnTo>
                  <a:pt x="1105" y="745"/>
                </a:lnTo>
                <a:lnTo>
                  <a:pt x="1105" y="745"/>
                </a:lnTo>
                <a:lnTo>
                  <a:pt x="1107" y="745"/>
                </a:lnTo>
                <a:lnTo>
                  <a:pt x="1107" y="745"/>
                </a:lnTo>
                <a:lnTo>
                  <a:pt x="1107" y="745"/>
                </a:lnTo>
                <a:lnTo>
                  <a:pt x="1108" y="745"/>
                </a:lnTo>
                <a:lnTo>
                  <a:pt x="1108" y="745"/>
                </a:lnTo>
                <a:lnTo>
                  <a:pt x="1109" y="745"/>
                </a:lnTo>
                <a:lnTo>
                  <a:pt x="1109" y="745"/>
                </a:lnTo>
                <a:lnTo>
                  <a:pt x="1110" y="745"/>
                </a:lnTo>
                <a:lnTo>
                  <a:pt x="1110" y="745"/>
                </a:lnTo>
                <a:lnTo>
                  <a:pt x="1111" y="745"/>
                </a:lnTo>
                <a:lnTo>
                  <a:pt x="1111" y="745"/>
                </a:lnTo>
                <a:lnTo>
                  <a:pt x="1112" y="745"/>
                </a:lnTo>
                <a:lnTo>
                  <a:pt x="1112" y="745"/>
                </a:lnTo>
                <a:lnTo>
                  <a:pt x="1114" y="745"/>
                </a:lnTo>
                <a:lnTo>
                  <a:pt x="1114" y="745"/>
                </a:lnTo>
                <a:lnTo>
                  <a:pt x="1114" y="745"/>
                </a:lnTo>
                <a:lnTo>
                  <a:pt x="1115" y="745"/>
                </a:lnTo>
                <a:lnTo>
                  <a:pt x="1115" y="745"/>
                </a:lnTo>
                <a:lnTo>
                  <a:pt x="1116" y="742"/>
                </a:lnTo>
                <a:lnTo>
                  <a:pt x="1116" y="745"/>
                </a:lnTo>
                <a:lnTo>
                  <a:pt x="1117" y="745"/>
                </a:lnTo>
                <a:lnTo>
                  <a:pt x="1117" y="745"/>
                </a:lnTo>
                <a:lnTo>
                  <a:pt x="1118" y="745"/>
                </a:lnTo>
                <a:lnTo>
                  <a:pt x="1118" y="745"/>
                </a:lnTo>
                <a:lnTo>
                  <a:pt x="1119" y="745"/>
                </a:lnTo>
                <a:lnTo>
                  <a:pt x="1119" y="745"/>
                </a:lnTo>
                <a:lnTo>
                  <a:pt x="1120" y="745"/>
                </a:lnTo>
                <a:lnTo>
                  <a:pt x="1120" y="745"/>
                </a:lnTo>
                <a:lnTo>
                  <a:pt x="1121" y="745"/>
                </a:lnTo>
                <a:lnTo>
                  <a:pt x="1121" y="745"/>
                </a:lnTo>
                <a:lnTo>
                  <a:pt x="1122" y="745"/>
                </a:lnTo>
                <a:lnTo>
                  <a:pt x="1122" y="745"/>
                </a:lnTo>
                <a:lnTo>
                  <a:pt x="1123" y="745"/>
                </a:lnTo>
                <a:lnTo>
                  <a:pt x="1123" y="745"/>
                </a:lnTo>
                <a:lnTo>
                  <a:pt x="1124" y="745"/>
                </a:lnTo>
                <a:lnTo>
                  <a:pt x="1124" y="745"/>
                </a:lnTo>
                <a:lnTo>
                  <a:pt x="1125" y="745"/>
                </a:lnTo>
                <a:lnTo>
                  <a:pt x="1125" y="745"/>
                </a:lnTo>
                <a:lnTo>
                  <a:pt x="1127" y="745"/>
                </a:lnTo>
                <a:lnTo>
                  <a:pt x="1127" y="745"/>
                </a:lnTo>
                <a:lnTo>
                  <a:pt x="1127" y="745"/>
                </a:lnTo>
                <a:lnTo>
                  <a:pt x="1128" y="739"/>
                </a:lnTo>
                <a:lnTo>
                  <a:pt x="1128" y="745"/>
                </a:lnTo>
                <a:lnTo>
                  <a:pt x="1129" y="737"/>
                </a:lnTo>
                <a:lnTo>
                  <a:pt x="1129" y="745"/>
                </a:lnTo>
                <a:lnTo>
                  <a:pt x="1130" y="742"/>
                </a:lnTo>
                <a:lnTo>
                  <a:pt x="1130" y="745"/>
                </a:lnTo>
                <a:lnTo>
                  <a:pt x="1131" y="745"/>
                </a:lnTo>
                <a:lnTo>
                  <a:pt x="1131" y="745"/>
                </a:lnTo>
                <a:lnTo>
                  <a:pt x="1132" y="745"/>
                </a:lnTo>
                <a:lnTo>
                  <a:pt x="1132" y="745"/>
                </a:lnTo>
                <a:lnTo>
                  <a:pt x="1133" y="745"/>
                </a:lnTo>
                <a:lnTo>
                  <a:pt x="1133" y="745"/>
                </a:lnTo>
                <a:lnTo>
                  <a:pt x="1134" y="745"/>
                </a:lnTo>
                <a:lnTo>
                  <a:pt x="1134" y="745"/>
                </a:lnTo>
                <a:lnTo>
                  <a:pt x="1135" y="745"/>
                </a:lnTo>
                <a:lnTo>
                  <a:pt x="1135" y="745"/>
                </a:lnTo>
                <a:lnTo>
                  <a:pt x="1136" y="741"/>
                </a:lnTo>
                <a:lnTo>
                  <a:pt x="1136" y="745"/>
                </a:lnTo>
                <a:lnTo>
                  <a:pt x="1137" y="745"/>
                </a:lnTo>
                <a:lnTo>
                  <a:pt x="1137" y="741"/>
                </a:lnTo>
                <a:lnTo>
                  <a:pt x="1138" y="744"/>
                </a:lnTo>
                <a:lnTo>
                  <a:pt x="1138" y="745"/>
                </a:lnTo>
                <a:lnTo>
                  <a:pt x="1139" y="745"/>
                </a:lnTo>
                <a:lnTo>
                  <a:pt x="1139" y="745"/>
                </a:lnTo>
                <a:lnTo>
                  <a:pt x="1140" y="745"/>
                </a:lnTo>
                <a:lnTo>
                  <a:pt x="1140" y="745"/>
                </a:lnTo>
                <a:lnTo>
                  <a:pt x="1141" y="745"/>
                </a:lnTo>
                <a:lnTo>
                  <a:pt x="1141" y="745"/>
                </a:lnTo>
                <a:lnTo>
                  <a:pt x="1142" y="745"/>
                </a:lnTo>
                <a:lnTo>
                  <a:pt x="1142" y="745"/>
                </a:lnTo>
                <a:lnTo>
                  <a:pt x="1143" y="740"/>
                </a:lnTo>
                <a:lnTo>
                  <a:pt x="1143" y="745"/>
                </a:lnTo>
                <a:lnTo>
                  <a:pt x="1144" y="744"/>
                </a:lnTo>
                <a:lnTo>
                  <a:pt x="1144" y="745"/>
                </a:lnTo>
                <a:lnTo>
                  <a:pt x="1145" y="745"/>
                </a:lnTo>
                <a:lnTo>
                  <a:pt x="1145" y="744"/>
                </a:lnTo>
                <a:lnTo>
                  <a:pt x="1146" y="744"/>
                </a:lnTo>
                <a:lnTo>
                  <a:pt x="1146" y="745"/>
                </a:lnTo>
                <a:lnTo>
                  <a:pt x="1147" y="745"/>
                </a:lnTo>
                <a:lnTo>
                  <a:pt x="1147" y="745"/>
                </a:lnTo>
                <a:lnTo>
                  <a:pt x="1148" y="745"/>
                </a:lnTo>
                <a:lnTo>
                  <a:pt x="1148" y="745"/>
                </a:lnTo>
                <a:lnTo>
                  <a:pt x="1149" y="745"/>
                </a:lnTo>
                <a:lnTo>
                  <a:pt x="1149" y="745"/>
                </a:lnTo>
                <a:lnTo>
                  <a:pt x="1150" y="745"/>
                </a:lnTo>
                <a:lnTo>
                  <a:pt x="1150" y="745"/>
                </a:lnTo>
                <a:lnTo>
                  <a:pt x="1151" y="745"/>
                </a:lnTo>
                <a:lnTo>
                  <a:pt x="1151" y="745"/>
                </a:lnTo>
                <a:lnTo>
                  <a:pt x="1152" y="745"/>
                </a:lnTo>
                <a:lnTo>
                  <a:pt x="1152" y="745"/>
                </a:lnTo>
                <a:lnTo>
                  <a:pt x="1153" y="745"/>
                </a:lnTo>
                <a:lnTo>
                  <a:pt x="1153" y="745"/>
                </a:lnTo>
                <a:lnTo>
                  <a:pt x="1154" y="745"/>
                </a:lnTo>
                <a:lnTo>
                  <a:pt x="1154" y="745"/>
                </a:lnTo>
                <a:lnTo>
                  <a:pt x="1155" y="745"/>
                </a:lnTo>
                <a:lnTo>
                  <a:pt x="1155" y="745"/>
                </a:lnTo>
                <a:lnTo>
                  <a:pt x="1156" y="745"/>
                </a:lnTo>
                <a:lnTo>
                  <a:pt x="1156" y="745"/>
                </a:lnTo>
                <a:lnTo>
                  <a:pt x="1157" y="745"/>
                </a:lnTo>
                <a:lnTo>
                  <a:pt x="1157" y="745"/>
                </a:lnTo>
                <a:lnTo>
                  <a:pt x="1158" y="745"/>
                </a:lnTo>
                <a:lnTo>
                  <a:pt x="1158" y="745"/>
                </a:lnTo>
                <a:lnTo>
                  <a:pt x="1159" y="745"/>
                </a:lnTo>
                <a:lnTo>
                  <a:pt x="1159" y="745"/>
                </a:lnTo>
                <a:lnTo>
                  <a:pt x="1160" y="731"/>
                </a:lnTo>
                <a:lnTo>
                  <a:pt x="1160" y="745"/>
                </a:lnTo>
                <a:lnTo>
                  <a:pt x="1161" y="739"/>
                </a:lnTo>
                <a:lnTo>
                  <a:pt x="1161" y="745"/>
                </a:lnTo>
                <a:lnTo>
                  <a:pt x="1162" y="741"/>
                </a:lnTo>
                <a:lnTo>
                  <a:pt x="1162" y="745"/>
                </a:lnTo>
                <a:lnTo>
                  <a:pt x="1163" y="745"/>
                </a:lnTo>
                <a:lnTo>
                  <a:pt x="1163" y="745"/>
                </a:lnTo>
                <a:lnTo>
                  <a:pt x="1164" y="744"/>
                </a:lnTo>
                <a:lnTo>
                  <a:pt x="1164" y="745"/>
                </a:lnTo>
                <a:lnTo>
                  <a:pt x="1165" y="745"/>
                </a:lnTo>
                <a:lnTo>
                  <a:pt x="1165" y="745"/>
                </a:lnTo>
                <a:lnTo>
                  <a:pt x="1166" y="744"/>
                </a:lnTo>
                <a:lnTo>
                  <a:pt x="1166" y="745"/>
                </a:lnTo>
                <a:lnTo>
                  <a:pt x="1167" y="745"/>
                </a:lnTo>
                <a:lnTo>
                  <a:pt x="1167" y="745"/>
                </a:lnTo>
                <a:lnTo>
                  <a:pt x="1168" y="745"/>
                </a:lnTo>
                <a:lnTo>
                  <a:pt x="1168" y="745"/>
                </a:lnTo>
                <a:lnTo>
                  <a:pt x="1169" y="745"/>
                </a:lnTo>
                <a:lnTo>
                  <a:pt x="1169" y="745"/>
                </a:lnTo>
                <a:lnTo>
                  <a:pt x="1170" y="745"/>
                </a:lnTo>
                <a:lnTo>
                  <a:pt x="1170" y="744"/>
                </a:lnTo>
                <a:lnTo>
                  <a:pt x="1171" y="744"/>
                </a:lnTo>
                <a:lnTo>
                  <a:pt x="1171" y="745"/>
                </a:lnTo>
                <a:lnTo>
                  <a:pt x="1172" y="745"/>
                </a:lnTo>
                <a:lnTo>
                  <a:pt x="1172" y="745"/>
                </a:lnTo>
                <a:lnTo>
                  <a:pt x="1173" y="745"/>
                </a:lnTo>
                <a:lnTo>
                  <a:pt x="1173" y="745"/>
                </a:lnTo>
                <a:lnTo>
                  <a:pt x="1174" y="745"/>
                </a:lnTo>
                <a:lnTo>
                  <a:pt x="1174" y="745"/>
                </a:lnTo>
                <a:lnTo>
                  <a:pt x="1175" y="745"/>
                </a:lnTo>
                <a:lnTo>
                  <a:pt x="1175" y="745"/>
                </a:lnTo>
                <a:lnTo>
                  <a:pt x="1176" y="745"/>
                </a:lnTo>
                <a:lnTo>
                  <a:pt x="1176" y="745"/>
                </a:lnTo>
                <a:lnTo>
                  <a:pt x="1177" y="745"/>
                </a:lnTo>
                <a:lnTo>
                  <a:pt x="1177" y="745"/>
                </a:lnTo>
                <a:lnTo>
                  <a:pt x="1178" y="745"/>
                </a:lnTo>
                <a:lnTo>
                  <a:pt x="1178" y="745"/>
                </a:lnTo>
                <a:lnTo>
                  <a:pt x="1180" y="745"/>
                </a:lnTo>
                <a:lnTo>
                  <a:pt x="1180" y="745"/>
                </a:lnTo>
                <a:lnTo>
                  <a:pt x="1180" y="745"/>
                </a:lnTo>
                <a:lnTo>
                  <a:pt x="1181" y="745"/>
                </a:lnTo>
                <a:lnTo>
                  <a:pt x="1181" y="745"/>
                </a:lnTo>
                <a:lnTo>
                  <a:pt x="1182" y="745"/>
                </a:lnTo>
                <a:lnTo>
                  <a:pt x="1182" y="745"/>
                </a:lnTo>
                <a:lnTo>
                  <a:pt x="1183" y="745"/>
                </a:lnTo>
                <a:lnTo>
                  <a:pt x="1183" y="745"/>
                </a:lnTo>
                <a:lnTo>
                  <a:pt x="1184" y="745"/>
                </a:lnTo>
                <a:lnTo>
                  <a:pt x="1184" y="745"/>
                </a:lnTo>
                <a:lnTo>
                  <a:pt x="1186" y="745"/>
                </a:lnTo>
                <a:lnTo>
                  <a:pt x="1186" y="745"/>
                </a:lnTo>
                <a:lnTo>
                  <a:pt x="1186" y="745"/>
                </a:lnTo>
                <a:lnTo>
                  <a:pt x="1187" y="745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0" name="Line 395"/>
          <p:cNvSpPr>
            <a:spLocks noChangeShapeType="1"/>
          </p:cNvSpPr>
          <p:nvPr/>
        </p:nvSpPr>
        <p:spPr bwMode="auto">
          <a:xfrm>
            <a:off x="1092201" y="6445251"/>
            <a:ext cx="69675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1" name="Line 396"/>
          <p:cNvSpPr>
            <a:spLocks noChangeShapeType="1"/>
          </p:cNvSpPr>
          <p:nvPr/>
        </p:nvSpPr>
        <p:spPr bwMode="auto">
          <a:xfrm>
            <a:off x="116205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2" name="Line 397"/>
          <p:cNvSpPr>
            <a:spLocks noChangeShapeType="1"/>
          </p:cNvSpPr>
          <p:nvPr/>
        </p:nvSpPr>
        <p:spPr bwMode="auto">
          <a:xfrm>
            <a:off x="13096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3" name="Line 398"/>
          <p:cNvSpPr>
            <a:spLocks noChangeShapeType="1"/>
          </p:cNvSpPr>
          <p:nvPr/>
        </p:nvSpPr>
        <p:spPr bwMode="auto">
          <a:xfrm>
            <a:off x="160337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4" name="Line 399"/>
          <p:cNvSpPr>
            <a:spLocks noChangeShapeType="1"/>
          </p:cNvSpPr>
          <p:nvPr/>
        </p:nvSpPr>
        <p:spPr bwMode="auto">
          <a:xfrm>
            <a:off x="174942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5" name="Line 400"/>
          <p:cNvSpPr>
            <a:spLocks noChangeShapeType="1"/>
          </p:cNvSpPr>
          <p:nvPr/>
        </p:nvSpPr>
        <p:spPr bwMode="auto">
          <a:xfrm>
            <a:off x="189706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6" name="Line 401"/>
          <p:cNvSpPr>
            <a:spLocks noChangeShapeType="1"/>
          </p:cNvSpPr>
          <p:nvPr/>
        </p:nvSpPr>
        <p:spPr bwMode="auto">
          <a:xfrm>
            <a:off x="204311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7" name="Line 402"/>
          <p:cNvSpPr>
            <a:spLocks noChangeShapeType="1"/>
          </p:cNvSpPr>
          <p:nvPr/>
        </p:nvSpPr>
        <p:spPr bwMode="auto">
          <a:xfrm>
            <a:off x="233680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8" name="Line 403"/>
          <p:cNvSpPr>
            <a:spLocks noChangeShapeType="1"/>
          </p:cNvSpPr>
          <p:nvPr/>
        </p:nvSpPr>
        <p:spPr bwMode="auto">
          <a:xfrm>
            <a:off x="248285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89" name="Line 404"/>
          <p:cNvSpPr>
            <a:spLocks noChangeShapeType="1"/>
          </p:cNvSpPr>
          <p:nvPr/>
        </p:nvSpPr>
        <p:spPr bwMode="auto">
          <a:xfrm>
            <a:off x="26304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0" name="Line 405"/>
          <p:cNvSpPr>
            <a:spLocks noChangeShapeType="1"/>
          </p:cNvSpPr>
          <p:nvPr/>
        </p:nvSpPr>
        <p:spPr bwMode="auto">
          <a:xfrm>
            <a:off x="27701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1" name="Line 406"/>
          <p:cNvSpPr>
            <a:spLocks noChangeShapeType="1"/>
          </p:cNvSpPr>
          <p:nvPr/>
        </p:nvSpPr>
        <p:spPr bwMode="auto">
          <a:xfrm>
            <a:off x="306387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2" name="Line 407"/>
          <p:cNvSpPr>
            <a:spLocks noChangeShapeType="1"/>
          </p:cNvSpPr>
          <p:nvPr/>
        </p:nvSpPr>
        <p:spPr bwMode="auto">
          <a:xfrm>
            <a:off x="321151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3" name="Line 408"/>
          <p:cNvSpPr>
            <a:spLocks noChangeShapeType="1"/>
          </p:cNvSpPr>
          <p:nvPr/>
        </p:nvSpPr>
        <p:spPr bwMode="auto">
          <a:xfrm>
            <a:off x="335756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4" name="Line 409"/>
          <p:cNvSpPr>
            <a:spLocks noChangeShapeType="1"/>
          </p:cNvSpPr>
          <p:nvPr/>
        </p:nvSpPr>
        <p:spPr bwMode="auto">
          <a:xfrm>
            <a:off x="350520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5" name="Line 410"/>
          <p:cNvSpPr>
            <a:spLocks noChangeShapeType="1"/>
          </p:cNvSpPr>
          <p:nvPr/>
        </p:nvSpPr>
        <p:spPr bwMode="auto">
          <a:xfrm>
            <a:off x="37988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6" name="Line 411"/>
          <p:cNvSpPr>
            <a:spLocks noChangeShapeType="1"/>
          </p:cNvSpPr>
          <p:nvPr/>
        </p:nvSpPr>
        <p:spPr bwMode="auto">
          <a:xfrm>
            <a:off x="394493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7" name="Line 412"/>
          <p:cNvSpPr>
            <a:spLocks noChangeShapeType="1"/>
          </p:cNvSpPr>
          <p:nvPr/>
        </p:nvSpPr>
        <p:spPr bwMode="auto">
          <a:xfrm>
            <a:off x="40909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8" name="Line 413"/>
          <p:cNvSpPr>
            <a:spLocks noChangeShapeType="1"/>
          </p:cNvSpPr>
          <p:nvPr/>
        </p:nvSpPr>
        <p:spPr bwMode="auto">
          <a:xfrm>
            <a:off x="423862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99" name="Line 414"/>
          <p:cNvSpPr>
            <a:spLocks noChangeShapeType="1"/>
          </p:cNvSpPr>
          <p:nvPr/>
        </p:nvSpPr>
        <p:spPr bwMode="auto">
          <a:xfrm>
            <a:off x="453231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0" name="Line 415"/>
          <p:cNvSpPr>
            <a:spLocks noChangeShapeType="1"/>
          </p:cNvSpPr>
          <p:nvPr/>
        </p:nvSpPr>
        <p:spPr bwMode="auto">
          <a:xfrm>
            <a:off x="467836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1" name="Line 416"/>
          <p:cNvSpPr>
            <a:spLocks noChangeShapeType="1"/>
          </p:cNvSpPr>
          <p:nvPr/>
        </p:nvSpPr>
        <p:spPr bwMode="auto">
          <a:xfrm>
            <a:off x="482600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2" name="Line 417"/>
          <p:cNvSpPr>
            <a:spLocks noChangeShapeType="1"/>
          </p:cNvSpPr>
          <p:nvPr/>
        </p:nvSpPr>
        <p:spPr bwMode="auto">
          <a:xfrm>
            <a:off x="497205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3" name="Line 418"/>
          <p:cNvSpPr>
            <a:spLocks noChangeShapeType="1"/>
          </p:cNvSpPr>
          <p:nvPr/>
        </p:nvSpPr>
        <p:spPr bwMode="auto">
          <a:xfrm>
            <a:off x="526573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4" name="Line 419"/>
          <p:cNvSpPr>
            <a:spLocks noChangeShapeType="1"/>
          </p:cNvSpPr>
          <p:nvPr/>
        </p:nvSpPr>
        <p:spPr bwMode="auto">
          <a:xfrm>
            <a:off x="54117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5" name="Line 420"/>
          <p:cNvSpPr>
            <a:spLocks noChangeShapeType="1"/>
          </p:cNvSpPr>
          <p:nvPr/>
        </p:nvSpPr>
        <p:spPr bwMode="auto">
          <a:xfrm>
            <a:off x="555942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6" name="Line 421"/>
          <p:cNvSpPr>
            <a:spLocks noChangeShapeType="1"/>
          </p:cNvSpPr>
          <p:nvPr/>
        </p:nvSpPr>
        <p:spPr bwMode="auto">
          <a:xfrm>
            <a:off x="570547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7" name="Line 422"/>
          <p:cNvSpPr>
            <a:spLocks noChangeShapeType="1"/>
          </p:cNvSpPr>
          <p:nvPr/>
        </p:nvSpPr>
        <p:spPr bwMode="auto">
          <a:xfrm>
            <a:off x="599281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8" name="Line 423"/>
          <p:cNvSpPr>
            <a:spLocks noChangeShapeType="1"/>
          </p:cNvSpPr>
          <p:nvPr/>
        </p:nvSpPr>
        <p:spPr bwMode="auto">
          <a:xfrm>
            <a:off x="614045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09" name="Line 424"/>
          <p:cNvSpPr>
            <a:spLocks noChangeShapeType="1"/>
          </p:cNvSpPr>
          <p:nvPr/>
        </p:nvSpPr>
        <p:spPr bwMode="auto">
          <a:xfrm>
            <a:off x="628650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0" name="Line 425"/>
          <p:cNvSpPr>
            <a:spLocks noChangeShapeType="1"/>
          </p:cNvSpPr>
          <p:nvPr/>
        </p:nvSpPr>
        <p:spPr bwMode="auto">
          <a:xfrm>
            <a:off x="643413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1" name="Line 426"/>
          <p:cNvSpPr>
            <a:spLocks noChangeShapeType="1"/>
          </p:cNvSpPr>
          <p:nvPr/>
        </p:nvSpPr>
        <p:spPr bwMode="auto">
          <a:xfrm>
            <a:off x="672782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2" name="Line 427"/>
          <p:cNvSpPr>
            <a:spLocks noChangeShapeType="1"/>
          </p:cNvSpPr>
          <p:nvPr/>
        </p:nvSpPr>
        <p:spPr bwMode="auto">
          <a:xfrm>
            <a:off x="687387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3" name="Line 428"/>
          <p:cNvSpPr>
            <a:spLocks noChangeShapeType="1"/>
          </p:cNvSpPr>
          <p:nvPr/>
        </p:nvSpPr>
        <p:spPr bwMode="auto">
          <a:xfrm>
            <a:off x="7019926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4" name="Line 429"/>
          <p:cNvSpPr>
            <a:spLocks noChangeShapeType="1"/>
          </p:cNvSpPr>
          <p:nvPr/>
        </p:nvSpPr>
        <p:spPr bwMode="auto">
          <a:xfrm>
            <a:off x="7167564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5" name="Line 430"/>
          <p:cNvSpPr>
            <a:spLocks noChangeShapeType="1"/>
          </p:cNvSpPr>
          <p:nvPr/>
        </p:nvSpPr>
        <p:spPr bwMode="auto">
          <a:xfrm>
            <a:off x="746125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6" name="Line 431"/>
          <p:cNvSpPr>
            <a:spLocks noChangeShapeType="1"/>
          </p:cNvSpPr>
          <p:nvPr/>
        </p:nvSpPr>
        <p:spPr bwMode="auto">
          <a:xfrm>
            <a:off x="7607301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7" name="Line 432"/>
          <p:cNvSpPr>
            <a:spLocks noChangeShapeType="1"/>
          </p:cNvSpPr>
          <p:nvPr/>
        </p:nvSpPr>
        <p:spPr bwMode="auto">
          <a:xfrm>
            <a:off x="775493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8" name="Line 433"/>
          <p:cNvSpPr>
            <a:spLocks noChangeShapeType="1"/>
          </p:cNvSpPr>
          <p:nvPr/>
        </p:nvSpPr>
        <p:spPr bwMode="auto">
          <a:xfrm>
            <a:off x="7900989" y="6445251"/>
            <a:ext cx="0" cy="254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19" name="Line 434"/>
          <p:cNvSpPr>
            <a:spLocks noChangeShapeType="1"/>
          </p:cNvSpPr>
          <p:nvPr/>
        </p:nvSpPr>
        <p:spPr bwMode="auto">
          <a:xfrm>
            <a:off x="11271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0" name="Line 435"/>
          <p:cNvSpPr>
            <a:spLocks noChangeShapeType="1"/>
          </p:cNvSpPr>
          <p:nvPr/>
        </p:nvSpPr>
        <p:spPr bwMode="auto">
          <a:xfrm>
            <a:off x="11985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1" name="Line 436"/>
          <p:cNvSpPr>
            <a:spLocks noChangeShapeType="1"/>
          </p:cNvSpPr>
          <p:nvPr/>
        </p:nvSpPr>
        <p:spPr bwMode="auto">
          <a:xfrm>
            <a:off x="12334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2" name="Line 437"/>
          <p:cNvSpPr>
            <a:spLocks noChangeShapeType="1"/>
          </p:cNvSpPr>
          <p:nvPr/>
        </p:nvSpPr>
        <p:spPr bwMode="auto">
          <a:xfrm>
            <a:off x="12747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3" name="Line 438"/>
          <p:cNvSpPr>
            <a:spLocks noChangeShapeType="1"/>
          </p:cNvSpPr>
          <p:nvPr/>
        </p:nvSpPr>
        <p:spPr bwMode="auto">
          <a:xfrm>
            <a:off x="13446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4" name="Line 439"/>
          <p:cNvSpPr>
            <a:spLocks noChangeShapeType="1"/>
          </p:cNvSpPr>
          <p:nvPr/>
        </p:nvSpPr>
        <p:spPr bwMode="auto">
          <a:xfrm>
            <a:off x="13795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5" name="Line 440"/>
          <p:cNvSpPr>
            <a:spLocks noChangeShapeType="1"/>
          </p:cNvSpPr>
          <p:nvPr/>
        </p:nvSpPr>
        <p:spPr bwMode="auto">
          <a:xfrm>
            <a:off x="14208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6" name="Line 441"/>
          <p:cNvSpPr>
            <a:spLocks noChangeShapeType="1"/>
          </p:cNvSpPr>
          <p:nvPr/>
        </p:nvSpPr>
        <p:spPr bwMode="auto">
          <a:xfrm>
            <a:off x="14906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7" name="Line 442"/>
          <p:cNvSpPr>
            <a:spLocks noChangeShapeType="1"/>
          </p:cNvSpPr>
          <p:nvPr/>
        </p:nvSpPr>
        <p:spPr bwMode="auto">
          <a:xfrm>
            <a:off x="15271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8" name="Line 443"/>
          <p:cNvSpPr>
            <a:spLocks noChangeShapeType="1"/>
          </p:cNvSpPr>
          <p:nvPr/>
        </p:nvSpPr>
        <p:spPr bwMode="auto">
          <a:xfrm>
            <a:off x="15668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29" name="Line 444"/>
          <p:cNvSpPr>
            <a:spLocks noChangeShapeType="1"/>
          </p:cNvSpPr>
          <p:nvPr/>
        </p:nvSpPr>
        <p:spPr bwMode="auto">
          <a:xfrm>
            <a:off x="16383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0" name="Line 445"/>
          <p:cNvSpPr>
            <a:spLocks noChangeShapeType="1"/>
          </p:cNvSpPr>
          <p:nvPr/>
        </p:nvSpPr>
        <p:spPr bwMode="auto">
          <a:xfrm>
            <a:off x="16732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1" name="Line 446"/>
          <p:cNvSpPr>
            <a:spLocks noChangeShapeType="1"/>
          </p:cNvSpPr>
          <p:nvPr/>
        </p:nvSpPr>
        <p:spPr bwMode="auto">
          <a:xfrm>
            <a:off x="17145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2" name="Line 447"/>
          <p:cNvSpPr>
            <a:spLocks noChangeShapeType="1"/>
          </p:cNvSpPr>
          <p:nvPr/>
        </p:nvSpPr>
        <p:spPr bwMode="auto">
          <a:xfrm>
            <a:off x="17843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3" name="Line 448"/>
          <p:cNvSpPr>
            <a:spLocks noChangeShapeType="1"/>
          </p:cNvSpPr>
          <p:nvPr/>
        </p:nvSpPr>
        <p:spPr bwMode="auto">
          <a:xfrm>
            <a:off x="18192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4" name="Line 449"/>
          <p:cNvSpPr>
            <a:spLocks noChangeShapeType="1"/>
          </p:cNvSpPr>
          <p:nvPr/>
        </p:nvSpPr>
        <p:spPr bwMode="auto">
          <a:xfrm>
            <a:off x="18605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5" name="Line 450"/>
          <p:cNvSpPr>
            <a:spLocks noChangeShapeType="1"/>
          </p:cNvSpPr>
          <p:nvPr/>
        </p:nvSpPr>
        <p:spPr bwMode="auto">
          <a:xfrm>
            <a:off x="19319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6" name="Line 451"/>
          <p:cNvSpPr>
            <a:spLocks noChangeShapeType="1"/>
          </p:cNvSpPr>
          <p:nvPr/>
        </p:nvSpPr>
        <p:spPr bwMode="auto">
          <a:xfrm>
            <a:off x="19669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7" name="Line 452"/>
          <p:cNvSpPr>
            <a:spLocks noChangeShapeType="1"/>
          </p:cNvSpPr>
          <p:nvPr/>
        </p:nvSpPr>
        <p:spPr bwMode="auto">
          <a:xfrm>
            <a:off x="20018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8" name="Line 453"/>
          <p:cNvSpPr>
            <a:spLocks noChangeShapeType="1"/>
          </p:cNvSpPr>
          <p:nvPr/>
        </p:nvSpPr>
        <p:spPr bwMode="auto">
          <a:xfrm>
            <a:off x="20780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39" name="Line 454"/>
          <p:cNvSpPr>
            <a:spLocks noChangeShapeType="1"/>
          </p:cNvSpPr>
          <p:nvPr/>
        </p:nvSpPr>
        <p:spPr bwMode="auto">
          <a:xfrm>
            <a:off x="21129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0" name="Line 455"/>
          <p:cNvSpPr>
            <a:spLocks noChangeShapeType="1"/>
          </p:cNvSpPr>
          <p:nvPr/>
        </p:nvSpPr>
        <p:spPr bwMode="auto">
          <a:xfrm>
            <a:off x="21494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1" name="Line 456"/>
          <p:cNvSpPr>
            <a:spLocks noChangeShapeType="1"/>
          </p:cNvSpPr>
          <p:nvPr/>
        </p:nvSpPr>
        <p:spPr bwMode="auto">
          <a:xfrm>
            <a:off x="22256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2" name="Line 457"/>
          <p:cNvSpPr>
            <a:spLocks noChangeShapeType="1"/>
          </p:cNvSpPr>
          <p:nvPr/>
        </p:nvSpPr>
        <p:spPr bwMode="auto">
          <a:xfrm>
            <a:off x="22606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3" name="Line 458"/>
          <p:cNvSpPr>
            <a:spLocks noChangeShapeType="1"/>
          </p:cNvSpPr>
          <p:nvPr/>
        </p:nvSpPr>
        <p:spPr bwMode="auto">
          <a:xfrm>
            <a:off x="22955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4" name="Line 459"/>
          <p:cNvSpPr>
            <a:spLocks noChangeShapeType="1"/>
          </p:cNvSpPr>
          <p:nvPr/>
        </p:nvSpPr>
        <p:spPr bwMode="auto">
          <a:xfrm>
            <a:off x="23717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5" name="Line 460"/>
          <p:cNvSpPr>
            <a:spLocks noChangeShapeType="1"/>
          </p:cNvSpPr>
          <p:nvPr/>
        </p:nvSpPr>
        <p:spPr bwMode="auto">
          <a:xfrm>
            <a:off x="24066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6" name="Line 461"/>
          <p:cNvSpPr>
            <a:spLocks noChangeShapeType="1"/>
          </p:cNvSpPr>
          <p:nvPr/>
        </p:nvSpPr>
        <p:spPr bwMode="auto">
          <a:xfrm>
            <a:off x="24415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7" name="Line 462"/>
          <p:cNvSpPr>
            <a:spLocks noChangeShapeType="1"/>
          </p:cNvSpPr>
          <p:nvPr/>
        </p:nvSpPr>
        <p:spPr bwMode="auto">
          <a:xfrm>
            <a:off x="25177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8" name="Line 463"/>
          <p:cNvSpPr>
            <a:spLocks noChangeShapeType="1"/>
          </p:cNvSpPr>
          <p:nvPr/>
        </p:nvSpPr>
        <p:spPr bwMode="auto">
          <a:xfrm>
            <a:off x="25542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49" name="Line 464"/>
          <p:cNvSpPr>
            <a:spLocks noChangeShapeType="1"/>
          </p:cNvSpPr>
          <p:nvPr/>
        </p:nvSpPr>
        <p:spPr bwMode="auto">
          <a:xfrm>
            <a:off x="25892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0" name="Line 465"/>
          <p:cNvSpPr>
            <a:spLocks noChangeShapeType="1"/>
          </p:cNvSpPr>
          <p:nvPr/>
        </p:nvSpPr>
        <p:spPr bwMode="auto">
          <a:xfrm>
            <a:off x="26654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1" name="Line 466"/>
          <p:cNvSpPr>
            <a:spLocks noChangeShapeType="1"/>
          </p:cNvSpPr>
          <p:nvPr/>
        </p:nvSpPr>
        <p:spPr bwMode="auto">
          <a:xfrm>
            <a:off x="27003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2" name="Line 467"/>
          <p:cNvSpPr>
            <a:spLocks noChangeShapeType="1"/>
          </p:cNvSpPr>
          <p:nvPr/>
        </p:nvSpPr>
        <p:spPr bwMode="auto">
          <a:xfrm>
            <a:off x="27352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3" name="Line 468"/>
          <p:cNvSpPr>
            <a:spLocks noChangeShapeType="1"/>
          </p:cNvSpPr>
          <p:nvPr/>
        </p:nvSpPr>
        <p:spPr bwMode="auto">
          <a:xfrm>
            <a:off x="28114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4" name="Line 469"/>
          <p:cNvSpPr>
            <a:spLocks noChangeShapeType="1"/>
          </p:cNvSpPr>
          <p:nvPr/>
        </p:nvSpPr>
        <p:spPr bwMode="auto">
          <a:xfrm>
            <a:off x="28479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5" name="Line 470"/>
          <p:cNvSpPr>
            <a:spLocks noChangeShapeType="1"/>
          </p:cNvSpPr>
          <p:nvPr/>
        </p:nvSpPr>
        <p:spPr bwMode="auto">
          <a:xfrm>
            <a:off x="28829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6" name="Line 471"/>
          <p:cNvSpPr>
            <a:spLocks noChangeShapeType="1"/>
          </p:cNvSpPr>
          <p:nvPr/>
        </p:nvSpPr>
        <p:spPr bwMode="auto">
          <a:xfrm>
            <a:off x="29591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7" name="Line 472"/>
          <p:cNvSpPr>
            <a:spLocks noChangeShapeType="1"/>
          </p:cNvSpPr>
          <p:nvPr/>
        </p:nvSpPr>
        <p:spPr bwMode="auto">
          <a:xfrm>
            <a:off x="29940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8" name="Line 473"/>
          <p:cNvSpPr>
            <a:spLocks noChangeShapeType="1"/>
          </p:cNvSpPr>
          <p:nvPr/>
        </p:nvSpPr>
        <p:spPr bwMode="auto">
          <a:xfrm>
            <a:off x="30289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59" name="Line 474"/>
          <p:cNvSpPr>
            <a:spLocks noChangeShapeType="1"/>
          </p:cNvSpPr>
          <p:nvPr/>
        </p:nvSpPr>
        <p:spPr bwMode="auto">
          <a:xfrm>
            <a:off x="31051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0" name="Line 475"/>
          <p:cNvSpPr>
            <a:spLocks noChangeShapeType="1"/>
          </p:cNvSpPr>
          <p:nvPr/>
        </p:nvSpPr>
        <p:spPr bwMode="auto">
          <a:xfrm>
            <a:off x="31400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1" name="Line 476"/>
          <p:cNvSpPr>
            <a:spLocks noChangeShapeType="1"/>
          </p:cNvSpPr>
          <p:nvPr/>
        </p:nvSpPr>
        <p:spPr bwMode="auto">
          <a:xfrm>
            <a:off x="31765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2" name="Line 477"/>
          <p:cNvSpPr>
            <a:spLocks noChangeShapeType="1"/>
          </p:cNvSpPr>
          <p:nvPr/>
        </p:nvSpPr>
        <p:spPr bwMode="auto">
          <a:xfrm>
            <a:off x="32527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3" name="Line 478"/>
          <p:cNvSpPr>
            <a:spLocks noChangeShapeType="1"/>
          </p:cNvSpPr>
          <p:nvPr/>
        </p:nvSpPr>
        <p:spPr bwMode="auto">
          <a:xfrm>
            <a:off x="32877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4" name="Line 479"/>
          <p:cNvSpPr>
            <a:spLocks noChangeShapeType="1"/>
          </p:cNvSpPr>
          <p:nvPr/>
        </p:nvSpPr>
        <p:spPr bwMode="auto">
          <a:xfrm>
            <a:off x="33226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5" name="Line 480"/>
          <p:cNvSpPr>
            <a:spLocks noChangeShapeType="1"/>
          </p:cNvSpPr>
          <p:nvPr/>
        </p:nvSpPr>
        <p:spPr bwMode="auto">
          <a:xfrm>
            <a:off x="33988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6" name="Line 481"/>
          <p:cNvSpPr>
            <a:spLocks noChangeShapeType="1"/>
          </p:cNvSpPr>
          <p:nvPr/>
        </p:nvSpPr>
        <p:spPr bwMode="auto">
          <a:xfrm>
            <a:off x="34337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7" name="Line 482"/>
          <p:cNvSpPr>
            <a:spLocks noChangeShapeType="1"/>
          </p:cNvSpPr>
          <p:nvPr/>
        </p:nvSpPr>
        <p:spPr bwMode="auto">
          <a:xfrm>
            <a:off x="34686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8" name="Line 483"/>
          <p:cNvSpPr>
            <a:spLocks noChangeShapeType="1"/>
          </p:cNvSpPr>
          <p:nvPr/>
        </p:nvSpPr>
        <p:spPr bwMode="auto">
          <a:xfrm>
            <a:off x="35401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69" name="Line 484"/>
          <p:cNvSpPr>
            <a:spLocks noChangeShapeType="1"/>
          </p:cNvSpPr>
          <p:nvPr/>
        </p:nvSpPr>
        <p:spPr bwMode="auto">
          <a:xfrm>
            <a:off x="35814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0" name="Line 485"/>
          <p:cNvSpPr>
            <a:spLocks noChangeShapeType="1"/>
          </p:cNvSpPr>
          <p:nvPr/>
        </p:nvSpPr>
        <p:spPr bwMode="auto">
          <a:xfrm>
            <a:off x="36163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1" name="Line 486"/>
          <p:cNvSpPr>
            <a:spLocks noChangeShapeType="1"/>
          </p:cNvSpPr>
          <p:nvPr/>
        </p:nvSpPr>
        <p:spPr bwMode="auto">
          <a:xfrm>
            <a:off x="36861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2" name="Line 487"/>
          <p:cNvSpPr>
            <a:spLocks noChangeShapeType="1"/>
          </p:cNvSpPr>
          <p:nvPr/>
        </p:nvSpPr>
        <p:spPr bwMode="auto">
          <a:xfrm>
            <a:off x="37274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3" name="Line 488"/>
          <p:cNvSpPr>
            <a:spLocks noChangeShapeType="1"/>
          </p:cNvSpPr>
          <p:nvPr/>
        </p:nvSpPr>
        <p:spPr bwMode="auto">
          <a:xfrm>
            <a:off x="37623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4" name="Line 489"/>
          <p:cNvSpPr>
            <a:spLocks noChangeShapeType="1"/>
          </p:cNvSpPr>
          <p:nvPr/>
        </p:nvSpPr>
        <p:spPr bwMode="auto">
          <a:xfrm>
            <a:off x="38338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5" name="Line 490"/>
          <p:cNvSpPr>
            <a:spLocks noChangeShapeType="1"/>
          </p:cNvSpPr>
          <p:nvPr/>
        </p:nvSpPr>
        <p:spPr bwMode="auto">
          <a:xfrm>
            <a:off x="38750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6" name="Line 491"/>
          <p:cNvSpPr>
            <a:spLocks noChangeShapeType="1"/>
          </p:cNvSpPr>
          <p:nvPr/>
        </p:nvSpPr>
        <p:spPr bwMode="auto">
          <a:xfrm>
            <a:off x="39100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7" name="Line 492"/>
          <p:cNvSpPr>
            <a:spLocks noChangeShapeType="1"/>
          </p:cNvSpPr>
          <p:nvPr/>
        </p:nvSpPr>
        <p:spPr bwMode="auto">
          <a:xfrm>
            <a:off x="39798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8" name="Line 493"/>
          <p:cNvSpPr>
            <a:spLocks noChangeShapeType="1"/>
          </p:cNvSpPr>
          <p:nvPr/>
        </p:nvSpPr>
        <p:spPr bwMode="auto">
          <a:xfrm>
            <a:off x="40211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79" name="Line 494"/>
          <p:cNvSpPr>
            <a:spLocks noChangeShapeType="1"/>
          </p:cNvSpPr>
          <p:nvPr/>
        </p:nvSpPr>
        <p:spPr bwMode="auto">
          <a:xfrm>
            <a:off x="40560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0" name="Line 495"/>
          <p:cNvSpPr>
            <a:spLocks noChangeShapeType="1"/>
          </p:cNvSpPr>
          <p:nvPr/>
        </p:nvSpPr>
        <p:spPr bwMode="auto">
          <a:xfrm>
            <a:off x="41275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1" name="Line 496"/>
          <p:cNvSpPr>
            <a:spLocks noChangeShapeType="1"/>
          </p:cNvSpPr>
          <p:nvPr/>
        </p:nvSpPr>
        <p:spPr bwMode="auto">
          <a:xfrm>
            <a:off x="41671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2" name="Line 497"/>
          <p:cNvSpPr>
            <a:spLocks noChangeShapeType="1"/>
          </p:cNvSpPr>
          <p:nvPr/>
        </p:nvSpPr>
        <p:spPr bwMode="auto">
          <a:xfrm>
            <a:off x="42037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3" name="Line 498"/>
          <p:cNvSpPr>
            <a:spLocks noChangeShapeType="1"/>
          </p:cNvSpPr>
          <p:nvPr/>
        </p:nvSpPr>
        <p:spPr bwMode="auto">
          <a:xfrm>
            <a:off x="42735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4" name="Line 499"/>
          <p:cNvSpPr>
            <a:spLocks noChangeShapeType="1"/>
          </p:cNvSpPr>
          <p:nvPr/>
        </p:nvSpPr>
        <p:spPr bwMode="auto">
          <a:xfrm>
            <a:off x="43084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5" name="Line 500"/>
          <p:cNvSpPr>
            <a:spLocks noChangeShapeType="1"/>
          </p:cNvSpPr>
          <p:nvPr/>
        </p:nvSpPr>
        <p:spPr bwMode="auto">
          <a:xfrm>
            <a:off x="43497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6" name="Line 501"/>
          <p:cNvSpPr>
            <a:spLocks noChangeShapeType="1"/>
          </p:cNvSpPr>
          <p:nvPr/>
        </p:nvSpPr>
        <p:spPr bwMode="auto">
          <a:xfrm>
            <a:off x="44196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7" name="Line 502"/>
          <p:cNvSpPr>
            <a:spLocks noChangeShapeType="1"/>
          </p:cNvSpPr>
          <p:nvPr/>
        </p:nvSpPr>
        <p:spPr bwMode="auto">
          <a:xfrm>
            <a:off x="44561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8" name="Line 503"/>
          <p:cNvSpPr>
            <a:spLocks noChangeShapeType="1"/>
          </p:cNvSpPr>
          <p:nvPr/>
        </p:nvSpPr>
        <p:spPr bwMode="auto">
          <a:xfrm>
            <a:off x="44973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89" name="Line 504"/>
          <p:cNvSpPr>
            <a:spLocks noChangeShapeType="1"/>
          </p:cNvSpPr>
          <p:nvPr/>
        </p:nvSpPr>
        <p:spPr bwMode="auto">
          <a:xfrm>
            <a:off x="45672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0" name="Line 505"/>
          <p:cNvSpPr>
            <a:spLocks noChangeShapeType="1"/>
          </p:cNvSpPr>
          <p:nvPr/>
        </p:nvSpPr>
        <p:spPr bwMode="auto">
          <a:xfrm>
            <a:off x="46021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1" name="Line 506"/>
          <p:cNvSpPr>
            <a:spLocks noChangeShapeType="1"/>
          </p:cNvSpPr>
          <p:nvPr/>
        </p:nvSpPr>
        <p:spPr bwMode="auto">
          <a:xfrm>
            <a:off x="46434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2" name="Line 507"/>
          <p:cNvSpPr>
            <a:spLocks noChangeShapeType="1"/>
          </p:cNvSpPr>
          <p:nvPr/>
        </p:nvSpPr>
        <p:spPr bwMode="auto">
          <a:xfrm>
            <a:off x="47132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3" name="Line 508"/>
          <p:cNvSpPr>
            <a:spLocks noChangeShapeType="1"/>
          </p:cNvSpPr>
          <p:nvPr/>
        </p:nvSpPr>
        <p:spPr bwMode="auto">
          <a:xfrm>
            <a:off x="47498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4" name="Line 509"/>
          <p:cNvSpPr>
            <a:spLocks noChangeShapeType="1"/>
          </p:cNvSpPr>
          <p:nvPr/>
        </p:nvSpPr>
        <p:spPr bwMode="auto">
          <a:xfrm>
            <a:off x="47894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5" name="Line 510"/>
          <p:cNvSpPr>
            <a:spLocks noChangeShapeType="1"/>
          </p:cNvSpPr>
          <p:nvPr/>
        </p:nvSpPr>
        <p:spPr bwMode="auto">
          <a:xfrm>
            <a:off x="48609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6" name="Line 511"/>
          <p:cNvSpPr>
            <a:spLocks noChangeShapeType="1"/>
          </p:cNvSpPr>
          <p:nvPr/>
        </p:nvSpPr>
        <p:spPr bwMode="auto">
          <a:xfrm>
            <a:off x="48958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7" name="Line 512"/>
          <p:cNvSpPr>
            <a:spLocks noChangeShapeType="1"/>
          </p:cNvSpPr>
          <p:nvPr/>
        </p:nvSpPr>
        <p:spPr bwMode="auto">
          <a:xfrm>
            <a:off x="49371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8" name="Line 513"/>
          <p:cNvSpPr>
            <a:spLocks noChangeShapeType="1"/>
          </p:cNvSpPr>
          <p:nvPr/>
        </p:nvSpPr>
        <p:spPr bwMode="auto">
          <a:xfrm>
            <a:off x="50069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699" name="Line 514"/>
          <p:cNvSpPr>
            <a:spLocks noChangeShapeType="1"/>
          </p:cNvSpPr>
          <p:nvPr/>
        </p:nvSpPr>
        <p:spPr bwMode="auto">
          <a:xfrm>
            <a:off x="50419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0" name="Line 515"/>
          <p:cNvSpPr>
            <a:spLocks noChangeShapeType="1"/>
          </p:cNvSpPr>
          <p:nvPr/>
        </p:nvSpPr>
        <p:spPr bwMode="auto">
          <a:xfrm>
            <a:off x="50784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1" name="Line 516"/>
          <p:cNvSpPr>
            <a:spLocks noChangeShapeType="1"/>
          </p:cNvSpPr>
          <p:nvPr/>
        </p:nvSpPr>
        <p:spPr bwMode="auto">
          <a:xfrm>
            <a:off x="51546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2" name="Line 517"/>
          <p:cNvSpPr>
            <a:spLocks noChangeShapeType="1"/>
          </p:cNvSpPr>
          <p:nvPr/>
        </p:nvSpPr>
        <p:spPr bwMode="auto">
          <a:xfrm>
            <a:off x="51895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3" name="Line 518"/>
          <p:cNvSpPr>
            <a:spLocks noChangeShapeType="1"/>
          </p:cNvSpPr>
          <p:nvPr/>
        </p:nvSpPr>
        <p:spPr bwMode="auto">
          <a:xfrm>
            <a:off x="52244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4" name="Line 519"/>
          <p:cNvSpPr>
            <a:spLocks noChangeShapeType="1"/>
          </p:cNvSpPr>
          <p:nvPr/>
        </p:nvSpPr>
        <p:spPr bwMode="auto">
          <a:xfrm>
            <a:off x="53006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5" name="Line 520"/>
          <p:cNvSpPr>
            <a:spLocks noChangeShapeType="1"/>
          </p:cNvSpPr>
          <p:nvPr/>
        </p:nvSpPr>
        <p:spPr bwMode="auto">
          <a:xfrm>
            <a:off x="53355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6" name="Line 521"/>
          <p:cNvSpPr>
            <a:spLocks noChangeShapeType="1"/>
          </p:cNvSpPr>
          <p:nvPr/>
        </p:nvSpPr>
        <p:spPr bwMode="auto">
          <a:xfrm>
            <a:off x="53705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7" name="Line 522"/>
          <p:cNvSpPr>
            <a:spLocks noChangeShapeType="1"/>
          </p:cNvSpPr>
          <p:nvPr/>
        </p:nvSpPr>
        <p:spPr bwMode="auto">
          <a:xfrm>
            <a:off x="54483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8" name="Line 523"/>
          <p:cNvSpPr>
            <a:spLocks noChangeShapeType="1"/>
          </p:cNvSpPr>
          <p:nvPr/>
        </p:nvSpPr>
        <p:spPr bwMode="auto">
          <a:xfrm>
            <a:off x="54832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09" name="Line 524"/>
          <p:cNvSpPr>
            <a:spLocks noChangeShapeType="1"/>
          </p:cNvSpPr>
          <p:nvPr/>
        </p:nvSpPr>
        <p:spPr bwMode="auto">
          <a:xfrm>
            <a:off x="55181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0" name="Line 525"/>
          <p:cNvSpPr>
            <a:spLocks noChangeShapeType="1"/>
          </p:cNvSpPr>
          <p:nvPr/>
        </p:nvSpPr>
        <p:spPr bwMode="auto">
          <a:xfrm>
            <a:off x="55943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1" name="Line 526"/>
          <p:cNvSpPr>
            <a:spLocks noChangeShapeType="1"/>
          </p:cNvSpPr>
          <p:nvPr/>
        </p:nvSpPr>
        <p:spPr bwMode="auto">
          <a:xfrm>
            <a:off x="56292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2" name="Line 527"/>
          <p:cNvSpPr>
            <a:spLocks noChangeShapeType="1"/>
          </p:cNvSpPr>
          <p:nvPr/>
        </p:nvSpPr>
        <p:spPr bwMode="auto">
          <a:xfrm>
            <a:off x="56642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3" name="Line 528"/>
          <p:cNvSpPr>
            <a:spLocks noChangeShapeType="1"/>
          </p:cNvSpPr>
          <p:nvPr/>
        </p:nvSpPr>
        <p:spPr bwMode="auto">
          <a:xfrm>
            <a:off x="57404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4" name="Line 529"/>
          <p:cNvSpPr>
            <a:spLocks noChangeShapeType="1"/>
          </p:cNvSpPr>
          <p:nvPr/>
        </p:nvSpPr>
        <p:spPr bwMode="auto">
          <a:xfrm>
            <a:off x="57769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5" name="Line 530"/>
          <p:cNvSpPr>
            <a:spLocks noChangeShapeType="1"/>
          </p:cNvSpPr>
          <p:nvPr/>
        </p:nvSpPr>
        <p:spPr bwMode="auto">
          <a:xfrm>
            <a:off x="58118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6" name="Line 531"/>
          <p:cNvSpPr>
            <a:spLocks noChangeShapeType="1"/>
          </p:cNvSpPr>
          <p:nvPr/>
        </p:nvSpPr>
        <p:spPr bwMode="auto">
          <a:xfrm>
            <a:off x="58880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7" name="Line 532"/>
          <p:cNvSpPr>
            <a:spLocks noChangeShapeType="1"/>
          </p:cNvSpPr>
          <p:nvPr/>
        </p:nvSpPr>
        <p:spPr bwMode="auto">
          <a:xfrm>
            <a:off x="59229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8" name="Line 533"/>
          <p:cNvSpPr>
            <a:spLocks noChangeShapeType="1"/>
          </p:cNvSpPr>
          <p:nvPr/>
        </p:nvSpPr>
        <p:spPr bwMode="auto">
          <a:xfrm>
            <a:off x="59578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19" name="Line 534"/>
          <p:cNvSpPr>
            <a:spLocks noChangeShapeType="1"/>
          </p:cNvSpPr>
          <p:nvPr/>
        </p:nvSpPr>
        <p:spPr bwMode="auto">
          <a:xfrm>
            <a:off x="60340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0" name="Line 535"/>
          <p:cNvSpPr>
            <a:spLocks noChangeShapeType="1"/>
          </p:cNvSpPr>
          <p:nvPr/>
        </p:nvSpPr>
        <p:spPr bwMode="auto">
          <a:xfrm>
            <a:off x="60690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1" name="Line 536"/>
          <p:cNvSpPr>
            <a:spLocks noChangeShapeType="1"/>
          </p:cNvSpPr>
          <p:nvPr/>
        </p:nvSpPr>
        <p:spPr bwMode="auto">
          <a:xfrm>
            <a:off x="61055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2" name="Line 537"/>
          <p:cNvSpPr>
            <a:spLocks noChangeShapeType="1"/>
          </p:cNvSpPr>
          <p:nvPr/>
        </p:nvSpPr>
        <p:spPr bwMode="auto">
          <a:xfrm>
            <a:off x="61817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3" name="Line 538"/>
          <p:cNvSpPr>
            <a:spLocks noChangeShapeType="1"/>
          </p:cNvSpPr>
          <p:nvPr/>
        </p:nvSpPr>
        <p:spPr bwMode="auto">
          <a:xfrm>
            <a:off x="62166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4" name="Line 539"/>
          <p:cNvSpPr>
            <a:spLocks noChangeShapeType="1"/>
          </p:cNvSpPr>
          <p:nvPr/>
        </p:nvSpPr>
        <p:spPr bwMode="auto">
          <a:xfrm>
            <a:off x="62515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5" name="Line 540"/>
          <p:cNvSpPr>
            <a:spLocks noChangeShapeType="1"/>
          </p:cNvSpPr>
          <p:nvPr/>
        </p:nvSpPr>
        <p:spPr bwMode="auto">
          <a:xfrm>
            <a:off x="63277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6" name="Line 541"/>
          <p:cNvSpPr>
            <a:spLocks noChangeShapeType="1"/>
          </p:cNvSpPr>
          <p:nvPr/>
        </p:nvSpPr>
        <p:spPr bwMode="auto">
          <a:xfrm>
            <a:off x="63627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7" name="Line 542"/>
          <p:cNvSpPr>
            <a:spLocks noChangeShapeType="1"/>
          </p:cNvSpPr>
          <p:nvPr/>
        </p:nvSpPr>
        <p:spPr bwMode="auto">
          <a:xfrm>
            <a:off x="63992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8" name="Line 543"/>
          <p:cNvSpPr>
            <a:spLocks noChangeShapeType="1"/>
          </p:cNvSpPr>
          <p:nvPr/>
        </p:nvSpPr>
        <p:spPr bwMode="auto">
          <a:xfrm>
            <a:off x="64754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29" name="Line 544"/>
          <p:cNvSpPr>
            <a:spLocks noChangeShapeType="1"/>
          </p:cNvSpPr>
          <p:nvPr/>
        </p:nvSpPr>
        <p:spPr bwMode="auto">
          <a:xfrm>
            <a:off x="65103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0" name="Line 545"/>
          <p:cNvSpPr>
            <a:spLocks noChangeShapeType="1"/>
          </p:cNvSpPr>
          <p:nvPr/>
        </p:nvSpPr>
        <p:spPr bwMode="auto">
          <a:xfrm>
            <a:off x="65452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1" name="Line 546"/>
          <p:cNvSpPr>
            <a:spLocks noChangeShapeType="1"/>
          </p:cNvSpPr>
          <p:nvPr/>
        </p:nvSpPr>
        <p:spPr bwMode="auto">
          <a:xfrm>
            <a:off x="66151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2" name="Line 547"/>
          <p:cNvSpPr>
            <a:spLocks noChangeShapeType="1"/>
          </p:cNvSpPr>
          <p:nvPr/>
        </p:nvSpPr>
        <p:spPr bwMode="auto">
          <a:xfrm>
            <a:off x="66563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3" name="Line 548"/>
          <p:cNvSpPr>
            <a:spLocks noChangeShapeType="1"/>
          </p:cNvSpPr>
          <p:nvPr/>
        </p:nvSpPr>
        <p:spPr bwMode="auto">
          <a:xfrm>
            <a:off x="66913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4" name="Line 549"/>
          <p:cNvSpPr>
            <a:spLocks noChangeShapeType="1"/>
          </p:cNvSpPr>
          <p:nvPr/>
        </p:nvSpPr>
        <p:spPr bwMode="auto">
          <a:xfrm>
            <a:off x="67627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5" name="Line 550"/>
          <p:cNvSpPr>
            <a:spLocks noChangeShapeType="1"/>
          </p:cNvSpPr>
          <p:nvPr/>
        </p:nvSpPr>
        <p:spPr bwMode="auto">
          <a:xfrm>
            <a:off x="68040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6" name="Line 551"/>
          <p:cNvSpPr>
            <a:spLocks noChangeShapeType="1"/>
          </p:cNvSpPr>
          <p:nvPr/>
        </p:nvSpPr>
        <p:spPr bwMode="auto">
          <a:xfrm>
            <a:off x="68389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7" name="Line 552"/>
          <p:cNvSpPr>
            <a:spLocks noChangeShapeType="1"/>
          </p:cNvSpPr>
          <p:nvPr/>
        </p:nvSpPr>
        <p:spPr bwMode="auto">
          <a:xfrm>
            <a:off x="69088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8" name="Line 553"/>
          <p:cNvSpPr>
            <a:spLocks noChangeShapeType="1"/>
          </p:cNvSpPr>
          <p:nvPr/>
        </p:nvSpPr>
        <p:spPr bwMode="auto">
          <a:xfrm>
            <a:off x="69500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39" name="Line 554"/>
          <p:cNvSpPr>
            <a:spLocks noChangeShapeType="1"/>
          </p:cNvSpPr>
          <p:nvPr/>
        </p:nvSpPr>
        <p:spPr bwMode="auto">
          <a:xfrm>
            <a:off x="69850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0" name="Line 555"/>
          <p:cNvSpPr>
            <a:spLocks noChangeShapeType="1"/>
          </p:cNvSpPr>
          <p:nvPr/>
        </p:nvSpPr>
        <p:spPr bwMode="auto">
          <a:xfrm>
            <a:off x="70564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1" name="Line 556"/>
          <p:cNvSpPr>
            <a:spLocks noChangeShapeType="1"/>
          </p:cNvSpPr>
          <p:nvPr/>
        </p:nvSpPr>
        <p:spPr bwMode="auto">
          <a:xfrm>
            <a:off x="70977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2" name="Line 557"/>
          <p:cNvSpPr>
            <a:spLocks noChangeShapeType="1"/>
          </p:cNvSpPr>
          <p:nvPr/>
        </p:nvSpPr>
        <p:spPr bwMode="auto">
          <a:xfrm>
            <a:off x="71326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3" name="Line 558"/>
          <p:cNvSpPr>
            <a:spLocks noChangeShapeType="1"/>
          </p:cNvSpPr>
          <p:nvPr/>
        </p:nvSpPr>
        <p:spPr bwMode="auto">
          <a:xfrm>
            <a:off x="72024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4" name="Line 559"/>
          <p:cNvSpPr>
            <a:spLocks noChangeShapeType="1"/>
          </p:cNvSpPr>
          <p:nvPr/>
        </p:nvSpPr>
        <p:spPr bwMode="auto">
          <a:xfrm>
            <a:off x="72437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5" name="Line 560"/>
          <p:cNvSpPr>
            <a:spLocks noChangeShapeType="1"/>
          </p:cNvSpPr>
          <p:nvPr/>
        </p:nvSpPr>
        <p:spPr bwMode="auto">
          <a:xfrm>
            <a:off x="72786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6" name="Line 561"/>
          <p:cNvSpPr>
            <a:spLocks noChangeShapeType="1"/>
          </p:cNvSpPr>
          <p:nvPr/>
        </p:nvSpPr>
        <p:spPr bwMode="auto">
          <a:xfrm>
            <a:off x="73501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7" name="Line 562"/>
          <p:cNvSpPr>
            <a:spLocks noChangeShapeType="1"/>
          </p:cNvSpPr>
          <p:nvPr/>
        </p:nvSpPr>
        <p:spPr bwMode="auto">
          <a:xfrm>
            <a:off x="738505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8" name="Line 563"/>
          <p:cNvSpPr>
            <a:spLocks noChangeShapeType="1"/>
          </p:cNvSpPr>
          <p:nvPr/>
        </p:nvSpPr>
        <p:spPr bwMode="auto">
          <a:xfrm>
            <a:off x="74263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49" name="Line 564"/>
          <p:cNvSpPr>
            <a:spLocks noChangeShapeType="1"/>
          </p:cNvSpPr>
          <p:nvPr/>
        </p:nvSpPr>
        <p:spPr bwMode="auto">
          <a:xfrm>
            <a:off x="74961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0" name="Line 565"/>
          <p:cNvSpPr>
            <a:spLocks noChangeShapeType="1"/>
          </p:cNvSpPr>
          <p:nvPr/>
        </p:nvSpPr>
        <p:spPr bwMode="auto">
          <a:xfrm>
            <a:off x="7531101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1" name="Line 566"/>
          <p:cNvSpPr>
            <a:spLocks noChangeShapeType="1"/>
          </p:cNvSpPr>
          <p:nvPr/>
        </p:nvSpPr>
        <p:spPr bwMode="auto">
          <a:xfrm>
            <a:off x="757237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2" name="Line 567"/>
          <p:cNvSpPr>
            <a:spLocks noChangeShapeType="1"/>
          </p:cNvSpPr>
          <p:nvPr/>
        </p:nvSpPr>
        <p:spPr bwMode="auto">
          <a:xfrm>
            <a:off x="76422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3" name="Line 568"/>
          <p:cNvSpPr>
            <a:spLocks noChangeShapeType="1"/>
          </p:cNvSpPr>
          <p:nvPr/>
        </p:nvSpPr>
        <p:spPr bwMode="auto">
          <a:xfrm>
            <a:off x="76787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4" name="Line 569"/>
          <p:cNvSpPr>
            <a:spLocks noChangeShapeType="1"/>
          </p:cNvSpPr>
          <p:nvPr/>
        </p:nvSpPr>
        <p:spPr bwMode="auto">
          <a:xfrm>
            <a:off x="7718426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5" name="Line 570"/>
          <p:cNvSpPr>
            <a:spLocks noChangeShapeType="1"/>
          </p:cNvSpPr>
          <p:nvPr/>
        </p:nvSpPr>
        <p:spPr bwMode="auto">
          <a:xfrm>
            <a:off x="77898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6" name="Line 571"/>
          <p:cNvSpPr>
            <a:spLocks noChangeShapeType="1"/>
          </p:cNvSpPr>
          <p:nvPr/>
        </p:nvSpPr>
        <p:spPr bwMode="auto">
          <a:xfrm>
            <a:off x="782478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7" name="Line 572"/>
          <p:cNvSpPr>
            <a:spLocks noChangeShapeType="1"/>
          </p:cNvSpPr>
          <p:nvPr/>
        </p:nvSpPr>
        <p:spPr bwMode="auto">
          <a:xfrm>
            <a:off x="786606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8" name="Line 573"/>
          <p:cNvSpPr>
            <a:spLocks noChangeShapeType="1"/>
          </p:cNvSpPr>
          <p:nvPr/>
        </p:nvSpPr>
        <p:spPr bwMode="auto">
          <a:xfrm>
            <a:off x="79359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59" name="Line 574"/>
          <p:cNvSpPr>
            <a:spLocks noChangeShapeType="1"/>
          </p:cNvSpPr>
          <p:nvPr/>
        </p:nvSpPr>
        <p:spPr bwMode="auto">
          <a:xfrm>
            <a:off x="7970839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60" name="Line 575"/>
          <p:cNvSpPr>
            <a:spLocks noChangeShapeType="1"/>
          </p:cNvSpPr>
          <p:nvPr/>
        </p:nvSpPr>
        <p:spPr bwMode="auto">
          <a:xfrm>
            <a:off x="8012114" y="6445251"/>
            <a:ext cx="0" cy="111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61" name="Line 576"/>
          <p:cNvSpPr>
            <a:spLocks noChangeShapeType="1"/>
          </p:cNvSpPr>
          <p:nvPr/>
        </p:nvSpPr>
        <p:spPr bwMode="auto">
          <a:xfrm>
            <a:off x="1455739" y="6445251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62" name="Rectangle 577"/>
          <p:cNvSpPr>
            <a:spLocks noChangeArrowheads="1"/>
          </p:cNvSpPr>
          <p:nvPr/>
        </p:nvSpPr>
        <p:spPr bwMode="auto">
          <a:xfrm>
            <a:off x="1354139" y="648176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763" name="Line 578"/>
          <p:cNvSpPr>
            <a:spLocks noChangeShapeType="1"/>
          </p:cNvSpPr>
          <p:nvPr/>
        </p:nvSpPr>
        <p:spPr bwMode="auto">
          <a:xfrm>
            <a:off x="2189164" y="6445251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64" name="Rectangle 579"/>
          <p:cNvSpPr>
            <a:spLocks noChangeArrowheads="1"/>
          </p:cNvSpPr>
          <p:nvPr/>
        </p:nvSpPr>
        <p:spPr bwMode="auto">
          <a:xfrm>
            <a:off x="2087564" y="648176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600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765" name="Line 580"/>
          <p:cNvSpPr>
            <a:spLocks noChangeShapeType="1"/>
          </p:cNvSpPr>
          <p:nvPr/>
        </p:nvSpPr>
        <p:spPr bwMode="auto">
          <a:xfrm>
            <a:off x="2917826" y="6445251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66" name="Rectangle 581"/>
          <p:cNvSpPr>
            <a:spLocks noChangeArrowheads="1"/>
          </p:cNvSpPr>
          <p:nvPr/>
        </p:nvSpPr>
        <p:spPr bwMode="auto">
          <a:xfrm>
            <a:off x="2816226" y="648176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700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767" name="Line 582"/>
          <p:cNvSpPr>
            <a:spLocks noChangeShapeType="1"/>
          </p:cNvSpPr>
          <p:nvPr/>
        </p:nvSpPr>
        <p:spPr bwMode="auto">
          <a:xfrm>
            <a:off x="3651251" y="6445251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93" name="Rectangle 584"/>
          <p:cNvSpPr>
            <a:spLocks noChangeArrowheads="1"/>
          </p:cNvSpPr>
          <p:nvPr/>
        </p:nvSpPr>
        <p:spPr bwMode="auto">
          <a:xfrm>
            <a:off x="3549651" y="648176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800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94" name="Line 585"/>
          <p:cNvSpPr>
            <a:spLocks noChangeShapeType="1"/>
          </p:cNvSpPr>
          <p:nvPr/>
        </p:nvSpPr>
        <p:spPr bwMode="auto">
          <a:xfrm>
            <a:off x="4384676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95" name="Rectangle 586"/>
          <p:cNvSpPr>
            <a:spLocks noChangeArrowheads="1"/>
          </p:cNvSpPr>
          <p:nvPr/>
        </p:nvSpPr>
        <p:spPr bwMode="auto">
          <a:xfrm>
            <a:off x="4283076" y="648176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900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96" name="Line 587"/>
          <p:cNvSpPr>
            <a:spLocks noChangeShapeType="1"/>
          </p:cNvSpPr>
          <p:nvPr/>
        </p:nvSpPr>
        <p:spPr bwMode="auto">
          <a:xfrm>
            <a:off x="5118101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97" name="Rectangle 588"/>
          <p:cNvSpPr>
            <a:spLocks noChangeArrowheads="1"/>
          </p:cNvSpPr>
          <p:nvPr/>
        </p:nvSpPr>
        <p:spPr bwMode="auto">
          <a:xfrm>
            <a:off x="4986338" y="648176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98" name="Line 589"/>
          <p:cNvSpPr>
            <a:spLocks noChangeShapeType="1"/>
          </p:cNvSpPr>
          <p:nvPr/>
        </p:nvSpPr>
        <p:spPr bwMode="auto">
          <a:xfrm>
            <a:off x="5846763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99" name="Rectangle 590"/>
          <p:cNvSpPr>
            <a:spLocks noChangeArrowheads="1"/>
          </p:cNvSpPr>
          <p:nvPr/>
        </p:nvSpPr>
        <p:spPr bwMode="auto">
          <a:xfrm>
            <a:off x="5715001" y="648176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1100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0" name="Line 591"/>
          <p:cNvSpPr>
            <a:spLocks noChangeShapeType="1"/>
          </p:cNvSpPr>
          <p:nvPr/>
        </p:nvSpPr>
        <p:spPr bwMode="auto">
          <a:xfrm>
            <a:off x="6580188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401" name="Rectangle 592"/>
          <p:cNvSpPr>
            <a:spLocks noChangeArrowheads="1"/>
          </p:cNvSpPr>
          <p:nvPr/>
        </p:nvSpPr>
        <p:spPr bwMode="auto">
          <a:xfrm>
            <a:off x="6448426" y="648176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1200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2" name="Line 593"/>
          <p:cNvSpPr>
            <a:spLocks noChangeShapeType="1"/>
          </p:cNvSpPr>
          <p:nvPr/>
        </p:nvSpPr>
        <p:spPr bwMode="auto">
          <a:xfrm>
            <a:off x="7313613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403" name="Rectangle 594"/>
          <p:cNvSpPr>
            <a:spLocks noChangeArrowheads="1"/>
          </p:cNvSpPr>
          <p:nvPr/>
        </p:nvSpPr>
        <p:spPr bwMode="auto">
          <a:xfrm>
            <a:off x="7181851" y="648176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1300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4" name="Line 595"/>
          <p:cNvSpPr>
            <a:spLocks noChangeShapeType="1"/>
          </p:cNvSpPr>
          <p:nvPr/>
        </p:nvSpPr>
        <p:spPr bwMode="auto">
          <a:xfrm>
            <a:off x="8048626" y="6445250"/>
            <a:ext cx="0" cy="365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405" name="Rectangle 596"/>
          <p:cNvSpPr>
            <a:spLocks noChangeArrowheads="1"/>
          </p:cNvSpPr>
          <p:nvPr/>
        </p:nvSpPr>
        <p:spPr bwMode="auto">
          <a:xfrm>
            <a:off x="7916863" y="648176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1400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6" name="Rectangle 597"/>
          <p:cNvSpPr>
            <a:spLocks noChangeArrowheads="1"/>
          </p:cNvSpPr>
          <p:nvPr/>
        </p:nvSpPr>
        <p:spPr bwMode="auto">
          <a:xfrm>
            <a:off x="4473576" y="6597932"/>
            <a:ext cx="2821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m/z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07" name="Line 598"/>
          <p:cNvSpPr>
            <a:spLocks noChangeShapeType="1"/>
          </p:cNvSpPr>
          <p:nvPr/>
        </p:nvSpPr>
        <p:spPr bwMode="auto">
          <a:xfrm flipV="1">
            <a:off x="1092201" y="3698875"/>
            <a:ext cx="0" cy="2743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488" name="Line 679"/>
          <p:cNvSpPr>
            <a:spLocks noChangeShapeType="1"/>
          </p:cNvSpPr>
          <p:nvPr/>
        </p:nvSpPr>
        <p:spPr bwMode="auto">
          <a:xfrm flipH="1">
            <a:off x="1033463" y="6442075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489" name="Rectangle 680"/>
          <p:cNvSpPr>
            <a:spLocks noChangeArrowheads="1"/>
          </p:cNvSpPr>
          <p:nvPr/>
        </p:nvSpPr>
        <p:spPr bwMode="auto">
          <a:xfrm>
            <a:off x="859786" y="6334353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08" name="Line 699"/>
          <p:cNvSpPr>
            <a:spLocks noChangeShapeType="1"/>
          </p:cNvSpPr>
          <p:nvPr/>
        </p:nvSpPr>
        <p:spPr bwMode="auto">
          <a:xfrm flipH="1">
            <a:off x="1033463" y="5072063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09" name="Rectangle 700"/>
          <p:cNvSpPr>
            <a:spLocks noChangeArrowheads="1"/>
          </p:cNvSpPr>
          <p:nvPr/>
        </p:nvSpPr>
        <p:spPr bwMode="auto">
          <a:xfrm>
            <a:off x="789692" y="4964341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28" name="Line 719"/>
          <p:cNvSpPr>
            <a:spLocks noChangeShapeType="1"/>
          </p:cNvSpPr>
          <p:nvPr/>
        </p:nvSpPr>
        <p:spPr bwMode="auto">
          <a:xfrm flipH="1">
            <a:off x="1033463" y="3698875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29" name="Rectangle 720"/>
          <p:cNvSpPr>
            <a:spLocks noChangeArrowheads="1"/>
          </p:cNvSpPr>
          <p:nvPr/>
        </p:nvSpPr>
        <p:spPr bwMode="auto">
          <a:xfrm>
            <a:off x="690609" y="3575062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30" name="Rectangle 721"/>
          <p:cNvSpPr>
            <a:spLocks noChangeArrowheads="1"/>
          </p:cNvSpPr>
          <p:nvPr/>
        </p:nvSpPr>
        <p:spPr bwMode="auto">
          <a:xfrm rot="16200000">
            <a:off x="-222470" y="4964341"/>
            <a:ext cx="145219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Relative Abundance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31" name="Freeform 722"/>
          <p:cNvSpPr>
            <a:spLocks/>
          </p:cNvSpPr>
          <p:nvPr/>
        </p:nvSpPr>
        <p:spPr bwMode="auto">
          <a:xfrm>
            <a:off x="1092201" y="3698875"/>
            <a:ext cx="6967538" cy="2743200"/>
          </a:xfrm>
          <a:custGeom>
            <a:avLst/>
            <a:gdLst>
              <a:gd name="T0" fmla="*/ 17 w 1187"/>
              <a:gd name="T1" fmla="*/ 745 h 745"/>
              <a:gd name="T2" fmla="*/ 35 w 1187"/>
              <a:gd name="T3" fmla="*/ 745 h 745"/>
              <a:gd name="T4" fmla="*/ 53 w 1187"/>
              <a:gd name="T5" fmla="*/ 745 h 745"/>
              <a:gd name="T6" fmla="*/ 71 w 1187"/>
              <a:gd name="T7" fmla="*/ 745 h 745"/>
              <a:gd name="T8" fmla="*/ 89 w 1187"/>
              <a:gd name="T9" fmla="*/ 745 h 745"/>
              <a:gd name="T10" fmla="*/ 107 w 1187"/>
              <a:gd name="T11" fmla="*/ 745 h 745"/>
              <a:gd name="T12" fmla="*/ 125 w 1187"/>
              <a:gd name="T13" fmla="*/ 745 h 745"/>
              <a:gd name="T14" fmla="*/ 143 w 1187"/>
              <a:gd name="T15" fmla="*/ 745 h 745"/>
              <a:gd name="T16" fmla="*/ 161 w 1187"/>
              <a:gd name="T17" fmla="*/ 745 h 745"/>
              <a:gd name="T18" fmla="*/ 179 w 1187"/>
              <a:gd name="T19" fmla="*/ 745 h 745"/>
              <a:gd name="T20" fmla="*/ 197 w 1187"/>
              <a:gd name="T21" fmla="*/ 745 h 745"/>
              <a:gd name="T22" fmla="*/ 215 w 1187"/>
              <a:gd name="T23" fmla="*/ 745 h 745"/>
              <a:gd name="T24" fmla="*/ 233 w 1187"/>
              <a:gd name="T25" fmla="*/ 743 h 745"/>
              <a:gd name="T26" fmla="*/ 251 w 1187"/>
              <a:gd name="T27" fmla="*/ 745 h 745"/>
              <a:gd name="T28" fmla="*/ 269 w 1187"/>
              <a:gd name="T29" fmla="*/ 745 h 745"/>
              <a:gd name="T30" fmla="*/ 287 w 1187"/>
              <a:gd name="T31" fmla="*/ 745 h 745"/>
              <a:gd name="T32" fmla="*/ 305 w 1187"/>
              <a:gd name="T33" fmla="*/ 745 h 745"/>
              <a:gd name="T34" fmla="*/ 323 w 1187"/>
              <a:gd name="T35" fmla="*/ 745 h 745"/>
              <a:gd name="T36" fmla="*/ 341 w 1187"/>
              <a:gd name="T37" fmla="*/ 745 h 745"/>
              <a:gd name="T38" fmla="*/ 360 w 1187"/>
              <a:gd name="T39" fmla="*/ 745 h 745"/>
              <a:gd name="T40" fmla="*/ 378 w 1187"/>
              <a:gd name="T41" fmla="*/ 745 h 745"/>
              <a:gd name="T42" fmla="*/ 396 w 1187"/>
              <a:gd name="T43" fmla="*/ 745 h 745"/>
              <a:gd name="T44" fmla="*/ 414 w 1187"/>
              <a:gd name="T45" fmla="*/ 745 h 745"/>
              <a:gd name="T46" fmla="*/ 432 w 1187"/>
              <a:gd name="T47" fmla="*/ 745 h 745"/>
              <a:gd name="T48" fmla="*/ 450 w 1187"/>
              <a:gd name="T49" fmla="*/ 745 h 745"/>
              <a:gd name="T50" fmla="*/ 468 w 1187"/>
              <a:gd name="T51" fmla="*/ 745 h 745"/>
              <a:gd name="T52" fmla="*/ 486 w 1187"/>
              <a:gd name="T53" fmla="*/ 745 h 745"/>
              <a:gd name="T54" fmla="*/ 504 w 1187"/>
              <a:gd name="T55" fmla="*/ 745 h 745"/>
              <a:gd name="T56" fmla="*/ 523 w 1187"/>
              <a:gd name="T57" fmla="*/ 736 h 745"/>
              <a:gd name="T58" fmla="*/ 541 w 1187"/>
              <a:gd name="T59" fmla="*/ 745 h 745"/>
              <a:gd name="T60" fmla="*/ 559 w 1187"/>
              <a:gd name="T61" fmla="*/ 745 h 745"/>
              <a:gd name="T62" fmla="*/ 577 w 1187"/>
              <a:gd name="T63" fmla="*/ 745 h 745"/>
              <a:gd name="T64" fmla="*/ 595 w 1187"/>
              <a:gd name="T65" fmla="*/ 745 h 745"/>
              <a:gd name="T66" fmla="*/ 613 w 1187"/>
              <a:gd name="T67" fmla="*/ 745 h 745"/>
              <a:gd name="T68" fmla="*/ 631 w 1187"/>
              <a:gd name="T69" fmla="*/ 745 h 745"/>
              <a:gd name="T70" fmla="*/ 649 w 1187"/>
              <a:gd name="T71" fmla="*/ 745 h 745"/>
              <a:gd name="T72" fmla="*/ 667 w 1187"/>
              <a:gd name="T73" fmla="*/ 745 h 745"/>
              <a:gd name="T74" fmla="*/ 687 w 1187"/>
              <a:gd name="T75" fmla="*/ 745 h 745"/>
              <a:gd name="T76" fmla="*/ 706 w 1187"/>
              <a:gd name="T77" fmla="*/ 745 h 745"/>
              <a:gd name="T78" fmla="*/ 724 w 1187"/>
              <a:gd name="T79" fmla="*/ 745 h 745"/>
              <a:gd name="T80" fmla="*/ 742 w 1187"/>
              <a:gd name="T81" fmla="*/ 745 h 745"/>
              <a:gd name="T82" fmla="*/ 762 w 1187"/>
              <a:gd name="T83" fmla="*/ 745 h 745"/>
              <a:gd name="T84" fmla="*/ 782 w 1187"/>
              <a:gd name="T85" fmla="*/ 728 h 745"/>
              <a:gd name="T86" fmla="*/ 800 w 1187"/>
              <a:gd name="T87" fmla="*/ 741 h 745"/>
              <a:gd name="T88" fmla="*/ 819 w 1187"/>
              <a:gd name="T89" fmla="*/ 745 h 745"/>
              <a:gd name="T90" fmla="*/ 837 w 1187"/>
              <a:gd name="T91" fmla="*/ 745 h 745"/>
              <a:gd name="T92" fmla="*/ 856 w 1187"/>
              <a:gd name="T93" fmla="*/ 745 h 745"/>
              <a:gd name="T94" fmla="*/ 874 w 1187"/>
              <a:gd name="T95" fmla="*/ 745 h 745"/>
              <a:gd name="T96" fmla="*/ 893 w 1187"/>
              <a:gd name="T97" fmla="*/ 745 h 745"/>
              <a:gd name="T98" fmla="*/ 912 w 1187"/>
              <a:gd name="T99" fmla="*/ 745 h 745"/>
              <a:gd name="T100" fmla="*/ 931 w 1187"/>
              <a:gd name="T101" fmla="*/ 745 h 745"/>
              <a:gd name="T102" fmla="*/ 949 w 1187"/>
              <a:gd name="T103" fmla="*/ 745 h 745"/>
              <a:gd name="T104" fmla="*/ 967 w 1187"/>
              <a:gd name="T105" fmla="*/ 744 h 745"/>
              <a:gd name="T106" fmla="*/ 985 w 1187"/>
              <a:gd name="T107" fmla="*/ 745 h 745"/>
              <a:gd name="T108" fmla="*/ 1005 w 1187"/>
              <a:gd name="T109" fmla="*/ 745 h 745"/>
              <a:gd name="T110" fmla="*/ 1026 w 1187"/>
              <a:gd name="T111" fmla="*/ 745 h 745"/>
              <a:gd name="T112" fmla="*/ 1046 w 1187"/>
              <a:gd name="T113" fmla="*/ 743 h 745"/>
              <a:gd name="T114" fmla="*/ 1064 w 1187"/>
              <a:gd name="T115" fmla="*/ 745 h 745"/>
              <a:gd name="T116" fmla="*/ 1084 w 1187"/>
              <a:gd name="T117" fmla="*/ 745 h 745"/>
              <a:gd name="T118" fmla="*/ 1107 w 1187"/>
              <a:gd name="T119" fmla="*/ 745 h 745"/>
              <a:gd name="T120" fmla="*/ 1130 w 1187"/>
              <a:gd name="T121" fmla="*/ 745 h 745"/>
              <a:gd name="T122" fmla="*/ 1150 w 1187"/>
              <a:gd name="T123" fmla="*/ 745 h 745"/>
              <a:gd name="T124" fmla="*/ 1168 w 1187"/>
              <a:gd name="T125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7" h="745">
                <a:moveTo>
                  <a:pt x="0" y="745"/>
                </a:moveTo>
                <a:lnTo>
                  <a:pt x="0" y="745"/>
                </a:lnTo>
                <a:lnTo>
                  <a:pt x="1" y="743"/>
                </a:lnTo>
                <a:lnTo>
                  <a:pt x="1" y="745"/>
                </a:lnTo>
                <a:lnTo>
                  <a:pt x="2" y="744"/>
                </a:lnTo>
                <a:lnTo>
                  <a:pt x="2" y="745"/>
                </a:lnTo>
                <a:lnTo>
                  <a:pt x="3" y="721"/>
                </a:lnTo>
                <a:lnTo>
                  <a:pt x="3" y="745"/>
                </a:lnTo>
                <a:lnTo>
                  <a:pt x="4" y="735"/>
                </a:lnTo>
                <a:lnTo>
                  <a:pt x="4" y="745"/>
                </a:lnTo>
                <a:lnTo>
                  <a:pt x="5" y="735"/>
                </a:lnTo>
                <a:lnTo>
                  <a:pt x="5" y="745"/>
                </a:lnTo>
                <a:lnTo>
                  <a:pt x="6" y="738"/>
                </a:lnTo>
                <a:lnTo>
                  <a:pt x="6" y="745"/>
                </a:lnTo>
                <a:lnTo>
                  <a:pt x="7" y="726"/>
                </a:lnTo>
                <a:lnTo>
                  <a:pt x="7" y="745"/>
                </a:lnTo>
                <a:lnTo>
                  <a:pt x="8" y="739"/>
                </a:lnTo>
                <a:lnTo>
                  <a:pt x="8" y="745"/>
                </a:lnTo>
                <a:lnTo>
                  <a:pt x="9" y="741"/>
                </a:lnTo>
                <a:lnTo>
                  <a:pt x="9" y="745"/>
                </a:lnTo>
                <a:lnTo>
                  <a:pt x="10" y="739"/>
                </a:lnTo>
                <a:lnTo>
                  <a:pt x="10" y="745"/>
                </a:lnTo>
                <a:lnTo>
                  <a:pt x="11" y="743"/>
                </a:lnTo>
                <a:lnTo>
                  <a:pt x="11" y="745"/>
                </a:lnTo>
                <a:lnTo>
                  <a:pt x="12" y="745"/>
                </a:lnTo>
                <a:lnTo>
                  <a:pt x="12" y="745"/>
                </a:lnTo>
                <a:lnTo>
                  <a:pt x="13" y="740"/>
                </a:lnTo>
                <a:lnTo>
                  <a:pt x="13" y="745"/>
                </a:lnTo>
                <a:lnTo>
                  <a:pt x="14" y="743"/>
                </a:lnTo>
                <a:lnTo>
                  <a:pt x="14" y="745"/>
                </a:lnTo>
                <a:lnTo>
                  <a:pt x="15" y="732"/>
                </a:lnTo>
                <a:lnTo>
                  <a:pt x="15" y="745"/>
                </a:lnTo>
                <a:lnTo>
                  <a:pt x="16" y="736"/>
                </a:lnTo>
                <a:lnTo>
                  <a:pt x="16" y="745"/>
                </a:lnTo>
                <a:lnTo>
                  <a:pt x="17" y="743"/>
                </a:lnTo>
                <a:lnTo>
                  <a:pt x="17" y="745"/>
                </a:lnTo>
                <a:lnTo>
                  <a:pt x="18" y="744"/>
                </a:lnTo>
                <a:lnTo>
                  <a:pt x="18" y="745"/>
                </a:lnTo>
                <a:lnTo>
                  <a:pt x="19" y="743"/>
                </a:lnTo>
                <a:lnTo>
                  <a:pt x="19" y="745"/>
                </a:lnTo>
                <a:lnTo>
                  <a:pt x="20" y="743"/>
                </a:lnTo>
                <a:lnTo>
                  <a:pt x="20" y="745"/>
                </a:lnTo>
                <a:lnTo>
                  <a:pt x="21" y="732"/>
                </a:lnTo>
                <a:lnTo>
                  <a:pt x="21" y="745"/>
                </a:lnTo>
                <a:lnTo>
                  <a:pt x="22" y="734"/>
                </a:lnTo>
                <a:lnTo>
                  <a:pt x="22" y="745"/>
                </a:lnTo>
                <a:lnTo>
                  <a:pt x="23" y="745"/>
                </a:lnTo>
                <a:lnTo>
                  <a:pt x="23" y="745"/>
                </a:lnTo>
                <a:lnTo>
                  <a:pt x="24" y="734"/>
                </a:lnTo>
                <a:lnTo>
                  <a:pt x="24" y="745"/>
                </a:lnTo>
                <a:lnTo>
                  <a:pt x="25" y="745"/>
                </a:lnTo>
                <a:lnTo>
                  <a:pt x="25" y="739"/>
                </a:lnTo>
                <a:lnTo>
                  <a:pt x="26" y="738"/>
                </a:lnTo>
                <a:lnTo>
                  <a:pt x="26" y="745"/>
                </a:lnTo>
                <a:lnTo>
                  <a:pt x="27" y="731"/>
                </a:lnTo>
                <a:lnTo>
                  <a:pt x="27" y="745"/>
                </a:lnTo>
                <a:lnTo>
                  <a:pt x="28" y="744"/>
                </a:lnTo>
                <a:lnTo>
                  <a:pt x="28" y="745"/>
                </a:lnTo>
                <a:lnTo>
                  <a:pt x="29" y="742"/>
                </a:lnTo>
                <a:lnTo>
                  <a:pt x="29" y="745"/>
                </a:lnTo>
                <a:lnTo>
                  <a:pt x="30" y="744"/>
                </a:lnTo>
                <a:lnTo>
                  <a:pt x="30" y="745"/>
                </a:lnTo>
                <a:lnTo>
                  <a:pt x="31" y="745"/>
                </a:lnTo>
                <a:lnTo>
                  <a:pt x="31" y="745"/>
                </a:lnTo>
                <a:lnTo>
                  <a:pt x="32" y="744"/>
                </a:lnTo>
                <a:lnTo>
                  <a:pt x="32" y="745"/>
                </a:lnTo>
                <a:lnTo>
                  <a:pt x="33" y="745"/>
                </a:lnTo>
                <a:lnTo>
                  <a:pt x="33" y="745"/>
                </a:lnTo>
                <a:lnTo>
                  <a:pt x="34" y="745"/>
                </a:lnTo>
                <a:lnTo>
                  <a:pt x="34" y="745"/>
                </a:lnTo>
                <a:lnTo>
                  <a:pt x="35" y="741"/>
                </a:lnTo>
                <a:lnTo>
                  <a:pt x="35" y="745"/>
                </a:lnTo>
                <a:lnTo>
                  <a:pt x="36" y="743"/>
                </a:lnTo>
                <a:lnTo>
                  <a:pt x="36" y="745"/>
                </a:lnTo>
                <a:lnTo>
                  <a:pt x="37" y="711"/>
                </a:lnTo>
                <a:lnTo>
                  <a:pt x="37" y="745"/>
                </a:lnTo>
                <a:lnTo>
                  <a:pt x="38" y="717"/>
                </a:lnTo>
                <a:lnTo>
                  <a:pt x="38" y="745"/>
                </a:lnTo>
                <a:lnTo>
                  <a:pt x="39" y="734"/>
                </a:lnTo>
                <a:lnTo>
                  <a:pt x="39" y="745"/>
                </a:lnTo>
                <a:lnTo>
                  <a:pt x="40" y="739"/>
                </a:lnTo>
                <a:lnTo>
                  <a:pt x="40" y="745"/>
                </a:lnTo>
                <a:lnTo>
                  <a:pt x="41" y="728"/>
                </a:lnTo>
                <a:lnTo>
                  <a:pt x="41" y="745"/>
                </a:lnTo>
                <a:lnTo>
                  <a:pt x="42" y="738"/>
                </a:lnTo>
                <a:lnTo>
                  <a:pt x="42" y="745"/>
                </a:lnTo>
                <a:lnTo>
                  <a:pt x="43" y="745"/>
                </a:lnTo>
                <a:lnTo>
                  <a:pt x="43" y="745"/>
                </a:lnTo>
                <a:lnTo>
                  <a:pt x="44" y="734"/>
                </a:lnTo>
                <a:lnTo>
                  <a:pt x="44" y="745"/>
                </a:lnTo>
                <a:lnTo>
                  <a:pt x="45" y="720"/>
                </a:lnTo>
                <a:lnTo>
                  <a:pt x="45" y="745"/>
                </a:lnTo>
                <a:lnTo>
                  <a:pt x="46" y="739"/>
                </a:lnTo>
                <a:lnTo>
                  <a:pt x="46" y="745"/>
                </a:lnTo>
                <a:lnTo>
                  <a:pt x="47" y="742"/>
                </a:lnTo>
                <a:lnTo>
                  <a:pt x="47" y="745"/>
                </a:lnTo>
                <a:lnTo>
                  <a:pt x="48" y="742"/>
                </a:lnTo>
                <a:lnTo>
                  <a:pt x="48" y="745"/>
                </a:lnTo>
                <a:lnTo>
                  <a:pt x="49" y="744"/>
                </a:lnTo>
                <a:lnTo>
                  <a:pt x="49" y="745"/>
                </a:lnTo>
                <a:lnTo>
                  <a:pt x="50" y="745"/>
                </a:lnTo>
                <a:lnTo>
                  <a:pt x="50" y="745"/>
                </a:lnTo>
                <a:lnTo>
                  <a:pt x="51" y="743"/>
                </a:lnTo>
                <a:lnTo>
                  <a:pt x="51" y="745"/>
                </a:lnTo>
                <a:lnTo>
                  <a:pt x="52" y="743"/>
                </a:lnTo>
                <a:lnTo>
                  <a:pt x="52" y="745"/>
                </a:lnTo>
                <a:lnTo>
                  <a:pt x="53" y="745"/>
                </a:lnTo>
                <a:lnTo>
                  <a:pt x="53" y="745"/>
                </a:lnTo>
                <a:lnTo>
                  <a:pt x="54" y="744"/>
                </a:lnTo>
                <a:lnTo>
                  <a:pt x="54" y="745"/>
                </a:lnTo>
                <a:lnTo>
                  <a:pt x="55" y="745"/>
                </a:lnTo>
                <a:lnTo>
                  <a:pt x="55" y="741"/>
                </a:lnTo>
                <a:lnTo>
                  <a:pt x="56" y="741"/>
                </a:lnTo>
                <a:lnTo>
                  <a:pt x="56" y="745"/>
                </a:lnTo>
                <a:lnTo>
                  <a:pt x="57" y="744"/>
                </a:lnTo>
                <a:lnTo>
                  <a:pt x="57" y="745"/>
                </a:lnTo>
                <a:lnTo>
                  <a:pt x="58" y="726"/>
                </a:lnTo>
                <a:lnTo>
                  <a:pt x="58" y="745"/>
                </a:lnTo>
                <a:lnTo>
                  <a:pt x="59" y="737"/>
                </a:lnTo>
                <a:lnTo>
                  <a:pt x="59" y="745"/>
                </a:lnTo>
                <a:lnTo>
                  <a:pt x="60" y="731"/>
                </a:lnTo>
                <a:lnTo>
                  <a:pt x="60" y="745"/>
                </a:lnTo>
                <a:lnTo>
                  <a:pt x="61" y="737"/>
                </a:lnTo>
                <a:lnTo>
                  <a:pt x="61" y="745"/>
                </a:lnTo>
                <a:lnTo>
                  <a:pt x="62" y="711"/>
                </a:lnTo>
                <a:lnTo>
                  <a:pt x="62" y="745"/>
                </a:lnTo>
                <a:lnTo>
                  <a:pt x="63" y="742"/>
                </a:lnTo>
                <a:lnTo>
                  <a:pt x="63" y="745"/>
                </a:lnTo>
                <a:lnTo>
                  <a:pt x="64" y="730"/>
                </a:lnTo>
                <a:lnTo>
                  <a:pt x="64" y="745"/>
                </a:lnTo>
                <a:lnTo>
                  <a:pt x="65" y="741"/>
                </a:lnTo>
                <a:lnTo>
                  <a:pt x="65" y="745"/>
                </a:lnTo>
                <a:lnTo>
                  <a:pt x="66" y="731"/>
                </a:lnTo>
                <a:lnTo>
                  <a:pt x="66" y="745"/>
                </a:lnTo>
                <a:lnTo>
                  <a:pt x="67" y="738"/>
                </a:lnTo>
                <a:lnTo>
                  <a:pt x="67" y="745"/>
                </a:lnTo>
                <a:lnTo>
                  <a:pt x="68" y="742"/>
                </a:lnTo>
                <a:lnTo>
                  <a:pt x="68" y="745"/>
                </a:lnTo>
                <a:lnTo>
                  <a:pt x="69" y="744"/>
                </a:lnTo>
                <a:lnTo>
                  <a:pt x="69" y="745"/>
                </a:lnTo>
                <a:lnTo>
                  <a:pt x="70" y="743"/>
                </a:lnTo>
                <a:lnTo>
                  <a:pt x="70" y="745"/>
                </a:lnTo>
                <a:lnTo>
                  <a:pt x="71" y="743"/>
                </a:lnTo>
                <a:lnTo>
                  <a:pt x="71" y="745"/>
                </a:lnTo>
                <a:lnTo>
                  <a:pt x="72" y="738"/>
                </a:lnTo>
                <a:lnTo>
                  <a:pt x="72" y="745"/>
                </a:lnTo>
                <a:lnTo>
                  <a:pt x="73" y="743"/>
                </a:lnTo>
                <a:lnTo>
                  <a:pt x="73" y="745"/>
                </a:lnTo>
                <a:lnTo>
                  <a:pt x="74" y="742"/>
                </a:lnTo>
                <a:lnTo>
                  <a:pt x="74" y="745"/>
                </a:lnTo>
                <a:lnTo>
                  <a:pt x="75" y="744"/>
                </a:lnTo>
                <a:lnTo>
                  <a:pt x="75" y="745"/>
                </a:lnTo>
                <a:lnTo>
                  <a:pt x="76" y="741"/>
                </a:lnTo>
                <a:lnTo>
                  <a:pt x="76" y="745"/>
                </a:lnTo>
                <a:lnTo>
                  <a:pt x="77" y="742"/>
                </a:lnTo>
                <a:lnTo>
                  <a:pt x="77" y="745"/>
                </a:lnTo>
                <a:lnTo>
                  <a:pt x="78" y="745"/>
                </a:lnTo>
                <a:lnTo>
                  <a:pt x="78" y="743"/>
                </a:lnTo>
                <a:lnTo>
                  <a:pt x="79" y="740"/>
                </a:lnTo>
                <a:lnTo>
                  <a:pt x="79" y="745"/>
                </a:lnTo>
                <a:lnTo>
                  <a:pt x="80" y="712"/>
                </a:lnTo>
                <a:lnTo>
                  <a:pt x="80" y="745"/>
                </a:lnTo>
                <a:lnTo>
                  <a:pt x="81" y="736"/>
                </a:lnTo>
                <a:lnTo>
                  <a:pt x="81" y="745"/>
                </a:lnTo>
                <a:lnTo>
                  <a:pt x="82" y="743"/>
                </a:lnTo>
                <a:lnTo>
                  <a:pt x="82" y="745"/>
                </a:lnTo>
                <a:lnTo>
                  <a:pt x="83" y="745"/>
                </a:lnTo>
                <a:lnTo>
                  <a:pt x="83" y="745"/>
                </a:lnTo>
                <a:lnTo>
                  <a:pt x="84" y="735"/>
                </a:lnTo>
                <a:lnTo>
                  <a:pt x="84" y="745"/>
                </a:lnTo>
                <a:lnTo>
                  <a:pt x="85" y="744"/>
                </a:lnTo>
                <a:lnTo>
                  <a:pt x="85" y="745"/>
                </a:lnTo>
                <a:lnTo>
                  <a:pt x="86" y="712"/>
                </a:lnTo>
                <a:lnTo>
                  <a:pt x="86" y="745"/>
                </a:lnTo>
                <a:lnTo>
                  <a:pt x="87" y="741"/>
                </a:lnTo>
                <a:lnTo>
                  <a:pt x="87" y="745"/>
                </a:lnTo>
                <a:lnTo>
                  <a:pt x="88" y="745"/>
                </a:lnTo>
                <a:lnTo>
                  <a:pt x="88" y="739"/>
                </a:lnTo>
                <a:lnTo>
                  <a:pt x="89" y="744"/>
                </a:lnTo>
                <a:lnTo>
                  <a:pt x="89" y="745"/>
                </a:lnTo>
                <a:lnTo>
                  <a:pt x="90" y="724"/>
                </a:lnTo>
                <a:lnTo>
                  <a:pt x="90" y="745"/>
                </a:lnTo>
                <a:lnTo>
                  <a:pt x="91" y="743"/>
                </a:lnTo>
                <a:lnTo>
                  <a:pt x="91" y="745"/>
                </a:lnTo>
                <a:lnTo>
                  <a:pt x="92" y="742"/>
                </a:lnTo>
                <a:lnTo>
                  <a:pt x="92" y="745"/>
                </a:lnTo>
                <a:lnTo>
                  <a:pt x="93" y="744"/>
                </a:lnTo>
                <a:lnTo>
                  <a:pt x="93" y="745"/>
                </a:lnTo>
                <a:lnTo>
                  <a:pt x="94" y="742"/>
                </a:lnTo>
                <a:lnTo>
                  <a:pt x="94" y="745"/>
                </a:lnTo>
                <a:lnTo>
                  <a:pt x="95" y="741"/>
                </a:lnTo>
                <a:lnTo>
                  <a:pt x="95" y="745"/>
                </a:lnTo>
                <a:lnTo>
                  <a:pt x="96" y="742"/>
                </a:lnTo>
                <a:lnTo>
                  <a:pt x="96" y="745"/>
                </a:lnTo>
                <a:lnTo>
                  <a:pt x="97" y="720"/>
                </a:lnTo>
                <a:lnTo>
                  <a:pt x="97" y="745"/>
                </a:lnTo>
                <a:lnTo>
                  <a:pt x="98" y="745"/>
                </a:lnTo>
                <a:lnTo>
                  <a:pt x="98" y="740"/>
                </a:lnTo>
                <a:lnTo>
                  <a:pt x="99" y="738"/>
                </a:lnTo>
                <a:lnTo>
                  <a:pt x="99" y="745"/>
                </a:lnTo>
                <a:lnTo>
                  <a:pt x="100" y="742"/>
                </a:lnTo>
                <a:lnTo>
                  <a:pt x="100" y="745"/>
                </a:lnTo>
                <a:lnTo>
                  <a:pt x="101" y="743"/>
                </a:lnTo>
                <a:lnTo>
                  <a:pt x="101" y="745"/>
                </a:lnTo>
                <a:lnTo>
                  <a:pt x="102" y="745"/>
                </a:lnTo>
                <a:lnTo>
                  <a:pt x="102" y="745"/>
                </a:lnTo>
                <a:lnTo>
                  <a:pt x="103" y="745"/>
                </a:lnTo>
                <a:lnTo>
                  <a:pt x="103" y="745"/>
                </a:lnTo>
                <a:lnTo>
                  <a:pt x="104" y="745"/>
                </a:lnTo>
                <a:lnTo>
                  <a:pt x="104" y="745"/>
                </a:lnTo>
                <a:lnTo>
                  <a:pt x="105" y="745"/>
                </a:lnTo>
                <a:lnTo>
                  <a:pt x="105" y="745"/>
                </a:lnTo>
                <a:lnTo>
                  <a:pt x="106" y="744"/>
                </a:lnTo>
                <a:lnTo>
                  <a:pt x="106" y="745"/>
                </a:lnTo>
                <a:lnTo>
                  <a:pt x="107" y="738"/>
                </a:lnTo>
                <a:lnTo>
                  <a:pt x="107" y="745"/>
                </a:lnTo>
                <a:lnTo>
                  <a:pt x="108" y="0"/>
                </a:lnTo>
                <a:lnTo>
                  <a:pt x="108" y="745"/>
                </a:lnTo>
                <a:lnTo>
                  <a:pt x="109" y="590"/>
                </a:lnTo>
                <a:lnTo>
                  <a:pt x="109" y="745"/>
                </a:lnTo>
                <a:lnTo>
                  <a:pt x="110" y="743"/>
                </a:lnTo>
                <a:lnTo>
                  <a:pt x="110" y="745"/>
                </a:lnTo>
                <a:lnTo>
                  <a:pt x="111" y="619"/>
                </a:lnTo>
                <a:lnTo>
                  <a:pt x="111" y="745"/>
                </a:lnTo>
                <a:lnTo>
                  <a:pt x="112" y="719"/>
                </a:lnTo>
                <a:lnTo>
                  <a:pt x="112" y="745"/>
                </a:lnTo>
                <a:lnTo>
                  <a:pt x="113" y="734"/>
                </a:lnTo>
                <a:lnTo>
                  <a:pt x="113" y="745"/>
                </a:lnTo>
                <a:lnTo>
                  <a:pt x="114" y="742"/>
                </a:lnTo>
                <a:lnTo>
                  <a:pt x="114" y="745"/>
                </a:lnTo>
                <a:lnTo>
                  <a:pt x="115" y="731"/>
                </a:lnTo>
                <a:lnTo>
                  <a:pt x="115" y="745"/>
                </a:lnTo>
                <a:lnTo>
                  <a:pt x="116" y="741"/>
                </a:lnTo>
                <a:lnTo>
                  <a:pt x="116" y="745"/>
                </a:lnTo>
                <a:lnTo>
                  <a:pt x="117" y="742"/>
                </a:lnTo>
                <a:lnTo>
                  <a:pt x="117" y="745"/>
                </a:lnTo>
                <a:lnTo>
                  <a:pt x="118" y="745"/>
                </a:lnTo>
                <a:lnTo>
                  <a:pt x="118" y="744"/>
                </a:lnTo>
                <a:lnTo>
                  <a:pt x="119" y="744"/>
                </a:lnTo>
                <a:lnTo>
                  <a:pt x="119" y="745"/>
                </a:lnTo>
                <a:lnTo>
                  <a:pt x="120" y="745"/>
                </a:lnTo>
                <a:lnTo>
                  <a:pt x="120" y="745"/>
                </a:lnTo>
                <a:lnTo>
                  <a:pt x="121" y="745"/>
                </a:lnTo>
                <a:lnTo>
                  <a:pt x="121" y="745"/>
                </a:lnTo>
                <a:lnTo>
                  <a:pt x="122" y="742"/>
                </a:lnTo>
                <a:lnTo>
                  <a:pt x="122" y="745"/>
                </a:lnTo>
                <a:lnTo>
                  <a:pt x="123" y="744"/>
                </a:lnTo>
                <a:lnTo>
                  <a:pt x="123" y="745"/>
                </a:lnTo>
                <a:lnTo>
                  <a:pt x="124" y="745"/>
                </a:lnTo>
                <a:lnTo>
                  <a:pt x="124" y="745"/>
                </a:lnTo>
                <a:lnTo>
                  <a:pt x="125" y="740"/>
                </a:lnTo>
                <a:lnTo>
                  <a:pt x="125" y="745"/>
                </a:lnTo>
                <a:lnTo>
                  <a:pt x="126" y="744"/>
                </a:lnTo>
                <a:lnTo>
                  <a:pt x="126" y="745"/>
                </a:lnTo>
                <a:lnTo>
                  <a:pt x="127" y="745"/>
                </a:lnTo>
                <a:lnTo>
                  <a:pt x="127" y="745"/>
                </a:lnTo>
                <a:lnTo>
                  <a:pt x="128" y="745"/>
                </a:lnTo>
                <a:lnTo>
                  <a:pt x="128" y="744"/>
                </a:lnTo>
                <a:lnTo>
                  <a:pt x="129" y="531"/>
                </a:lnTo>
                <a:lnTo>
                  <a:pt x="129" y="745"/>
                </a:lnTo>
                <a:lnTo>
                  <a:pt x="130" y="743"/>
                </a:lnTo>
                <a:lnTo>
                  <a:pt x="130" y="745"/>
                </a:lnTo>
                <a:lnTo>
                  <a:pt x="131" y="664"/>
                </a:lnTo>
                <a:lnTo>
                  <a:pt x="131" y="745"/>
                </a:lnTo>
                <a:lnTo>
                  <a:pt x="132" y="711"/>
                </a:lnTo>
                <a:lnTo>
                  <a:pt x="132" y="745"/>
                </a:lnTo>
                <a:lnTo>
                  <a:pt x="133" y="732"/>
                </a:lnTo>
                <a:lnTo>
                  <a:pt x="133" y="745"/>
                </a:lnTo>
                <a:lnTo>
                  <a:pt x="134" y="741"/>
                </a:lnTo>
                <a:lnTo>
                  <a:pt x="134" y="745"/>
                </a:lnTo>
                <a:lnTo>
                  <a:pt x="135" y="743"/>
                </a:lnTo>
                <a:lnTo>
                  <a:pt x="135" y="745"/>
                </a:lnTo>
                <a:lnTo>
                  <a:pt x="136" y="560"/>
                </a:lnTo>
                <a:lnTo>
                  <a:pt x="136" y="745"/>
                </a:lnTo>
                <a:lnTo>
                  <a:pt x="137" y="674"/>
                </a:lnTo>
                <a:lnTo>
                  <a:pt x="137" y="745"/>
                </a:lnTo>
                <a:lnTo>
                  <a:pt x="138" y="745"/>
                </a:lnTo>
                <a:lnTo>
                  <a:pt x="138" y="715"/>
                </a:lnTo>
                <a:lnTo>
                  <a:pt x="139" y="732"/>
                </a:lnTo>
                <a:lnTo>
                  <a:pt x="139" y="745"/>
                </a:lnTo>
                <a:lnTo>
                  <a:pt x="140" y="743"/>
                </a:lnTo>
                <a:lnTo>
                  <a:pt x="140" y="745"/>
                </a:lnTo>
                <a:lnTo>
                  <a:pt x="141" y="741"/>
                </a:lnTo>
                <a:lnTo>
                  <a:pt x="141" y="745"/>
                </a:lnTo>
                <a:lnTo>
                  <a:pt x="142" y="732"/>
                </a:lnTo>
                <a:lnTo>
                  <a:pt x="142" y="745"/>
                </a:lnTo>
                <a:lnTo>
                  <a:pt x="143" y="742"/>
                </a:lnTo>
                <a:lnTo>
                  <a:pt x="143" y="745"/>
                </a:lnTo>
                <a:lnTo>
                  <a:pt x="144" y="744"/>
                </a:lnTo>
                <a:lnTo>
                  <a:pt x="144" y="745"/>
                </a:lnTo>
                <a:lnTo>
                  <a:pt x="145" y="729"/>
                </a:lnTo>
                <a:lnTo>
                  <a:pt x="145" y="745"/>
                </a:lnTo>
                <a:lnTo>
                  <a:pt x="146" y="741"/>
                </a:lnTo>
                <a:lnTo>
                  <a:pt x="146" y="745"/>
                </a:lnTo>
                <a:lnTo>
                  <a:pt x="147" y="743"/>
                </a:lnTo>
                <a:lnTo>
                  <a:pt x="147" y="745"/>
                </a:lnTo>
                <a:lnTo>
                  <a:pt x="148" y="745"/>
                </a:lnTo>
                <a:lnTo>
                  <a:pt x="148" y="744"/>
                </a:lnTo>
                <a:lnTo>
                  <a:pt x="149" y="744"/>
                </a:lnTo>
                <a:lnTo>
                  <a:pt x="149" y="745"/>
                </a:lnTo>
                <a:lnTo>
                  <a:pt x="150" y="739"/>
                </a:lnTo>
                <a:lnTo>
                  <a:pt x="150" y="745"/>
                </a:lnTo>
                <a:lnTo>
                  <a:pt x="151" y="743"/>
                </a:lnTo>
                <a:lnTo>
                  <a:pt x="151" y="745"/>
                </a:lnTo>
                <a:lnTo>
                  <a:pt x="152" y="744"/>
                </a:lnTo>
                <a:lnTo>
                  <a:pt x="152" y="745"/>
                </a:lnTo>
                <a:lnTo>
                  <a:pt x="153" y="744"/>
                </a:lnTo>
                <a:lnTo>
                  <a:pt x="153" y="745"/>
                </a:lnTo>
                <a:lnTo>
                  <a:pt x="154" y="744"/>
                </a:lnTo>
                <a:lnTo>
                  <a:pt x="154" y="745"/>
                </a:lnTo>
                <a:lnTo>
                  <a:pt x="155" y="743"/>
                </a:lnTo>
                <a:lnTo>
                  <a:pt x="155" y="745"/>
                </a:lnTo>
                <a:lnTo>
                  <a:pt x="156" y="735"/>
                </a:lnTo>
                <a:lnTo>
                  <a:pt x="156" y="745"/>
                </a:lnTo>
                <a:lnTo>
                  <a:pt x="157" y="650"/>
                </a:lnTo>
                <a:lnTo>
                  <a:pt x="157" y="745"/>
                </a:lnTo>
                <a:lnTo>
                  <a:pt x="158" y="725"/>
                </a:lnTo>
                <a:lnTo>
                  <a:pt x="158" y="745"/>
                </a:lnTo>
                <a:lnTo>
                  <a:pt x="159" y="728"/>
                </a:lnTo>
                <a:lnTo>
                  <a:pt x="159" y="745"/>
                </a:lnTo>
                <a:lnTo>
                  <a:pt x="160" y="745"/>
                </a:lnTo>
                <a:lnTo>
                  <a:pt x="160" y="742"/>
                </a:lnTo>
                <a:lnTo>
                  <a:pt x="161" y="743"/>
                </a:lnTo>
                <a:lnTo>
                  <a:pt x="161" y="745"/>
                </a:lnTo>
                <a:lnTo>
                  <a:pt x="162" y="725"/>
                </a:lnTo>
                <a:lnTo>
                  <a:pt x="162" y="745"/>
                </a:lnTo>
                <a:lnTo>
                  <a:pt x="163" y="737"/>
                </a:lnTo>
                <a:lnTo>
                  <a:pt x="163" y="745"/>
                </a:lnTo>
                <a:lnTo>
                  <a:pt x="164" y="743"/>
                </a:lnTo>
                <a:lnTo>
                  <a:pt x="164" y="745"/>
                </a:lnTo>
                <a:lnTo>
                  <a:pt x="165" y="745"/>
                </a:lnTo>
                <a:lnTo>
                  <a:pt x="165" y="734"/>
                </a:lnTo>
                <a:lnTo>
                  <a:pt x="166" y="745"/>
                </a:lnTo>
                <a:lnTo>
                  <a:pt x="166" y="743"/>
                </a:lnTo>
                <a:lnTo>
                  <a:pt x="167" y="733"/>
                </a:lnTo>
                <a:lnTo>
                  <a:pt x="167" y="745"/>
                </a:lnTo>
                <a:lnTo>
                  <a:pt x="168" y="740"/>
                </a:lnTo>
                <a:lnTo>
                  <a:pt x="168" y="745"/>
                </a:lnTo>
                <a:lnTo>
                  <a:pt x="169" y="745"/>
                </a:lnTo>
                <a:lnTo>
                  <a:pt x="169" y="745"/>
                </a:lnTo>
                <a:lnTo>
                  <a:pt x="170" y="742"/>
                </a:lnTo>
                <a:lnTo>
                  <a:pt x="170" y="745"/>
                </a:lnTo>
                <a:lnTo>
                  <a:pt x="171" y="745"/>
                </a:lnTo>
                <a:lnTo>
                  <a:pt x="171" y="745"/>
                </a:lnTo>
                <a:lnTo>
                  <a:pt x="172" y="744"/>
                </a:lnTo>
                <a:lnTo>
                  <a:pt x="172" y="745"/>
                </a:lnTo>
                <a:lnTo>
                  <a:pt x="173" y="727"/>
                </a:lnTo>
                <a:lnTo>
                  <a:pt x="173" y="745"/>
                </a:lnTo>
                <a:lnTo>
                  <a:pt x="174" y="743"/>
                </a:lnTo>
                <a:lnTo>
                  <a:pt x="174" y="745"/>
                </a:lnTo>
                <a:lnTo>
                  <a:pt x="175" y="742"/>
                </a:lnTo>
                <a:lnTo>
                  <a:pt x="175" y="745"/>
                </a:lnTo>
                <a:lnTo>
                  <a:pt x="176" y="743"/>
                </a:lnTo>
                <a:lnTo>
                  <a:pt x="176" y="745"/>
                </a:lnTo>
                <a:lnTo>
                  <a:pt x="177" y="744"/>
                </a:lnTo>
                <a:lnTo>
                  <a:pt x="177" y="745"/>
                </a:lnTo>
                <a:lnTo>
                  <a:pt x="178" y="745"/>
                </a:lnTo>
                <a:lnTo>
                  <a:pt x="178" y="745"/>
                </a:lnTo>
                <a:lnTo>
                  <a:pt x="179" y="741"/>
                </a:lnTo>
                <a:lnTo>
                  <a:pt x="179" y="745"/>
                </a:lnTo>
                <a:lnTo>
                  <a:pt x="180" y="743"/>
                </a:lnTo>
                <a:lnTo>
                  <a:pt x="180" y="745"/>
                </a:lnTo>
                <a:lnTo>
                  <a:pt x="181" y="743"/>
                </a:lnTo>
                <a:lnTo>
                  <a:pt x="181" y="745"/>
                </a:lnTo>
                <a:lnTo>
                  <a:pt x="182" y="739"/>
                </a:lnTo>
                <a:lnTo>
                  <a:pt x="182" y="745"/>
                </a:lnTo>
                <a:lnTo>
                  <a:pt x="183" y="744"/>
                </a:lnTo>
                <a:lnTo>
                  <a:pt x="183" y="745"/>
                </a:lnTo>
                <a:lnTo>
                  <a:pt x="184" y="745"/>
                </a:lnTo>
                <a:lnTo>
                  <a:pt x="184" y="733"/>
                </a:lnTo>
                <a:lnTo>
                  <a:pt x="185" y="731"/>
                </a:lnTo>
                <a:lnTo>
                  <a:pt x="185" y="745"/>
                </a:lnTo>
                <a:lnTo>
                  <a:pt x="186" y="741"/>
                </a:lnTo>
                <a:lnTo>
                  <a:pt x="186" y="745"/>
                </a:lnTo>
                <a:lnTo>
                  <a:pt x="187" y="739"/>
                </a:lnTo>
                <a:lnTo>
                  <a:pt x="187" y="745"/>
                </a:lnTo>
                <a:lnTo>
                  <a:pt x="188" y="744"/>
                </a:lnTo>
                <a:lnTo>
                  <a:pt x="188" y="745"/>
                </a:lnTo>
                <a:lnTo>
                  <a:pt x="189" y="745"/>
                </a:lnTo>
                <a:lnTo>
                  <a:pt x="189" y="744"/>
                </a:lnTo>
                <a:lnTo>
                  <a:pt x="190" y="743"/>
                </a:lnTo>
                <a:lnTo>
                  <a:pt x="190" y="745"/>
                </a:lnTo>
                <a:lnTo>
                  <a:pt x="191" y="745"/>
                </a:lnTo>
                <a:lnTo>
                  <a:pt x="191" y="745"/>
                </a:lnTo>
                <a:lnTo>
                  <a:pt x="192" y="745"/>
                </a:lnTo>
                <a:lnTo>
                  <a:pt x="192" y="745"/>
                </a:lnTo>
                <a:lnTo>
                  <a:pt x="193" y="744"/>
                </a:lnTo>
                <a:lnTo>
                  <a:pt x="193" y="745"/>
                </a:lnTo>
                <a:lnTo>
                  <a:pt x="194" y="745"/>
                </a:lnTo>
                <a:lnTo>
                  <a:pt x="194" y="745"/>
                </a:lnTo>
                <a:lnTo>
                  <a:pt x="195" y="744"/>
                </a:lnTo>
                <a:lnTo>
                  <a:pt x="195" y="745"/>
                </a:lnTo>
                <a:lnTo>
                  <a:pt x="196" y="743"/>
                </a:lnTo>
                <a:lnTo>
                  <a:pt x="196" y="745"/>
                </a:lnTo>
                <a:lnTo>
                  <a:pt x="197" y="742"/>
                </a:lnTo>
                <a:lnTo>
                  <a:pt x="197" y="745"/>
                </a:lnTo>
                <a:lnTo>
                  <a:pt x="198" y="744"/>
                </a:lnTo>
                <a:lnTo>
                  <a:pt x="198" y="745"/>
                </a:lnTo>
                <a:lnTo>
                  <a:pt x="199" y="745"/>
                </a:lnTo>
                <a:lnTo>
                  <a:pt x="199" y="740"/>
                </a:lnTo>
                <a:lnTo>
                  <a:pt x="200" y="742"/>
                </a:lnTo>
                <a:lnTo>
                  <a:pt x="200" y="745"/>
                </a:lnTo>
                <a:lnTo>
                  <a:pt x="201" y="740"/>
                </a:lnTo>
                <a:lnTo>
                  <a:pt x="201" y="745"/>
                </a:lnTo>
                <a:lnTo>
                  <a:pt x="202" y="736"/>
                </a:lnTo>
                <a:lnTo>
                  <a:pt x="202" y="745"/>
                </a:lnTo>
                <a:lnTo>
                  <a:pt x="203" y="743"/>
                </a:lnTo>
                <a:lnTo>
                  <a:pt x="203" y="745"/>
                </a:lnTo>
                <a:lnTo>
                  <a:pt x="204" y="745"/>
                </a:lnTo>
                <a:lnTo>
                  <a:pt x="204" y="744"/>
                </a:lnTo>
                <a:lnTo>
                  <a:pt x="205" y="694"/>
                </a:lnTo>
                <a:lnTo>
                  <a:pt x="205" y="745"/>
                </a:lnTo>
                <a:lnTo>
                  <a:pt x="206" y="744"/>
                </a:lnTo>
                <a:lnTo>
                  <a:pt x="206" y="745"/>
                </a:lnTo>
                <a:lnTo>
                  <a:pt x="207" y="737"/>
                </a:lnTo>
                <a:lnTo>
                  <a:pt x="207" y="745"/>
                </a:lnTo>
                <a:lnTo>
                  <a:pt x="208" y="732"/>
                </a:lnTo>
                <a:lnTo>
                  <a:pt x="208" y="745"/>
                </a:lnTo>
                <a:lnTo>
                  <a:pt x="209" y="743"/>
                </a:lnTo>
                <a:lnTo>
                  <a:pt x="209" y="745"/>
                </a:lnTo>
                <a:lnTo>
                  <a:pt x="210" y="744"/>
                </a:lnTo>
                <a:lnTo>
                  <a:pt x="210" y="745"/>
                </a:lnTo>
                <a:lnTo>
                  <a:pt x="211" y="745"/>
                </a:lnTo>
                <a:lnTo>
                  <a:pt x="211" y="745"/>
                </a:lnTo>
                <a:lnTo>
                  <a:pt x="212" y="743"/>
                </a:lnTo>
                <a:lnTo>
                  <a:pt x="212" y="745"/>
                </a:lnTo>
                <a:lnTo>
                  <a:pt x="213" y="742"/>
                </a:lnTo>
                <a:lnTo>
                  <a:pt x="213" y="745"/>
                </a:lnTo>
                <a:lnTo>
                  <a:pt x="214" y="745"/>
                </a:lnTo>
                <a:lnTo>
                  <a:pt x="214" y="745"/>
                </a:lnTo>
                <a:lnTo>
                  <a:pt x="215" y="742"/>
                </a:lnTo>
                <a:lnTo>
                  <a:pt x="215" y="745"/>
                </a:lnTo>
                <a:lnTo>
                  <a:pt x="216" y="742"/>
                </a:lnTo>
                <a:lnTo>
                  <a:pt x="216" y="745"/>
                </a:lnTo>
                <a:lnTo>
                  <a:pt x="217" y="742"/>
                </a:lnTo>
                <a:lnTo>
                  <a:pt x="217" y="745"/>
                </a:lnTo>
                <a:lnTo>
                  <a:pt x="218" y="738"/>
                </a:lnTo>
                <a:lnTo>
                  <a:pt x="218" y="745"/>
                </a:lnTo>
                <a:lnTo>
                  <a:pt x="219" y="744"/>
                </a:lnTo>
                <a:lnTo>
                  <a:pt x="219" y="745"/>
                </a:lnTo>
                <a:lnTo>
                  <a:pt x="220" y="740"/>
                </a:lnTo>
                <a:lnTo>
                  <a:pt x="220" y="745"/>
                </a:lnTo>
                <a:lnTo>
                  <a:pt x="221" y="740"/>
                </a:lnTo>
                <a:lnTo>
                  <a:pt x="221" y="745"/>
                </a:lnTo>
                <a:lnTo>
                  <a:pt x="222" y="743"/>
                </a:lnTo>
                <a:lnTo>
                  <a:pt x="222" y="745"/>
                </a:lnTo>
                <a:lnTo>
                  <a:pt x="223" y="745"/>
                </a:lnTo>
                <a:lnTo>
                  <a:pt x="223" y="742"/>
                </a:lnTo>
                <a:lnTo>
                  <a:pt x="224" y="743"/>
                </a:lnTo>
                <a:lnTo>
                  <a:pt x="224" y="745"/>
                </a:lnTo>
                <a:lnTo>
                  <a:pt x="225" y="745"/>
                </a:lnTo>
                <a:lnTo>
                  <a:pt x="225" y="745"/>
                </a:lnTo>
                <a:lnTo>
                  <a:pt x="226" y="745"/>
                </a:lnTo>
                <a:lnTo>
                  <a:pt x="226" y="745"/>
                </a:lnTo>
                <a:lnTo>
                  <a:pt x="227" y="741"/>
                </a:lnTo>
                <a:lnTo>
                  <a:pt x="227" y="745"/>
                </a:lnTo>
                <a:lnTo>
                  <a:pt x="228" y="744"/>
                </a:lnTo>
                <a:lnTo>
                  <a:pt x="228" y="745"/>
                </a:lnTo>
                <a:lnTo>
                  <a:pt x="229" y="744"/>
                </a:lnTo>
                <a:lnTo>
                  <a:pt x="229" y="745"/>
                </a:lnTo>
                <a:lnTo>
                  <a:pt x="230" y="744"/>
                </a:lnTo>
                <a:lnTo>
                  <a:pt x="230" y="745"/>
                </a:lnTo>
                <a:lnTo>
                  <a:pt x="231" y="744"/>
                </a:lnTo>
                <a:lnTo>
                  <a:pt x="231" y="745"/>
                </a:lnTo>
                <a:lnTo>
                  <a:pt x="232" y="743"/>
                </a:lnTo>
                <a:lnTo>
                  <a:pt x="232" y="745"/>
                </a:lnTo>
                <a:lnTo>
                  <a:pt x="233" y="745"/>
                </a:lnTo>
                <a:lnTo>
                  <a:pt x="233" y="743"/>
                </a:lnTo>
                <a:lnTo>
                  <a:pt x="234" y="745"/>
                </a:lnTo>
                <a:lnTo>
                  <a:pt x="234" y="745"/>
                </a:lnTo>
                <a:lnTo>
                  <a:pt x="235" y="743"/>
                </a:lnTo>
                <a:lnTo>
                  <a:pt x="235" y="745"/>
                </a:lnTo>
                <a:lnTo>
                  <a:pt x="236" y="740"/>
                </a:lnTo>
                <a:lnTo>
                  <a:pt x="236" y="745"/>
                </a:lnTo>
                <a:lnTo>
                  <a:pt x="237" y="740"/>
                </a:lnTo>
                <a:lnTo>
                  <a:pt x="237" y="745"/>
                </a:lnTo>
                <a:lnTo>
                  <a:pt x="238" y="741"/>
                </a:lnTo>
                <a:lnTo>
                  <a:pt x="238" y="745"/>
                </a:lnTo>
                <a:lnTo>
                  <a:pt x="239" y="728"/>
                </a:lnTo>
                <a:lnTo>
                  <a:pt x="239" y="745"/>
                </a:lnTo>
                <a:lnTo>
                  <a:pt x="240" y="735"/>
                </a:lnTo>
                <a:lnTo>
                  <a:pt x="240" y="745"/>
                </a:lnTo>
                <a:lnTo>
                  <a:pt x="241" y="742"/>
                </a:lnTo>
                <a:lnTo>
                  <a:pt x="241" y="745"/>
                </a:lnTo>
                <a:lnTo>
                  <a:pt x="242" y="743"/>
                </a:lnTo>
                <a:lnTo>
                  <a:pt x="242" y="745"/>
                </a:lnTo>
                <a:lnTo>
                  <a:pt x="243" y="744"/>
                </a:lnTo>
                <a:lnTo>
                  <a:pt x="243" y="745"/>
                </a:lnTo>
                <a:lnTo>
                  <a:pt x="244" y="674"/>
                </a:lnTo>
                <a:lnTo>
                  <a:pt x="244" y="745"/>
                </a:lnTo>
                <a:lnTo>
                  <a:pt x="245" y="736"/>
                </a:lnTo>
                <a:lnTo>
                  <a:pt x="245" y="745"/>
                </a:lnTo>
                <a:lnTo>
                  <a:pt x="246" y="732"/>
                </a:lnTo>
                <a:lnTo>
                  <a:pt x="246" y="745"/>
                </a:lnTo>
                <a:lnTo>
                  <a:pt x="247" y="744"/>
                </a:lnTo>
                <a:lnTo>
                  <a:pt x="247" y="745"/>
                </a:lnTo>
                <a:lnTo>
                  <a:pt x="248" y="744"/>
                </a:lnTo>
                <a:lnTo>
                  <a:pt x="248" y="745"/>
                </a:lnTo>
                <a:lnTo>
                  <a:pt x="249" y="743"/>
                </a:lnTo>
                <a:lnTo>
                  <a:pt x="249" y="745"/>
                </a:lnTo>
                <a:lnTo>
                  <a:pt x="250" y="745"/>
                </a:lnTo>
                <a:lnTo>
                  <a:pt x="250" y="745"/>
                </a:lnTo>
                <a:lnTo>
                  <a:pt x="251" y="744"/>
                </a:lnTo>
                <a:lnTo>
                  <a:pt x="251" y="745"/>
                </a:lnTo>
                <a:lnTo>
                  <a:pt x="252" y="743"/>
                </a:lnTo>
                <a:lnTo>
                  <a:pt x="252" y="745"/>
                </a:lnTo>
                <a:lnTo>
                  <a:pt x="253" y="742"/>
                </a:lnTo>
                <a:lnTo>
                  <a:pt x="253" y="745"/>
                </a:lnTo>
                <a:lnTo>
                  <a:pt x="254" y="744"/>
                </a:lnTo>
                <a:lnTo>
                  <a:pt x="254" y="745"/>
                </a:lnTo>
                <a:lnTo>
                  <a:pt x="255" y="740"/>
                </a:lnTo>
                <a:lnTo>
                  <a:pt x="255" y="745"/>
                </a:lnTo>
                <a:lnTo>
                  <a:pt x="256" y="738"/>
                </a:lnTo>
                <a:lnTo>
                  <a:pt x="256" y="745"/>
                </a:lnTo>
                <a:lnTo>
                  <a:pt x="257" y="742"/>
                </a:lnTo>
                <a:lnTo>
                  <a:pt x="257" y="745"/>
                </a:lnTo>
                <a:lnTo>
                  <a:pt x="258" y="741"/>
                </a:lnTo>
                <a:lnTo>
                  <a:pt x="258" y="745"/>
                </a:lnTo>
                <a:lnTo>
                  <a:pt x="259" y="745"/>
                </a:lnTo>
                <a:lnTo>
                  <a:pt x="259" y="745"/>
                </a:lnTo>
                <a:lnTo>
                  <a:pt x="260" y="744"/>
                </a:lnTo>
                <a:lnTo>
                  <a:pt x="260" y="745"/>
                </a:lnTo>
                <a:lnTo>
                  <a:pt x="261" y="741"/>
                </a:lnTo>
                <a:lnTo>
                  <a:pt x="261" y="745"/>
                </a:lnTo>
                <a:lnTo>
                  <a:pt x="262" y="744"/>
                </a:lnTo>
                <a:lnTo>
                  <a:pt x="262" y="745"/>
                </a:lnTo>
                <a:lnTo>
                  <a:pt x="263" y="745"/>
                </a:lnTo>
                <a:lnTo>
                  <a:pt x="263" y="745"/>
                </a:lnTo>
                <a:lnTo>
                  <a:pt x="264" y="745"/>
                </a:lnTo>
                <a:lnTo>
                  <a:pt x="264" y="745"/>
                </a:lnTo>
                <a:lnTo>
                  <a:pt x="265" y="745"/>
                </a:lnTo>
                <a:lnTo>
                  <a:pt x="265" y="745"/>
                </a:lnTo>
                <a:lnTo>
                  <a:pt x="266" y="725"/>
                </a:lnTo>
                <a:lnTo>
                  <a:pt x="266" y="745"/>
                </a:lnTo>
                <a:lnTo>
                  <a:pt x="267" y="745"/>
                </a:lnTo>
                <a:lnTo>
                  <a:pt x="267" y="745"/>
                </a:lnTo>
                <a:lnTo>
                  <a:pt x="268" y="745"/>
                </a:lnTo>
                <a:lnTo>
                  <a:pt x="268" y="745"/>
                </a:lnTo>
                <a:lnTo>
                  <a:pt x="269" y="744"/>
                </a:lnTo>
                <a:lnTo>
                  <a:pt x="269" y="745"/>
                </a:lnTo>
                <a:lnTo>
                  <a:pt x="270" y="744"/>
                </a:lnTo>
                <a:lnTo>
                  <a:pt x="270" y="745"/>
                </a:lnTo>
                <a:lnTo>
                  <a:pt x="271" y="744"/>
                </a:lnTo>
                <a:lnTo>
                  <a:pt x="271" y="745"/>
                </a:lnTo>
                <a:lnTo>
                  <a:pt x="272" y="742"/>
                </a:lnTo>
                <a:lnTo>
                  <a:pt x="272" y="745"/>
                </a:lnTo>
                <a:lnTo>
                  <a:pt x="273" y="743"/>
                </a:lnTo>
                <a:lnTo>
                  <a:pt x="273" y="745"/>
                </a:lnTo>
                <a:lnTo>
                  <a:pt x="274" y="745"/>
                </a:lnTo>
                <a:lnTo>
                  <a:pt x="274" y="745"/>
                </a:lnTo>
                <a:lnTo>
                  <a:pt x="275" y="742"/>
                </a:lnTo>
                <a:lnTo>
                  <a:pt x="275" y="745"/>
                </a:lnTo>
                <a:lnTo>
                  <a:pt x="276" y="743"/>
                </a:lnTo>
                <a:lnTo>
                  <a:pt x="276" y="745"/>
                </a:lnTo>
                <a:lnTo>
                  <a:pt x="277" y="744"/>
                </a:lnTo>
                <a:lnTo>
                  <a:pt x="277" y="745"/>
                </a:lnTo>
                <a:lnTo>
                  <a:pt x="278" y="743"/>
                </a:lnTo>
                <a:lnTo>
                  <a:pt x="278" y="745"/>
                </a:lnTo>
                <a:lnTo>
                  <a:pt x="279" y="703"/>
                </a:lnTo>
                <a:lnTo>
                  <a:pt x="279" y="745"/>
                </a:lnTo>
                <a:lnTo>
                  <a:pt x="280" y="737"/>
                </a:lnTo>
                <a:lnTo>
                  <a:pt x="280" y="745"/>
                </a:lnTo>
                <a:lnTo>
                  <a:pt x="281" y="745"/>
                </a:lnTo>
                <a:lnTo>
                  <a:pt x="281" y="745"/>
                </a:lnTo>
                <a:lnTo>
                  <a:pt x="282" y="734"/>
                </a:lnTo>
                <a:lnTo>
                  <a:pt x="282" y="745"/>
                </a:lnTo>
                <a:lnTo>
                  <a:pt x="283" y="743"/>
                </a:lnTo>
                <a:lnTo>
                  <a:pt x="283" y="745"/>
                </a:lnTo>
                <a:lnTo>
                  <a:pt x="284" y="745"/>
                </a:lnTo>
                <a:lnTo>
                  <a:pt x="284" y="745"/>
                </a:lnTo>
                <a:lnTo>
                  <a:pt x="285" y="745"/>
                </a:lnTo>
                <a:lnTo>
                  <a:pt x="285" y="745"/>
                </a:lnTo>
                <a:lnTo>
                  <a:pt x="286" y="745"/>
                </a:lnTo>
                <a:lnTo>
                  <a:pt x="286" y="745"/>
                </a:lnTo>
                <a:lnTo>
                  <a:pt x="287" y="745"/>
                </a:lnTo>
                <a:lnTo>
                  <a:pt x="287" y="745"/>
                </a:lnTo>
                <a:lnTo>
                  <a:pt x="288" y="745"/>
                </a:lnTo>
                <a:lnTo>
                  <a:pt x="288" y="745"/>
                </a:lnTo>
                <a:lnTo>
                  <a:pt x="289" y="743"/>
                </a:lnTo>
                <a:lnTo>
                  <a:pt x="289" y="745"/>
                </a:lnTo>
                <a:lnTo>
                  <a:pt x="290" y="744"/>
                </a:lnTo>
                <a:lnTo>
                  <a:pt x="290" y="745"/>
                </a:lnTo>
                <a:lnTo>
                  <a:pt x="291" y="744"/>
                </a:lnTo>
                <a:lnTo>
                  <a:pt x="291" y="745"/>
                </a:lnTo>
                <a:lnTo>
                  <a:pt x="292" y="742"/>
                </a:lnTo>
                <a:lnTo>
                  <a:pt x="292" y="745"/>
                </a:lnTo>
                <a:lnTo>
                  <a:pt x="293" y="744"/>
                </a:lnTo>
                <a:lnTo>
                  <a:pt x="293" y="745"/>
                </a:lnTo>
                <a:lnTo>
                  <a:pt x="294" y="745"/>
                </a:lnTo>
                <a:lnTo>
                  <a:pt x="294" y="745"/>
                </a:lnTo>
                <a:lnTo>
                  <a:pt x="295" y="741"/>
                </a:lnTo>
                <a:lnTo>
                  <a:pt x="295" y="745"/>
                </a:lnTo>
                <a:lnTo>
                  <a:pt x="296" y="744"/>
                </a:lnTo>
                <a:lnTo>
                  <a:pt x="296" y="745"/>
                </a:lnTo>
                <a:lnTo>
                  <a:pt x="297" y="745"/>
                </a:lnTo>
                <a:lnTo>
                  <a:pt x="297" y="745"/>
                </a:lnTo>
                <a:lnTo>
                  <a:pt x="298" y="719"/>
                </a:lnTo>
                <a:lnTo>
                  <a:pt x="298" y="745"/>
                </a:lnTo>
                <a:lnTo>
                  <a:pt x="299" y="740"/>
                </a:lnTo>
                <a:lnTo>
                  <a:pt x="299" y="745"/>
                </a:lnTo>
                <a:lnTo>
                  <a:pt x="300" y="718"/>
                </a:lnTo>
                <a:lnTo>
                  <a:pt x="300" y="745"/>
                </a:lnTo>
                <a:lnTo>
                  <a:pt x="301" y="745"/>
                </a:lnTo>
                <a:lnTo>
                  <a:pt x="301" y="745"/>
                </a:lnTo>
                <a:lnTo>
                  <a:pt x="302" y="734"/>
                </a:lnTo>
                <a:lnTo>
                  <a:pt x="302" y="745"/>
                </a:lnTo>
                <a:lnTo>
                  <a:pt x="303" y="738"/>
                </a:lnTo>
                <a:lnTo>
                  <a:pt x="303" y="745"/>
                </a:lnTo>
                <a:lnTo>
                  <a:pt x="304" y="745"/>
                </a:lnTo>
                <a:lnTo>
                  <a:pt x="304" y="743"/>
                </a:lnTo>
                <a:lnTo>
                  <a:pt x="305" y="745"/>
                </a:lnTo>
                <a:lnTo>
                  <a:pt x="305" y="745"/>
                </a:lnTo>
                <a:lnTo>
                  <a:pt x="306" y="745"/>
                </a:lnTo>
                <a:lnTo>
                  <a:pt x="306" y="745"/>
                </a:lnTo>
                <a:lnTo>
                  <a:pt x="307" y="736"/>
                </a:lnTo>
                <a:lnTo>
                  <a:pt x="307" y="745"/>
                </a:lnTo>
                <a:lnTo>
                  <a:pt x="308" y="743"/>
                </a:lnTo>
                <a:lnTo>
                  <a:pt x="308" y="745"/>
                </a:lnTo>
                <a:lnTo>
                  <a:pt x="309" y="745"/>
                </a:lnTo>
                <a:lnTo>
                  <a:pt x="309" y="743"/>
                </a:lnTo>
                <a:lnTo>
                  <a:pt x="310" y="696"/>
                </a:lnTo>
                <a:lnTo>
                  <a:pt x="310" y="745"/>
                </a:lnTo>
                <a:lnTo>
                  <a:pt x="311" y="745"/>
                </a:lnTo>
                <a:lnTo>
                  <a:pt x="311" y="700"/>
                </a:lnTo>
                <a:lnTo>
                  <a:pt x="312" y="738"/>
                </a:lnTo>
                <a:lnTo>
                  <a:pt x="312" y="745"/>
                </a:lnTo>
                <a:lnTo>
                  <a:pt x="313" y="735"/>
                </a:lnTo>
                <a:lnTo>
                  <a:pt x="313" y="745"/>
                </a:lnTo>
                <a:lnTo>
                  <a:pt x="314" y="745"/>
                </a:lnTo>
                <a:lnTo>
                  <a:pt x="314" y="738"/>
                </a:lnTo>
                <a:lnTo>
                  <a:pt x="315" y="642"/>
                </a:lnTo>
                <a:lnTo>
                  <a:pt x="315" y="745"/>
                </a:lnTo>
                <a:lnTo>
                  <a:pt x="316" y="729"/>
                </a:lnTo>
                <a:lnTo>
                  <a:pt x="316" y="745"/>
                </a:lnTo>
                <a:lnTo>
                  <a:pt x="317" y="745"/>
                </a:lnTo>
                <a:lnTo>
                  <a:pt x="317" y="745"/>
                </a:lnTo>
                <a:lnTo>
                  <a:pt x="318" y="728"/>
                </a:lnTo>
                <a:lnTo>
                  <a:pt x="318" y="745"/>
                </a:lnTo>
                <a:lnTo>
                  <a:pt x="319" y="730"/>
                </a:lnTo>
                <a:lnTo>
                  <a:pt x="319" y="745"/>
                </a:lnTo>
                <a:lnTo>
                  <a:pt x="320" y="741"/>
                </a:lnTo>
                <a:lnTo>
                  <a:pt x="320" y="745"/>
                </a:lnTo>
                <a:lnTo>
                  <a:pt x="321" y="745"/>
                </a:lnTo>
                <a:lnTo>
                  <a:pt x="321" y="745"/>
                </a:lnTo>
                <a:lnTo>
                  <a:pt x="322" y="741"/>
                </a:lnTo>
                <a:lnTo>
                  <a:pt x="322" y="745"/>
                </a:lnTo>
                <a:lnTo>
                  <a:pt x="323" y="742"/>
                </a:lnTo>
                <a:lnTo>
                  <a:pt x="323" y="745"/>
                </a:lnTo>
                <a:lnTo>
                  <a:pt x="324" y="745"/>
                </a:lnTo>
                <a:lnTo>
                  <a:pt x="324" y="744"/>
                </a:lnTo>
                <a:lnTo>
                  <a:pt x="325" y="741"/>
                </a:lnTo>
                <a:lnTo>
                  <a:pt x="325" y="745"/>
                </a:lnTo>
                <a:lnTo>
                  <a:pt x="326" y="730"/>
                </a:lnTo>
                <a:lnTo>
                  <a:pt x="326" y="745"/>
                </a:lnTo>
                <a:lnTo>
                  <a:pt x="327" y="744"/>
                </a:lnTo>
                <a:lnTo>
                  <a:pt x="327" y="745"/>
                </a:lnTo>
                <a:lnTo>
                  <a:pt x="328" y="741"/>
                </a:lnTo>
                <a:lnTo>
                  <a:pt x="328" y="745"/>
                </a:lnTo>
                <a:lnTo>
                  <a:pt x="329" y="745"/>
                </a:lnTo>
                <a:lnTo>
                  <a:pt x="329" y="742"/>
                </a:lnTo>
                <a:lnTo>
                  <a:pt x="330" y="744"/>
                </a:lnTo>
                <a:lnTo>
                  <a:pt x="330" y="745"/>
                </a:lnTo>
                <a:lnTo>
                  <a:pt x="331" y="745"/>
                </a:lnTo>
                <a:lnTo>
                  <a:pt x="331" y="745"/>
                </a:lnTo>
                <a:lnTo>
                  <a:pt x="332" y="744"/>
                </a:lnTo>
                <a:lnTo>
                  <a:pt x="332" y="745"/>
                </a:lnTo>
                <a:lnTo>
                  <a:pt x="333" y="745"/>
                </a:lnTo>
                <a:lnTo>
                  <a:pt x="333" y="745"/>
                </a:lnTo>
                <a:lnTo>
                  <a:pt x="334" y="745"/>
                </a:lnTo>
                <a:lnTo>
                  <a:pt x="334" y="745"/>
                </a:lnTo>
                <a:lnTo>
                  <a:pt x="335" y="745"/>
                </a:lnTo>
                <a:lnTo>
                  <a:pt x="335" y="745"/>
                </a:lnTo>
                <a:lnTo>
                  <a:pt x="336" y="745"/>
                </a:lnTo>
                <a:lnTo>
                  <a:pt x="336" y="745"/>
                </a:lnTo>
                <a:lnTo>
                  <a:pt x="337" y="745"/>
                </a:lnTo>
                <a:lnTo>
                  <a:pt x="337" y="707"/>
                </a:lnTo>
                <a:lnTo>
                  <a:pt x="338" y="745"/>
                </a:lnTo>
                <a:lnTo>
                  <a:pt x="338" y="745"/>
                </a:lnTo>
                <a:lnTo>
                  <a:pt x="339" y="740"/>
                </a:lnTo>
                <a:lnTo>
                  <a:pt x="339" y="745"/>
                </a:lnTo>
                <a:lnTo>
                  <a:pt x="340" y="742"/>
                </a:lnTo>
                <a:lnTo>
                  <a:pt x="340" y="745"/>
                </a:lnTo>
                <a:lnTo>
                  <a:pt x="341" y="745"/>
                </a:lnTo>
                <a:lnTo>
                  <a:pt x="341" y="745"/>
                </a:lnTo>
                <a:lnTo>
                  <a:pt x="342" y="745"/>
                </a:lnTo>
                <a:lnTo>
                  <a:pt x="342" y="745"/>
                </a:lnTo>
                <a:lnTo>
                  <a:pt x="343" y="745"/>
                </a:lnTo>
                <a:lnTo>
                  <a:pt x="343" y="745"/>
                </a:lnTo>
                <a:lnTo>
                  <a:pt x="344" y="745"/>
                </a:lnTo>
                <a:lnTo>
                  <a:pt x="344" y="742"/>
                </a:lnTo>
                <a:lnTo>
                  <a:pt x="345" y="745"/>
                </a:lnTo>
                <a:lnTo>
                  <a:pt x="345" y="745"/>
                </a:lnTo>
                <a:lnTo>
                  <a:pt x="346" y="742"/>
                </a:lnTo>
                <a:lnTo>
                  <a:pt x="346" y="745"/>
                </a:lnTo>
                <a:lnTo>
                  <a:pt x="347" y="745"/>
                </a:lnTo>
                <a:lnTo>
                  <a:pt x="347" y="745"/>
                </a:lnTo>
                <a:lnTo>
                  <a:pt x="348" y="745"/>
                </a:lnTo>
                <a:lnTo>
                  <a:pt x="348" y="745"/>
                </a:lnTo>
                <a:lnTo>
                  <a:pt x="349" y="738"/>
                </a:lnTo>
                <a:lnTo>
                  <a:pt x="349" y="745"/>
                </a:lnTo>
                <a:lnTo>
                  <a:pt x="350" y="745"/>
                </a:lnTo>
                <a:lnTo>
                  <a:pt x="350" y="745"/>
                </a:lnTo>
                <a:lnTo>
                  <a:pt x="351" y="745"/>
                </a:lnTo>
                <a:lnTo>
                  <a:pt x="351" y="745"/>
                </a:lnTo>
                <a:lnTo>
                  <a:pt x="352" y="745"/>
                </a:lnTo>
                <a:lnTo>
                  <a:pt x="352" y="745"/>
                </a:lnTo>
                <a:lnTo>
                  <a:pt x="354" y="745"/>
                </a:lnTo>
                <a:lnTo>
                  <a:pt x="354" y="744"/>
                </a:lnTo>
                <a:lnTo>
                  <a:pt x="354" y="745"/>
                </a:lnTo>
                <a:lnTo>
                  <a:pt x="355" y="745"/>
                </a:lnTo>
                <a:lnTo>
                  <a:pt x="355" y="745"/>
                </a:lnTo>
                <a:lnTo>
                  <a:pt x="356" y="745"/>
                </a:lnTo>
                <a:lnTo>
                  <a:pt x="356" y="745"/>
                </a:lnTo>
                <a:lnTo>
                  <a:pt x="357" y="745"/>
                </a:lnTo>
                <a:lnTo>
                  <a:pt x="357" y="745"/>
                </a:lnTo>
                <a:lnTo>
                  <a:pt x="358" y="745"/>
                </a:lnTo>
                <a:lnTo>
                  <a:pt x="358" y="745"/>
                </a:lnTo>
                <a:lnTo>
                  <a:pt x="359" y="745"/>
                </a:lnTo>
                <a:lnTo>
                  <a:pt x="359" y="745"/>
                </a:lnTo>
                <a:lnTo>
                  <a:pt x="360" y="745"/>
                </a:lnTo>
                <a:lnTo>
                  <a:pt x="360" y="745"/>
                </a:lnTo>
                <a:lnTo>
                  <a:pt x="361" y="745"/>
                </a:lnTo>
                <a:lnTo>
                  <a:pt x="361" y="745"/>
                </a:lnTo>
                <a:lnTo>
                  <a:pt x="362" y="744"/>
                </a:lnTo>
                <a:lnTo>
                  <a:pt x="362" y="745"/>
                </a:lnTo>
                <a:lnTo>
                  <a:pt x="363" y="745"/>
                </a:lnTo>
                <a:lnTo>
                  <a:pt x="363" y="745"/>
                </a:lnTo>
                <a:lnTo>
                  <a:pt x="364" y="742"/>
                </a:lnTo>
                <a:lnTo>
                  <a:pt x="364" y="745"/>
                </a:lnTo>
                <a:lnTo>
                  <a:pt x="365" y="727"/>
                </a:lnTo>
                <a:lnTo>
                  <a:pt x="365" y="745"/>
                </a:lnTo>
                <a:lnTo>
                  <a:pt x="366" y="745"/>
                </a:lnTo>
                <a:lnTo>
                  <a:pt x="366" y="745"/>
                </a:lnTo>
                <a:lnTo>
                  <a:pt x="367" y="745"/>
                </a:lnTo>
                <a:lnTo>
                  <a:pt x="367" y="745"/>
                </a:lnTo>
                <a:lnTo>
                  <a:pt x="368" y="745"/>
                </a:lnTo>
                <a:lnTo>
                  <a:pt x="368" y="745"/>
                </a:lnTo>
                <a:lnTo>
                  <a:pt x="369" y="745"/>
                </a:lnTo>
                <a:lnTo>
                  <a:pt x="369" y="745"/>
                </a:lnTo>
                <a:lnTo>
                  <a:pt x="370" y="743"/>
                </a:lnTo>
                <a:lnTo>
                  <a:pt x="370" y="745"/>
                </a:lnTo>
                <a:lnTo>
                  <a:pt x="371" y="743"/>
                </a:lnTo>
                <a:lnTo>
                  <a:pt x="371" y="745"/>
                </a:lnTo>
                <a:lnTo>
                  <a:pt x="372" y="745"/>
                </a:lnTo>
                <a:lnTo>
                  <a:pt x="372" y="745"/>
                </a:lnTo>
                <a:lnTo>
                  <a:pt x="373" y="745"/>
                </a:lnTo>
                <a:lnTo>
                  <a:pt x="373" y="745"/>
                </a:lnTo>
                <a:lnTo>
                  <a:pt x="374" y="745"/>
                </a:lnTo>
                <a:lnTo>
                  <a:pt x="374" y="745"/>
                </a:lnTo>
                <a:lnTo>
                  <a:pt x="375" y="745"/>
                </a:lnTo>
                <a:lnTo>
                  <a:pt x="375" y="745"/>
                </a:lnTo>
                <a:lnTo>
                  <a:pt x="376" y="745"/>
                </a:lnTo>
                <a:lnTo>
                  <a:pt x="376" y="745"/>
                </a:lnTo>
                <a:lnTo>
                  <a:pt x="377" y="745"/>
                </a:lnTo>
                <a:lnTo>
                  <a:pt x="377" y="745"/>
                </a:lnTo>
                <a:lnTo>
                  <a:pt x="378" y="745"/>
                </a:lnTo>
                <a:lnTo>
                  <a:pt x="378" y="745"/>
                </a:lnTo>
                <a:lnTo>
                  <a:pt x="379" y="745"/>
                </a:lnTo>
                <a:lnTo>
                  <a:pt x="379" y="743"/>
                </a:lnTo>
                <a:lnTo>
                  <a:pt x="380" y="745"/>
                </a:lnTo>
                <a:lnTo>
                  <a:pt x="380" y="745"/>
                </a:lnTo>
                <a:lnTo>
                  <a:pt x="381" y="745"/>
                </a:lnTo>
                <a:lnTo>
                  <a:pt x="381" y="745"/>
                </a:lnTo>
                <a:lnTo>
                  <a:pt x="382" y="745"/>
                </a:lnTo>
                <a:lnTo>
                  <a:pt x="382" y="745"/>
                </a:lnTo>
                <a:lnTo>
                  <a:pt x="383" y="745"/>
                </a:lnTo>
                <a:lnTo>
                  <a:pt x="383" y="745"/>
                </a:lnTo>
                <a:lnTo>
                  <a:pt x="384" y="745"/>
                </a:lnTo>
                <a:lnTo>
                  <a:pt x="384" y="745"/>
                </a:lnTo>
                <a:lnTo>
                  <a:pt x="386" y="745"/>
                </a:lnTo>
                <a:lnTo>
                  <a:pt x="386" y="745"/>
                </a:lnTo>
                <a:lnTo>
                  <a:pt x="386" y="745"/>
                </a:lnTo>
                <a:lnTo>
                  <a:pt x="387" y="743"/>
                </a:lnTo>
                <a:lnTo>
                  <a:pt x="387" y="745"/>
                </a:lnTo>
                <a:lnTo>
                  <a:pt x="388" y="744"/>
                </a:lnTo>
                <a:lnTo>
                  <a:pt x="388" y="745"/>
                </a:lnTo>
                <a:lnTo>
                  <a:pt x="389" y="745"/>
                </a:lnTo>
                <a:lnTo>
                  <a:pt x="389" y="745"/>
                </a:lnTo>
                <a:lnTo>
                  <a:pt x="390" y="745"/>
                </a:lnTo>
                <a:lnTo>
                  <a:pt x="390" y="745"/>
                </a:lnTo>
                <a:lnTo>
                  <a:pt x="391" y="745"/>
                </a:lnTo>
                <a:lnTo>
                  <a:pt x="391" y="745"/>
                </a:lnTo>
                <a:lnTo>
                  <a:pt x="392" y="745"/>
                </a:lnTo>
                <a:lnTo>
                  <a:pt x="392" y="745"/>
                </a:lnTo>
                <a:lnTo>
                  <a:pt x="393" y="745"/>
                </a:lnTo>
                <a:lnTo>
                  <a:pt x="393" y="745"/>
                </a:lnTo>
                <a:lnTo>
                  <a:pt x="394" y="745"/>
                </a:lnTo>
                <a:lnTo>
                  <a:pt x="394" y="745"/>
                </a:lnTo>
                <a:lnTo>
                  <a:pt x="395" y="745"/>
                </a:lnTo>
                <a:lnTo>
                  <a:pt x="395" y="745"/>
                </a:lnTo>
                <a:lnTo>
                  <a:pt x="396" y="745"/>
                </a:lnTo>
                <a:lnTo>
                  <a:pt x="396" y="745"/>
                </a:lnTo>
                <a:lnTo>
                  <a:pt x="397" y="745"/>
                </a:lnTo>
                <a:lnTo>
                  <a:pt x="397" y="745"/>
                </a:lnTo>
                <a:lnTo>
                  <a:pt x="398" y="745"/>
                </a:lnTo>
                <a:lnTo>
                  <a:pt x="398" y="745"/>
                </a:lnTo>
                <a:lnTo>
                  <a:pt x="399" y="745"/>
                </a:lnTo>
                <a:lnTo>
                  <a:pt x="399" y="745"/>
                </a:lnTo>
                <a:lnTo>
                  <a:pt x="400" y="745"/>
                </a:lnTo>
                <a:lnTo>
                  <a:pt x="400" y="745"/>
                </a:lnTo>
                <a:lnTo>
                  <a:pt x="401" y="744"/>
                </a:lnTo>
                <a:lnTo>
                  <a:pt x="401" y="745"/>
                </a:lnTo>
                <a:lnTo>
                  <a:pt x="402" y="745"/>
                </a:lnTo>
                <a:lnTo>
                  <a:pt x="402" y="745"/>
                </a:lnTo>
                <a:lnTo>
                  <a:pt x="403" y="744"/>
                </a:lnTo>
                <a:lnTo>
                  <a:pt x="403" y="745"/>
                </a:lnTo>
                <a:lnTo>
                  <a:pt x="404" y="745"/>
                </a:lnTo>
                <a:lnTo>
                  <a:pt x="404" y="745"/>
                </a:lnTo>
                <a:lnTo>
                  <a:pt x="405" y="745"/>
                </a:lnTo>
                <a:lnTo>
                  <a:pt x="405" y="745"/>
                </a:lnTo>
                <a:lnTo>
                  <a:pt x="406" y="745"/>
                </a:lnTo>
                <a:lnTo>
                  <a:pt x="406" y="745"/>
                </a:lnTo>
                <a:lnTo>
                  <a:pt x="407" y="745"/>
                </a:lnTo>
                <a:lnTo>
                  <a:pt x="407" y="745"/>
                </a:lnTo>
                <a:lnTo>
                  <a:pt x="408" y="745"/>
                </a:lnTo>
                <a:lnTo>
                  <a:pt x="408" y="745"/>
                </a:lnTo>
                <a:lnTo>
                  <a:pt x="409" y="745"/>
                </a:lnTo>
                <a:lnTo>
                  <a:pt x="409" y="745"/>
                </a:lnTo>
                <a:lnTo>
                  <a:pt x="410" y="744"/>
                </a:lnTo>
                <a:lnTo>
                  <a:pt x="410" y="745"/>
                </a:lnTo>
                <a:lnTo>
                  <a:pt x="411" y="736"/>
                </a:lnTo>
                <a:lnTo>
                  <a:pt x="411" y="745"/>
                </a:lnTo>
                <a:lnTo>
                  <a:pt x="412" y="734"/>
                </a:lnTo>
                <a:lnTo>
                  <a:pt x="412" y="745"/>
                </a:lnTo>
                <a:lnTo>
                  <a:pt x="413" y="742"/>
                </a:lnTo>
                <a:lnTo>
                  <a:pt x="413" y="745"/>
                </a:lnTo>
                <a:lnTo>
                  <a:pt x="414" y="745"/>
                </a:lnTo>
                <a:lnTo>
                  <a:pt x="414" y="745"/>
                </a:lnTo>
                <a:lnTo>
                  <a:pt x="415" y="743"/>
                </a:lnTo>
                <a:lnTo>
                  <a:pt x="415" y="745"/>
                </a:lnTo>
                <a:lnTo>
                  <a:pt x="416" y="745"/>
                </a:lnTo>
                <a:lnTo>
                  <a:pt x="416" y="745"/>
                </a:lnTo>
                <a:lnTo>
                  <a:pt x="417" y="744"/>
                </a:lnTo>
                <a:lnTo>
                  <a:pt x="417" y="745"/>
                </a:lnTo>
                <a:lnTo>
                  <a:pt x="418" y="745"/>
                </a:lnTo>
                <a:lnTo>
                  <a:pt x="418" y="745"/>
                </a:lnTo>
                <a:lnTo>
                  <a:pt x="419" y="745"/>
                </a:lnTo>
                <a:lnTo>
                  <a:pt x="419" y="745"/>
                </a:lnTo>
                <a:lnTo>
                  <a:pt x="420" y="717"/>
                </a:lnTo>
                <a:lnTo>
                  <a:pt x="420" y="745"/>
                </a:lnTo>
                <a:lnTo>
                  <a:pt x="421" y="734"/>
                </a:lnTo>
                <a:lnTo>
                  <a:pt x="421" y="745"/>
                </a:lnTo>
                <a:lnTo>
                  <a:pt x="422" y="740"/>
                </a:lnTo>
                <a:lnTo>
                  <a:pt x="422" y="745"/>
                </a:lnTo>
                <a:lnTo>
                  <a:pt x="423" y="745"/>
                </a:lnTo>
                <a:lnTo>
                  <a:pt x="423" y="745"/>
                </a:lnTo>
                <a:lnTo>
                  <a:pt x="424" y="744"/>
                </a:lnTo>
                <a:lnTo>
                  <a:pt x="424" y="745"/>
                </a:lnTo>
                <a:lnTo>
                  <a:pt x="425" y="739"/>
                </a:lnTo>
                <a:lnTo>
                  <a:pt x="425" y="745"/>
                </a:lnTo>
                <a:lnTo>
                  <a:pt x="426" y="740"/>
                </a:lnTo>
                <a:lnTo>
                  <a:pt x="426" y="745"/>
                </a:lnTo>
                <a:lnTo>
                  <a:pt x="427" y="745"/>
                </a:lnTo>
                <a:lnTo>
                  <a:pt x="427" y="744"/>
                </a:lnTo>
                <a:lnTo>
                  <a:pt x="428" y="745"/>
                </a:lnTo>
                <a:lnTo>
                  <a:pt x="428" y="745"/>
                </a:lnTo>
                <a:lnTo>
                  <a:pt x="429" y="745"/>
                </a:lnTo>
                <a:lnTo>
                  <a:pt x="429" y="745"/>
                </a:lnTo>
                <a:lnTo>
                  <a:pt x="430" y="745"/>
                </a:lnTo>
                <a:lnTo>
                  <a:pt x="430" y="745"/>
                </a:lnTo>
                <a:lnTo>
                  <a:pt x="431" y="743"/>
                </a:lnTo>
                <a:lnTo>
                  <a:pt x="431" y="745"/>
                </a:lnTo>
                <a:lnTo>
                  <a:pt x="432" y="745"/>
                </a:lnTo>
                <a:lnTo>
                  <a:pt x="432" y="745"/>
                </a:lnTo>
                <a:lnTo>
                  <a:pt x="433" y="745"/>
                </a:lnTo>
                <a:lnTo>
                  <a:pt x="433" y="745"/>
                </a:lnTo>
                <a:lnTo>
                  <a:pt x="434" y="744"/>
                </a:lnTo>
                <a:lnTo>
                  <a:pt x="434" y="745"/>
                </a:lnTo>
                <a:lnTo>
                  <a:pt x="435" y="743"/>
                </a:lnTo>
                <a:lnTo>
                  <a:pt x="435" y="745"/>
                </a:lnTo>
                <a:lnTo>
                  <a:pt x="436" y="744"/>
                </a:lnTo>
                <a:lnTo>
                  <a:pt x="436" y="745"/>
                </a:lnTo>
                <a:lnTo>
                  <a:pt x="437" y="745"/>
                </a:lnTo>
                <a:lnTo>
                  <a:pt x="437" y="745"/>
                </a:lnTo>
                <a:lnTo>
                  <a:pt x="438" y="745"/>
                </a:lnTo>
                <a:lnTo>
                  <a:pt x="438" y="745"/>
                </a:lnTo>
                <a:lnTo>
                  <a:pt x="439" y="745"/>
                </a:lnTo>
                <a:lnTo>
                  <a:pt x="439" y="745"/>
                </a:lnTo>
                <a:lnTo>
                  <a:pt x="440" y="745"/>
                </a:lnTo>
                <a:lnTo>
                  <a:pt x="440" y="745"/>
                </a:lnTo>
                <a:lnTo>
                  <a:pt x="441" y="745"/>
                </a:lnTo>
                <a:lnTo>
                  <a:pt x="441" y="745"/>
                </a:lnTo>
                <a:lnTo>
                  <a:pt x="442" y="745"/>
                </a:lnTo>
                <a:lnTo>
                  <a:pt x="442" y="745"/>
                </a:lnTo>
                <a:lnTo>
                  <a:pt x="443" y="739"/>
                </a:lnTo>
                <a:lnTo>
                  <a:pt x="443" y="745"/>
                </a:lnTo>
                <a:lnTo>
                  <a:pt x="444" y="693"/>
                </a:lnTo>
                <a:lnTo>
                  <a:pt x="444" y="745"/>
                </a:lnTo>
                <a:lnTo>
                  <a:pt x="445" y="705"/>
                </a:lnTo>
                <a:lnTo>
                  <a:pt x="445" y="745"/>
                </a:lnTo>
                <a:lnTo>
                  <a:pt x="446" y="741"/>
                </a:lnTo>
                <a:lnTo>
                  <a:pt x="446" y="745"/>
                </a:lnTo>
                <a:lnTo>
                  <a:pt x="447" y="745"/>
                </a:lnTo>
                <a:lnTo>
                  <a:pt x="447" y="737"/>
                </a:lnTo>
                <a:lnTo>
                  <a:pt x="448" y="745"/>
                </a:lnTo>
                <a:lnTo>
                  <a:pt x="448" y="745"/>
                </a:lnTo>
                <a:lnTo>
                  <a:pt x="449" y="744"/>
                </a:lnTo>
                <a:lnTo>
                  <a:pt x="449" y="745"/>
                </a:lnTo>
                <a:lnTo>
                  <a:pt x="450" y="743"/>
                </a:lnTo>
                <a:lnTo>
                  <a:pt x="450" y="745"/>
                </a:lnTo>
                <a:lnTo>
                  <a:pt x="451" y="745"/>
                </a:lnTo>
                <a:lnTo>
                  <a:pt x="451" y="745"/>
                </a:lnTo>
                <a:lnTo>
                  <a:pt x="452" y="738"/>
                </a:lnTo>
                <a:lnTo>
                  <a:pt x="452" y="745"/>
                </a:lnTo>
                <a:lnTo>
                  <a:pt x="453" y="744"/>
                </a:lnTo>
                <a:lnTo>
                  <a:pt x="453" y="745"/>
                </a:lnTo>
                <a:lnTo>
                  <a:pt x="454" y="745"/>
                </a:lnTo>
                <a:lnTo>
                  <a:pt x="454" y="745"/>
                </a:lnTo>
                <a:lnTo>
                  <a:pt x="455" y="745"/>
                </a:lnTo>
                <a:lnTo>
                  <a:pt x="455" y="745"/>
                </a:lnTo>
                <a:lnTo>
                  <a:pt x="456" y="745"/>
                </a:lnTo>
                <a:lnTo>
                  <a:pt x="456" y="745"/>
                </a:lnTo>
                <a:lnTo>
                  <a:pt x="457" y="745"/>
                </a:lnTo>
                <a:lnTo>
                  <a:pt x="457" y="745"/>
                </a:lnTo>
                <a:lnTo>
                  <a:pt x="458" y="745"/>
                </a:lnTo>
                <a:lnTo>
                  <a:pt x="458" y="745"/>
                </a:lnTo>
                <a:lnTo>
                  <a:pt x="459" y="620"/>
                </a:lnTo>
                <a:lnTo>
                  <a:pt x="459" y="745"/>
                </a:lnTo>
                <a:lnTo>
                  <a:pt x="460" y="662"/>
                </a:lnTo>
                <a:lnTo>
                  <a:pt x="460" y="745"/>
                </a:lnTo>
                <a:lnTo>
                  <a:pt x="461" y="740"/>
                </a:lnTo>
                <a:lnTo>
                  <a:pt x="461" y="745"/>
                </a:lnTo>
                <a:lnTo>
                  <a:pt x="462" y="745"/>
                </a:lnTo>
                <a:lnTo>
                  <a:pt x="462" y="745"/>
                </a:lnTo>
                <a:lnTo>
                  <a:pt x="463" y="745"/>
                </a:lnTo>
                <a:lnTo>
                  <a:pt x="463" y="745"/>
                </a:lnTo>
                <a:lnTo>
                  <a:pt x="464" y="745"/>
                </a:lnTo>
                <a:lnTo>
                  <a:pt x="464" y="689"/>
                </a:lnTo>
                <a:lnTo>
                  <a:pt x="465" y="745"/>
                </a:lnTo>
                <a:lnTo>
                  <a:pt x="465" y="711"/>
                </a:lnTo>
                <a:lnTo>
                  <a:pt x="466" y="732"/>
                </a:lnTo>
                <a:lnTo>
                  <a:pt x="466" y="745"/>
                </a:lnTo>
                <a:lnTo>
                  <a:pt x="467" y="745"/>
                </a:lnTo>
                <a:lnTo>
                  <a:pt x="467" y="745"/>
                </a:lnTo>
                <a:lnTo>
                  <a:pt x="468" y="737"/>
                </a:lnTo>
                <a:lnTo>
                  <a:pt x="468" y="745"/>
                </a:lnTo>
                <a:lnTo>
                  <a:pt x="469" y="740"/>
                </a:lnTo>
                <a:lnTo>
                  <a:pt x="469" y="745"/>
                </a:lnTo>
                <a:lnTo>
                  <a:pt x="470" y="741"/>
                </a:lnTo>
                <a:lnTo>
                  <a:pt x="470" y="745"/>
                </a:lnTo>
                <a:lnTo>
                  <a:pt x="471" y="743"/>
                </a:lnTo>
                <a:lnTo>
                  <a:pt x="471" y="745"/>
                </a:lnTo>
                <a:lnTo>
                  <a:pt x="472" y="745"/>
                </a:lnTo>
                <a:lnTo>
                  <a:pt x="472" y="745"/>
                </a:lnTo>
                <a:lnTo>
                  <a:pt x="473" y="743"/>
                </a:lnTo>
                <a:lnTo>
                  <a:pt x="473" y="745"/>
                </a:lnTo>
                <a:lnTo>
                  <a:pt x="474" y="742"/>
                </a:lnTo>
                <a:lnTo>
                  <a:pt x="474" y="745"/>
                </a:lnTo>
                <a:lnTo>
                  <a:pt x="475" y="744"/>
                </a:lnTo>
                <a:lnTo>
                  <a:pt x="475" y="745"/>
                </a:lnTo>
                <a:lnTo>
                  <a:pt x="476" y="745"/>
                </a:lnTo>
                <a:lnTo>
                  <a:pt x="476" y="745"/>
                </a:lnTo>
                <a:lnTo>
                  <a:pt x="477" y="745"/>
                </a:lnTo>
                <a:lnTo>
                  <a:pt x="477" y="745"/>
                </a:lnTo>
                <a:lnTo>
                  <a:pt x="478" y="745"/>
                </a:lnTo>
                <a:lnTo>
                  <a:pt x="478" y="745"/>
                </a:lnTo>
                <a:lnTo>
                  <a:pt x="479" y="745"/>
                </a:lnTo>
                <a:lnTo>
                  <a:pt x="479" y="745"/>
                </a:lnTo>
                <a:lnTo>
                  <a:pt x="480" y="745"/>
                </a:lnTo>
                <a:lnTo>
                  <a:pt x="480" y="745"/>
                </a:lnTo>
                <a:lnTo>
                  <a:pt x="481" y="736"/>
                </a:lnTo>
                <a:lnTo>
                  <a:pt x="481" y="745"/>
                </a:lnTo>
                <a:lnTo>
                  <a:pt x="482" y="742"/>
                </a:lnTo>
                <a:lnTo>
                  <a:pt x="482" y="745"/>
                </a:lnTo>
                <a:lnTo>
                  <a:pt x="483" y="745"/>
                </a:lnTo>
                <a:lnTo>
                  <a:pt x="483" y="745"/>
                </a:lnTo>
                <a:lnTo>
                  <a:pt x="484" y="743"/>
                </a:lnTo>
                <a:lnTo>
                  <a:pt x="484" y="745"/>
                </a:lnTo>
                <a:lnTo>
                  <a:pt x="485" y="745"/>
                </a:lnTo>
                <a:lnTo>
                  <a:pt x="485" y="745"/>
                </a:lnTo>
                <a:lnTo>
                  <a:pt x="486" y="745"/>
                </a:lnTo>
                <a:lnTo>
                  <a:pt x="486" y="745"/>
                </a:lnTo>
                <a:lnTo>
                  <a:pt x="487" y="744"/>
                </a:lnTo>
                <a:lnTo>
                  <a:pt x="487" y="745"/>
                </a:lnTo>
                <a:lnTo>
                  <a:pt x="488" y="745"/>
                </a:lnTo>
                <a:lnTo>
                  <a:pt x="488" y="745"/>
                </a:lnTo>
                <a:lnTo>
                  <a:pt x="489" y="745"/>
                </a:lnTo>
                <a:lnTo>
                  <a:pt x="489" y="745"/>
                </a:lnTo>
                <a:lnTo>
                  <a:pt x="490" y="743"/>
                </a:lnTo>
                <a:lnTo>
                  <a:pt x="490" y="745"/>
                </a:lnTo>
                <a:lnTo>
                  <a:pt x="491" y="671"/>
                </a:lnTo>
                <a:lnTo>
                  <a:pt x="491" y="745"/>
                </a:lnTo>
                <a:lnTo>
                  <a:pt x="492" y="691"/>
                </a:lnTo>
                <a:lnTo>
                  <a:pt x="492" y="745"/>
                </a:lnTo>
                <a:lnTo>
                  <a:pt x="493" y="745"/>
                </a:lnTo>
                <a:lnTo>
                  <a:pt x="493" y="745"/>
                </a:lnTo>
                <a:lnTo>
                  <a:pt x="494" y="735"/>
                </a:lnTo>
                <a:lnTo>
                  <a:pt x="494" y="745"/>
                </a:lnTo>
                <a:lnTo>
                  <a:pt x="495" y="737"/>
                </a:lnTo>
                <a:lnTo>
                  <a:pt x="495" y="745"/>
                </a:lnTo>
                <a:lnTo>
                  <a:pt x="496" y="737"/>
                </a:lnTo>
                <a:lnTo>
                  <a:pt x="496" y="745"/>
                </a:lnTo>
                <a:lnTo>
                  <a:pt x="497" y="736"/>
                </a:lnTo>
                <a:lnTo>
                  <a:pt x="497" y="745"/>
                </a:lnTo>
                <a:lnTo>
                  <a:pt x="498" y="745"/>
                </a:lnTo>
                <a:lnTo>
                  <a:pt x="498" y="744"/>
                </a:lnTo>
                <a:lnTo>
                  <a:pt x="499" y="739"/>
                </a:lnTo>
                <a:lnTo>
                  <a:pt x="499" y="745"/>
                </a:lnTo>
                <a:lnTo>
                  <a:pt x="500" y="742"/>
                </a:lnTo>
                <a:lnTo>
                  <a:pt x="500" y="745"/>
                </a:lnTo>
                <a:lnTo>
                  <a:pt x="501" y="744"/>
                </a:lnTo>
                <a:lnTo>
                  <a:pt x="501" y="745"/>
                </a:lnTo>
                <a:lnTo>
                  <a:pt x="502" y="743"/>
                </a:lnTo>
                <a:lnTo>
                  <a:pt x="502" y="745"/>
                </a:lnTo>
                <a:lnTo>
                  <a:pt x="503" y="745"/>
                </a:lnTo>
                <a:lnTo>
                  <a:pt x="503" y="745"/>
                </a:lnTo>
                <a:lnTo>
                  <a:pt x="504" y="744"/>
                </a:lnTo>
                <a:lnTo>
                  <a:pt x="504" y="745"/>
                </a:lnTo>
                <a:lnTo>
                  <a:pt x="505" y="745"/>
                </a:lnTo>
                <a:lnTo>
                  <a:pt x="505" y="741"/>
                </a:lnTo>
                <a:lnTo>
                  <a:pt x="506" y="745"/>
                </a:lnTo>
                <a:lnTo>
                  <a:pt x="506" y="745"/>
                </a:lnTo>
                <a:lnTo>
                  <a:pt x="507" y="744"/>
                </a:lnTo>
                <a:lnTo>
                  <a:pt x="507" y="745"/>
                </a:lnTo>
                <a:lnTo>
                  <a:pt x="508" y="745"/>
                </a:lnTo>
                <a:lnTo>
                  <a:pt x="508" y="744"/>
                </a:lnTo>
                <a:lnTo>
                  <a:pt x="509" y="740"/>
                </a:lnTo>
                <a:lnTo>
                  <a:pt x="509" y="745"/>
                </a:lnTo>
                <a:lnTo>
                  <a:pt x="510" y="744"/>
                </a:lnTo>
                <a:lnTo>
                  <a:pt x="510" y="745"/>
                </a:lnTo>
                <a:lnTo>
                  <a:pt x="511" y="745"/>
                </a:lnTo>
                <a:lnTo>
                  <a:pt x="511" y="745"/>
                </a:lnTo>
                <a:lnTo>
                  <a:pt x="512" y="744"/>
                </a:lnTo>
                <a:lnTo>
                  <a:pt x="512" y="745"/>
                </a:lnTo>
                <a:lnTo>
                  <a:pt x="513" y="745"/>
                </a:lnTo>
                <a:lnTo>
                  <a:pt x="513" y="745"/>
                </a:lnTo>
                <a:lnTo>
                  <a:pt x="514" y="745"/>
                </a:lnTo>
                <a:lnTo>
                  <a:pt x="514" y="745"/>
                </a:lnTo>
                <a:lnTo>
                  <a:pt x="516" y="745"/>
                </a:lnTo>
                <a:lnTo>
                  <a:pt x="516" y="745"/>
                </a:lnTo>
                <a:lnTo>
                  <a:pt x="516" y="745"/>
                </a:lnTo>
                <a:lnTo>
                  <a:pt x="517" y="744"/>
                </a:lnTo>
                <a:lnTo>
                  <a:pt x="517" y="745"/>
                </a:lnTo>
                <a:lnTo>
                  <a:pt x="518" y="708"/>
                </a:lnTo>
                <a:lnTo>
                  <a:pt x="518" y="745"/>
                </a:lnTo>
                <a:lnTo>
                  <a:pt x="519" y="744"/>
                </a:lnTo>
                <a:lnTo>
                  <a:pt x="519" y="745"/>
                </a:lnTo>
                <a:lnTo>
                  <a:pt x="520" y="739"/>
                </a:lnTo>
                <a:lnTo>
                  <a:pt x="520" y="745"/>
                </a:lnTo>
                <a:lnTo>
                  <a:pt x="521" y="743"/>
                </a:lnTo>
                <a:lnTo>
                  <a:pt x="521" y="745"/>
                </a:lnTo>
                <a:lnTo>
                  <a:pt x="522" y="745"/>
                </a:lnTo>
                <a:lnTo>
                  <a:pt x="522" y="745"/>
                </a:lnTo>
                <a:lnTo>
                  <a:pt x="523" y="736"/>
                </a:lnTo>
                <a:lnTo>
                  <a:pt x="523" y="745"/>
                </a:lnTo>
                <a:lnTo>
                  <a:pt x="524" y="745"/>
                </a:lnTo>
                <a:lnTo>
                  <a:pt x="524" y="744"/>
                </a:lnTo>
                <a:lnTo>
                  <a:pt x="525" y="743"/>
                </a:lnTo>
                <a:lnTo>
                  <a:pt x="525" y="745"/>
                </a:lnTo>
                <a:lnTo>
                  <a:pt x="526" y="745"/>
                </a:lnTo>
                <a:lnTo>
                  <a:pt x="526" y="745"/>
                </a:lnTo>
                <a:lnTo>
                  <a:pt x="527" y="744"/>
                </a:lnTo>
                <a:lnTo>
                  <a:pt x="527" y="745"/>
                </a:lnTo>
                <a:lnTo>
                  <a:pt x="528" y="745"/>
                </a:lnTo>
                <a:lnTo>
                  <a:pt x="528" y="745"/>
                </a:lnTo>
                <a:lnTo>
                  <a:pt x="529" y="745"/>
                </a:lnTo>
                <a:lnTo>
                  <a:pt x="529" y="745"/>
                </a:lnTo>
                <a:lnTo>
                  <a:pt x="530" y="738"/>
                </a:lnTo>
                <a:lnTo>
                  <a:pt x="530" y="745"/>
                </a:lnTo>
                <a:lnTo>
                  <a:pt x="531" y="745"/>
                </a:lnTo>
                <a:lnTo>
                  <a:pt x="531" y="745"/>
                </a:lnTo>
                <a:lnTo>
                  <a:pt x="532" y="745"/>
                </a:lnTo>
                <a:lnTo>
                  <a:pt x="532" y="745"/>
                </a:lnTo>
                <a:lnTo>
                  <a:pt x="533" y="745"/>
                </a:lnTo>
                <a:lnTo>
                  <a:pt x="533" y="745"/>
                </a:lnTo>
                <a:lnTo>
                  <a:pt x="534" y="745"/>
                </a:lnTo>
                <a:lnTo>
                  <a:pt x="534" y="745"/>
                </a:lnTo>
                <a:lnTo>
                  <a:pt x="535" y="745"/>
                </a:lnTo>
                <a:lnTo>
                  <a:pt x="535" y="745"/>
                </a:lnTo>
                <a:lnTo>
                  <a:pt x="536" y="745"/>
                </a:lnTo>
                <a:lnTo>
                  <a:pt x="536" y="745"/>
                </a:lnTo>
                <a:lnTo>
                  <a:pt x="537" y="745"/>
                </a:lnTo>
                <a:lnTo>
                  <a:pt x="537" y="745"/>
                </a:lnTo>
                <a:lnTo>
                  <a:pt x="538" y="745"/>
                </a:lnTo>
                <a:lnTo>
                  <a:pt x="538" y="745"/>
                </a:lnTo>
                <a:lnTo>
                  <a:pt x="539" y="745"/>
                </a:lnTo>
                <a:lnTo>
                  <a:pt x="539" y="745"/>
                </a:lnTo>
                <a:lnTo>
                  <a:pt x="540" y="743"/>
                </a:lnTo>
                <a:lnTo>
                  <a:pt x="540" y="745"/>
                </a:lnTo>
                <a:lnTo>
                  <a:pt x="541" y="745"/>
                </a:lnTo>
                <a:lnTo>
                  <a:pt x="541" y="745"/>
                </a:lnTo>
                <a:lnTo>
                  <a:pt x="542" y="745"/>
                </a:lnTo>
                <a:lnTo>
                  <a:pt x="542" y="745"/>
                </a:lnTo>
                <a:lnTo>
                  <a:pt x="543" y="745"/>
                </a:lnTo>
                <a:lnTo>
                  <a:pt x="543" y="745"/>
                </a:lnTo>
                <a:lnTo>
                  <a:pt x="544" y="745"/>
                </a:lnTo>
                <a:lnTo>
                  <a:pt x="544" y="745"/>
                </a:lnTo>
                <a:lnTo>
                  <a:pt x="545" y="745"/>
                </a:lnTo>
                <a:lnTo>
                  <a:pt x="545" y="745"/>
                </a:lnTo>
                <a:lnTo>
                  <a:pt x="546" y="694"/>
                </a:lnTo>
                <a:lnTo>
                  <a:pt x="546" y="745"/>
                </a:lnTo>
                <a:lnTo>
                  <a:pt x="547" y="744"/>
                </a:lnTo>
                <a:lnTo>
                  <a:pt x="547" y="745"/>
                </a:lnTo>
                <a:lnTo>
                  <a:pt x="548" y="745"/>
                </a:lnTo>
                <a:lnTo>
                  <a:pt x="548" y="745"/>
                </a:lnTo>
                <a:lnTo>
                  <a:pt x="550" y="745"/>
                </a:lnTo>
                <a:lnTo>
                  <a:pt x="550" y="744"/>
                </a:lnTo>
                <a:lnTo>
                  <a:pt x="550" y="745"/>
                </a:lnTo>
                <a:lnTo>
                  <a:pt x="551" y="745"/>
                </a:lnTo>
                <a:lnTo>
                  <a:pt x="551" y="745"/>
                </a:lnTo>
                <a:lnTo>
                  <a:pt x="552" y="743"/>
                </a:lnTo>
                <a:lnTo>
                  <a:pt x="552" y="745"/>
                </a:lnTo>
                <a:lnTo>
                  <a:pt x="553" y="745"/>
                </a:lnTo>
                <a:lnTo>
                  <a:pt x="553" y="745"/>
                </a:lnTo>
                <a:lnTo>
                  <a:pt x="554" y="745"/>
                </a:lnTo>
                <a:lnTo>
                  <a:pt x="554" y="745"/>
                </a:lnTo>
                <a:lnTo>
                  <a:pt x="555" y="745"/>
                </a:lnTo>
                <a:lnTo>
                  <a:pt x="555" y="745"/>
                </a:lnTo>
                <a:lnTo>
                  <a:pt x="556" y="745"/>
                </a:lnTo>
                <a:lnTo>
                  <a:pt x="556" y="745"/>
                </a:lnTo>
                <a:lnTo>
                  <a:pt x="557" y="745"/>
                </a:lnTo>
                <a:lnTo>
                  <a:pt x="557" y="745"/>
                </a:lnTo>
                <a:lnTo>
                  <a:pt x="558" y="745"/>
                </a:lnTo>
                <a:lnTo>
                  <a:pt x="558" y="745"/>
                </a:lnTo>
                <a:lnTo>
                  <a:pt x="559" y="745"/>
                </a:lnTo>
                <a:lnTo>
                  <a:pt x="559" y="745"/>
                </a:lnTo>
                <a:lnTo>
                  <a:pt x="560" y="745"/>
                </a:lnTo>
                <a:lnTo>
                  <a:pt x="560" y="745"/>
                </a:lnTo>
                <a:lnTo>
                  <a:pt x="561" y="745"/>
                </a:lnTo>
                <a:lnTo>
                  <a:pt x="561" y="742"/>
                </a:lnTo>
                <a:lnTo>
                  <a:pt x="562" y="744"/>
                </a:lnTo>
                <a:lnTo>
                  <a:pt x="562" y="745"/>
                </a:lnTo>
                <a:lnTo>
                  <a:pt x="563" y="745"/>
                </a:lnTo>
                <a:lnTo>
                  <a:pt x="563" y="745"/>
                </a:lnTo>
                <a:lnTo>
                  <a:pt x="564" y="744"/>
                </a:lnTo>
                <a:lnTo>
                  <a:pt x="564" y="745"/>
                </a:lnTo>
                <a:lnTo>
                  <a:pt x="565" y="745"/>
                </a:lnTo>
                <a:lnTo>
                  <a:pt x="565" y="745"/>
                </a:lnTo>
                <a:lnTo>
                  <a:pt x="566" y="743"/>
                </a:lnTo>
                <a:lnTo>
                  <a:pt x="566" y="745"/>
                </a:lnTo>
                <a:lnTo>
                  <a:pt x="567" y="745"/>
                </a:lnTo>
                <a:lnTo>
                  <a:pt x="567" y="745"/>
                </a:lnTo>
                <a:lnTo>
                  <a:pt x="568" y="745"/>
                </a:lnTo>
                <a:lnTo>
                  <a:pt x="568" y="745"/>
                </a:lnTo>
                <a:lnTo>
                  <a:pt x="569" y="745"/>
                </a:lnTo>
                <a:lnTo>
                  <a:pt x="569" y="745"/>
                </a:lnTo>
                <a:lnTo>
                  <a:pt x="570" y="736"/>
                </a:lnTo>
                <a:lnTo>
                  <a:pt x="570" y="745"/>
                </a:lnTo>
                <a:lnTo>
                  <a:pt x="571" y="733"/>
                </a:lnTo>
                <a:lnTo>
                  <a:pt x="571" y="745"/>
                </a:lnTo>
                <a:lnTo>
                  <a:pt x="572" y="743"/>
                </a:lnTo>
                <a:lnTo>
                  <a:pt x="572" y="745"/>
                </a:lnTo>
                <a:lnTo>
                  <a:pt x="573" y="745"/>
                </a:lnTo>
                <a:lnTo>
                  <a:pt x="573" y="745"/>
                </a:lnTo>
                <a:lnTo>
                  <a:pt x="574" y="745"/>
                </a:lnTo>
                <a:lnTo>
                  <a:pt x="574" y="745"/>
                </a:lnTo>
                <a:lnTo>
                  <a:pt x="575" y="744"/>
                </a:lnTo>
                <a:lnTo>
                  <a:pt x="575" y="745"/>
                </a:lnTo>
                <a:lnTo>
                  <a:pt x="576" y="745"/>
                </a:lnTo>
                <a:lnTo>
                  <a:pt x="576" y="745"/>
                </a:lnTo>
                <a:lnTo>
                  <a:pt x="577" y="745"/>
                </a:lnTo>
                <a:lnTo>
                  <a:pt x="577" y="745"/>
                </a:lnTo>
                <a:lnTo>
                  <a:pt x="578" y="744"/>
                </a:lnTo>
                <a:lnTo>
                  <a:pt x="578" y="745"/>
                </a:lnTo>
                <a:lnTo>
                  <a:pt x="579" y="745"/>
                </a:lnTo>
                <a:lnTo>
                  <a:pt x="579" y="745"/>
                </a:lnTo>
                <a:lnTo>
                  <a:pt x="580" y="744"/>
                </a:lnTo>
                <a:lnTo>
                  <a:pt x="580" y="745"/>
                </a:lnTo>
                <a:lnTo>
                  <a:pt x="581" y="745"/>
                </a:lnTo>
                <a:lnTo>
                  <a:pt x="581" y="745"/>
                </a:lnTo>
                <a:lnTo>
                  <a:pt x="582" y="744"/>
                </a:lnTo>
                <a:lnTo>
                  <a:pt x="582" y="745"/>
                </a:lnTo>
                <a:lnTo>
                  <a:pt x="583" y="740"/>
                </a:lnTo>
                <a:lnTo>
                  <a:pt x="583" y="745"/>
                </a:lnTo>
                <a:lnTo>
                  <a:pt x="584" y="740"/>
                </a:lnTo>
                <a:lnTo>
                  <a:pt x="584" y="745"/>
                </a:lnTo>
                <a:lnTo>
                  <a:pt x="585" y="743"/>
                </a:lnTo>
                <a:lnTo>
                  <a:pt x="585" y="745"/>
                </a:lnTo>
                <a:lnTo>
                  <a:pt x="586" y="745"/>
                </a:lnTo>
                <a:lnTo>
                  <a:pt x="586" y="745"/>
                </a:lnTo>
                <a:lnTo>
                  <a:pt x="587" y="745"/>
                </a:lnTo>
                <a:lnTo>
                  <a:pt x="587" y="745"/>
                </a:lnTo>
                <a:lnTo>
                  <a:pt x="588" y="745"/>
                </a:lnTo>
                <a:lnTo>
                  <a:pt x="588" y="745"/>
                </a:lnTo>
                <a:lnTo>
                  <a:pt x="589" y="745"/>
                </a:lnTo>
                <a:lnTo>
                  <a:pt x="589" y="745"/>
                </a:lnTo>
                <a:lnTo>
                  <a:pt x="590" y="745"/>
                </a:lnTo>
                <a:lnTo>
                  <a:pt x="590" y="745"/>
                </a:lnTo>
                <a:lnTo>
                  <a:pt x="591" y="744"/>
                </a:lnTo>
                <a:lnTo>
                  <a:pt x="591" y="745"/>
                </a:lnTo>
                <a:lnTo>
                  <a:pt x="592" y="745"/>
                </a:lnTo>
                <a:lnTo>
                  <a:pt x="592" y="745"/>
                </a:lnTo>
                <a:lnTo>
                  <a:pt x="593" y="745"/>
                </a:lnTo>
                <a:lnTo>
                  <a:pt x="593" y="745"/>
                </a:lnTo>
                <a:lnTo>
                  <a:pt x="594" y="745"/>
                </a:lnTo>
                <a:lnTo>
                  <a:pt x="594" y="745"/>
                </a:lnTo>
                <a:lnTo>
                  <a:pt x="595" y="745"/>
                </a:lnTo>
                <a:lnTo>
                  <a:pt x="595" y="745"/>
                </a:lnTo>
                <a:lnTo>
                  <a:pt x="596" y="733"/>
                </a:lnTo>
                <a:lnTo>
                  <a:pt x="596" y="745"/>
                </a:lnTo>
                <a:lnTo>
                  <a:pt x="597" y="740"/>
                </a:lnTo>
                <a:lnTo>
                  <a:pt x="597" y="745"/>
                </a:lnTo>
                <a:lnTo>
                  <a:pt x="598" y="744"/>
                </a:lnTo>
                <a:lnTo>
                  <a:pt x="598" y="745"/>
                </a:lnTo>
                <a:lnTo>
                  <a:pt x="599" y="745"/>
                </a:lnTo>
                <a:lnTo>
                  <a:pt x="599" y="745"/>
                </a:lnTo>
                <a:lnTo>
                  <a:pt x="600" y="745"/>
                </a:lnTo>
                <a:lnTo>
                  <a:pt x="600" y="745"/>
                </a:lnTo>
                <a:lnTo>
                  <a:pt x="601" y="725"/>
                </a:lnTo>
                <a:lnTo>
                  <a:pt x="601" y="745"/>
                </a:lnTo>
                <a:lnTo>
                  <a:pt x="602" y="738"/>
                </a:lnTo>
                <a:lnTo>
                  <a:pt x="602" y="745"/>
                </a:lnTo>
                <a:lnTo>
                  <a:pt x="603" y="742"/>
                </a:lnTo>
                <a:lnTo>
                  <a:pt x="603" y="745"/>
                </a:lnTo>
                <a:lnTo>
                  <a:pt x="604" y="745"/>
                </a:lnTo>
                <a:lnTo>
                  <a:pt x="604" y="745"/>
                </a:lnTo>
                <a:lnTo>
                  <a:pt x="605" y="745"/>
                </a:lnTo>
                <a:lnTo>
                  <a:pt x="605" y="745"/>
                </a:lnTo>
                <a:lnTo>
                  <a:pt x="606" y="743"/>
                </a:lnTo>
                <a:lnTo>
                  <a:pt x="606" y="745"/>
                </a:lnTo>
                <a:lnTo>
                  <a:pt x="607" y="743"/>
                </a:lnTo>
                <a:lnTo>
                  <a:pt x="607" y="745"/>
                </a:lnTo>
                <a:lnTo>
                  <a:pt x="608" y="745"/>
                </a:lnTo>
                <a:lnTo>
                  <a:pt x="608" y="745"/>
                </a:lnTo>
                <a:lnTo>
                  <a:pt x="609" y="745"/>
                </a:lnTo>
                <a:lnTo>
                  <a:pt x="609" y="745"/>
                </a:lnTo>
                <a:lnTo>
                  <a:pt x="610" y="745"/>
                </a:lnTo>
                <a:lnTo>
                  <a:pt x="610" y="745"/>
                </a:lnTo>
                <a:lnTo>
                  <a:pt x="611" y="741"/>
                </a:lnTo>
                <a:lnTo>
                  <a:pt x="611" y="745"/>
                </a:lnTo>
                <a:lnTo>
                  <a:pt x="612" y="741"/>
                </a:lnTo>
                <a:lnTo>
                  <a:pt x="612" y="745"/>
                </a:lnTo>
                <a:lnTo>
                  <a:pt x="613" y="744"/>
                </a:lnTo>
                <a:lnTo>
                  <a:pt x="613" y="745"/>
                </a:lnTo>
                <a:lnTo>
                  <a:pt x="614" y="745"/>
                </a:lnTo>
                <a:lnTo>
                  <a:pt x="614" y="745"/>
                </a:lnTo>
                <a:lnTo>
                  <a:pt x="615" y="745"/>
                </a:lnTo>
                <a:lnTo>
                  <a:pt x="615" y="745"/>
                </a:lnTo>
                <a:lnTo>
                  <a:pt x="616" y="745"/>
                </a:lnTo>
                <a:lnTo>
                  <a:pt x="616" y="745"/>
                </a:lnTo>
                <a:lnTo>
                  <a:pt x="617" y="745"/>
                </a:lnTo>
                <a:lnTo>
                  <a:pt x="617" y="745"/>
                </a:lnTo>
                <a:lnTo>
                  <a:pt x="618" y="745"/>
                </a:lnTo>
                <a:lnTo>
                  <a:pt x="618" y="745"/>
                </a:lnTo>
                <a:lnTo>
                  <a:pt x="619" y="745"/>
                </a:lnTo>
                <a:lnTo>
                  <a:pt x="619" y="745"/>
                </a:lnTo>
                <a:lnTo>
                  <a:pt x="620" y="745"/>
                </a:lnTo>
                <a:lnTo>
                  <a:pt x="620" y="745"/>
                </a:lnTo>
                <a:lnTo>
                  <a:pt x="621" y="745"/>
                </a:lnTo>
                <a:lnTo>
                  <a:pt x="621" y="745"/>
                </a:lnTo>
                <a:lnTo>
                  <a:pt x="622" y="745"/>
                </a:lnTo>
                <a:lnTo>
                  <a:pt x="622" y="745"/>
                </a:lnTo>
                <a:lnTo>
                  <a:pt x="623" y="745"/>
                </a:lnTo>
                <a:lnTo>
                  <a:pt x="623" y="745"/>
                </a:lnTo>
                <a:lnTo>
                  <a:pt x="624" y="744"/>
                </a:lnTo>
                <a:lnTo>
                  <a:pt x="624" y="745"/>
                </a:lnTo>
                <a:lnTo>
                  <a:pt x="625" y="745"/>
                </a:lnTo>
                <a:lnTo>
                  <a:pt x="625" y="745"/>
                </a:lnTo>
                <a:lnTo>
                  <a:pt x="626" y="745"/>
                </a:lnTo>
                <a:lnTo>
                  <a:pt x="626" y="745"/>
                </a:lnTo>
                <a:lnTo>
                  <a:pt x="627" y="745"/>
                </a:lnTo>
                <a:lnTo>
                  <a:pt x="627" y="745"/>
                </a:lnTo>
                <a:lnTo>
                  <a:pt x="628" y="731"/>
                </a:lnTo>
                <a:lnTo>
                  <a:pt x="628" y="745"/>
                </a:lnTo>
                <a:lnTo>
                  <a:pt x="629" y="745"/>
                </a:lnTo>
                <a:lnTo>
                  <a:pt x="629" y="745"/>
                </a:lnTo>
                <a:lnTo>
                  <a:pt x="630" y="745"/>
                </a:lnTo>
                <a:lnTo>
                  <a:pt x="630" y="745"/>
                </a:lnTo>
                <a:lnTo>
                  <a:pt x="631" y="744"/>
                </a:lnTo>
                <a:lnTo>
                  <a:pt x="631" y="745"/>
                </a:lnTo>
                <a:lnTo>
                  <a:pt x="632" y="745"/>
                </a:lnTo>
                <a:lnTo>
                  <a:pt x="632" y="745"/>
                </a:lnTo>
                <a:lnTo>
                  <a:pt x="633" y="745"/>
                </a:lnTo>
                <a:lnTo>
                  <a:pt x="633" y="745"/>
                </a:lnTo>
                <a:lnTo>
                  <a:pt x="634" y="745"/>
                </a:lnTo>
                <a:lnTo>
                  <a:pt x="634" y="745"/>
                </a:lnTo>
                <a:lnTo>
                  <a:pt x="635" y="735"/>
                </a:lnTo>
                <a:lnTo>
                  <a:pt x="635" y="745"/>
                </a:lnTo>
                <a:lnTo>
                  <a:pt x="636" y="741"/>
                </a:lnTo>
                <a:lnTo>
                  <a:pt x="636" y="745"/>
                </a:lnTo>
                <a:lnTo>
                  <a:pt x="637" y="742"/>
                </a:lnTo>
                <a:lnTo>
                  <a:pt x="637" y="745"/>
                </a:lnTo>
                <a:lnTo>
                  <a:pt x="638" y="745"/>
                </a:lnTo>
                <a:lnTo>
                  <a:pt x="638" y="744"/>
                </a:lnTo>
                <a:lnTo>
                  <a:pt x="639" y="745"/>
                </a:lnTo>
                <a:lnTo>
                  <a:pt x="639" y="745"/>
                </a:lnTo>
                <a:lnTo>
                  <a:pt x="640" y="745"/>
                </a:lnTo>
                <a:lnTo>
                  <a:pt x="640" y="745"/>
                </a:lnTo>
                <a:lnTo>
                  <a:pt x="641" y="745"/>
                </a:lnTo>
                <a:lnTo>
                  <a:pt x="641" y="745"/>
                </a:lnTo>
                <a:lnTo>
                  <a:pt x="642" y="745"/>
                </a:lnTo>
                <a:lnTo>
                  <a:pt x="642" y="745"/>
                </a:lnTo>
                <a:lnTo>
                  <a:pt x="643" y="745"/>
                </a:lnTo>
                <a:lnTo>
                  <a:pt x="643" y="745"/>
                </a:lnTo>
                <a:lnTo>
                  <a:pt x="644" y="745"/>
                </a:lnTo>
                <a:lnTo>
                  <a:pt x="644" y="745"/>
                </a:lnTo>
                <a:lnTo>
                  <a:pt x="645" y="707"/>
                </a:lnTo>
                <a:lnTo>
                  <a:pt x="645" y="745"/>
                </a:lnTo>
                <a:lnTo>
                  <a:pt x="646" y="718"/>
                </a:lnTo>
                <a:lnTo>
                  <a:pt x="646" y="745"/>
                </a:lnTo>
                <a:lnTo>
                  <a:pt x="647" y="736"/>
                </a:lnTo>
                <a:lnTo>
                  <a:pt x="647" y="745"/>
                </a:lnTo>
                <a:lnTo>
                  <a:pt x="648" y="740"/>
                </a:lnTo>
                <a:lnTo>
                  <a:pt x="648" y="745"/>
                </a:lnTo>
                <a:lnTo>
                  <a:pt x="649" y="745"/>
                </a:lnTo>
                <a:lnTo>
                  <a:pt x="649" y="745"/>
                </a:lnTo>
                <a:lnTo>
                  <a:pt x="650" y="723"/>
                </a:lnTo>
                <a:lnTo>
                  <a:pt x="650" y="745"/>
                </a:lnTo>
                <a:lnTo>
                  <a:pt x="651" y="740"/>
                </a:lnTo>
                <a:lnTo>
                  <a:pt x="651" y="745"/>
                </a:lnTo>
                <a:lnTo>
                  <a:pt x="652" y="740"/>
                </a:lnTo>
                <a:lnTo>
                  <a:pt x="652" y="745"/>
                </a:lnTo>
                <a:lnTo>
                  <a:pt x="653" y="745"/>
                </a:lnTo>
                <a:lnTo>
                  <a:pt x="653" y="743"/>
                </a:lnTo>
                <a:lnTo>
                  <a:pt x="654" y="739"/>
                </a:lnTo>
                <a:lnTo>
                  <a:pt x="654" y="745"/>
                </a:lnTo>
                <a:lnTo>
                  <a:pt x="655" y="743"/>
                </a:lnTo>
                <a:lnTo>
                  <a:pt x="655" y="745"/>
                </a:lnTo>
                <a:lnTo>
                  <a:pt x="656" y="744"/>
                </a:lnTo>
                <a:lnTo>
                  <a:pt x="656" y="745"/>
                </a:lnTo>
                <a:lnTo>
                  <a:pt x="657" y="744"/>
                </a:lnTo>
                <a:lnTo>
                  <a:pt x="657" y="745"/>
                </a:lnTo>
                <a:lnTo>
                  <a:pt x="658" y="745"/>
                </a:lnTo>
                <a:lnTo>
                  <a:pt x="658" y="745"/>
                </a:lnTo>
                <a:lnTo>
                  <a:pt x="659" y="745"/>
                </a:lnTo>
                <a:lnTo>
                  <a:pt x="659" y="745"/>
                </a:lnTo>
                <a:lnTo>
                  <a:pt x="660" y="745"/>
                </a:lnTo>
                <a:lnTo>
                  <a:pt x="660" y="745"/>
                </a:lnTo>
                <a:lnTo>
                  <a:pt x="661" y="745"/>
                </a:lnTo>
                <a:lnTo>
                  <a:pt x="661" y="741"/>
                </a:lnTo>
                <a:lnTo>
                  <a:pt x="662" y="737"/>
                </a:lnTo>
                <a:lnTo>
                  <a:pt x="662" y="745"/>
                </a:lnTo>
                <a:lnTo>
                  <a:pt x="663" y="743"/>
                </a:lnTo>
                <a:lnTo>
                  <a:pt x="663" y="745"/>
                </a:lnTo>
                <a:lnTo>
                  <a:pt x="664" y="745"/>
                </a:lnTo>
                <a:lnTo>
                  <a:pt x="664" y="744"/>
                </a:lnTo>
                <a:lnTo>
                  <a:pt x="665" y="745"/>
                </a:lnTo>
                <a:lnTo>
                  <a:pt x="665" y="745"/>
                </a:lnTo>
                <a:lnTo>
                  <a:pt x="666" y="745"/>
                </a:lnTo>
                <a:lnTo>
                  <a:pt x="666" y="745"/>
                </a:lnTo>
                <a:lnTo>
                  <a:pt x="667" y="745"/>
                </a:lnTo>
                <a:lnTo>
                  <a:pt x="667" y="745"/>
                </a:lnTo>
                <a:lnTo>
                  <a:pt x="668" y="745"/>
                </a:lnTo>
                <a:lnTo>
                  <a:pt x="668" y="745"/>
                </a:lnTo>
                <a:lnTo>
                  <a:pt x="671" y="745"/>
                </a:lnTo>
                <a:lnTo>
                  <a:pt x="671" y="745"/>
                </a:lnTo>
                <a:lnTo>
                  <a:pt x="671" y="745"/>
                </a:lnTo>
                <a:lnTo>
                  <a:pt x="672" y="703"/>
                </a:lnTo>
                <a:lnTo>
                  <a:pt x="672" y="745"/>
                </a:lnTo>
                <a:lnTo>
                  <a:pt x="673" y="720"/>
                </a:lnTo>
                <a:lnTo>
                  <a:pt x="673" y="745"/>
                </a:lnTo>
                <a:lnTo>
                  <a:pt x="674" y="740"/>
                </a:lnTo>
                <a:lnTo>
                  <a:pt x="674" y="745"/>
                </a:lnTo>
                <a:lnTo>
                  <a:pt x="675" y="745"/>
                </a:lnTo>
                <a:lnTo>
                  <a:pt x="675" y="745"/>
                </a:lnTo>
                <a:lnTo>
                  <a:pt x="676" y="742"/>
                </a:lnTo>
                <a:lnTo>
                  <a:pt x="676" y="745"/>
                </a:lnTo>
                <a:lnTo>
                  <a:pt x="677" y="743"/>
                </a:lnTo>
                <a:lnTo>
                  <a:pt x="677" y="745"/>
                </a:lnTo>
                <a:lnTo>
                  <a:pt x="678" y="740"/>
                </a:lnTo>
                <a:lnTo>
                  <a:pt x="678" y="745"/>
                </a:lnTo>
                <a:lnTo>
                  <a:pt x="679" y="742"/>
                </a:lnTo>
                <a:lnTo>
                  <a:pt x="679" y="745"/>
                </a:lnTo>
                <a:lnTo>
                  <a:pt x="680" y="745"/>
                </a:lnTo>
                <a:lnTo>
                  <a:pt x="680" y="745"/>
                </a:lnTo>
                <a:lnTo>
                  <a:pt x="681" y="742"/>
                </a:lnTo>
                <a:lnTo>
                  <a:pt x="681" y="745"/>
                </a:lnTo>
                <a:lnTo>
                  <a:pt x="682" y="745"/>
                </a:lnTo>
                <a:lnTo>
                  <a:pt x="682" y="744"/>
                </a:lnTo>
                <a:lnTo>
                  <a:pt x="683" y="745"/>
                </a:lnTo>
                <a:lnTo>
                  <a:pt x="683" y="745"/>
                </a:lnTo>
                <a:lnTo>
                  <a:pt x="684" y="745"/>
                </a:lnTo>
                <a:lnTo>
                  <a:pt x="684" y="745"/>
                </a:lnTo>
                <a:lnTo>
                  <a:pt x="685" y="745"/>
                </a:lnTo>
                <a:lnTo>
                  <a:pt x="685" y="745"/>
                </a:lnTo>
                <a:lnTo>
                  <a:pt x="687" y="745"/>
                </a:lnTo>
                <a:lnTo>
                  <a:pt x="687" y="745"/>
                </a:lnTo>
                <a:lnTo>
                  <a:pt x="687" y="745"/>
                </a:lnTo>
                <a:lnTo>
                  <a:pt x="688" y="745"/>
                </a:lnTo>
                <a:lnTo>
                  <a:pt x="688" y="745"/>
                </a:lnTo>
                <a:lnTo>
                  <a:pt x="689" y="743"/>
                </a:lnTo>
                <a:lnTo>
                  <a:pt x="689" y="745"/>
                </a:lnTo>
                <a:lnTo>
                  <a:pt x="690" y="745"/>
                </a:lnTo>
                <a:lnTo>
                  <a:pt x="690" y="745"/>
                </a:lnTo>
                <a:lnTo>
                  <a:pt x="691" y="745"/>
                </a:lnTo>
                <a:lnTo>
                  <a:pt x="691" y="745"/>
                </a:lnTo>
                <a:lnTo>
                  <a:pt x="692" y="745"/>
                </a:lnTo>
                <a:lnTo>
                  <a:pt x="692" y="745"/>
                </a:lnTo>
                <a:lnTo>
                  <a:pt x="693" y="745"/>
                </a:lnTo>
                <a:lnTo>
                  <a:pt x="693" y="745"/>
                </a:lnTo>
                <a:lnTo>
                  <a:pt x="694" y="745"/>
                </a:lnTo>
                <a:lnTo>
                  <a:pt x="694" y="745"/>
                </a:lnTo>
                <a:lnTo>
                  <a:pt x="695" y="745"/>
                </a:lnTo>
                <a:lnTo>
                  <a:pt x="695" y="745"/>
                </a:lnTo>
                <a:lnTo>
                  <a:pt x="696" y="745"/>
                </a:lnTo>
                <a:lnTo>
                  <a:pt x="696" y="745"/>
                </a:lnTo>
                <a:lnTo>
                  <a:pt x="697" y="745"/>
                </a:lnTo>
                <a:lnTo>
                  <a:pt x="697" y="745"/>
                </a:lnTo>
                <a:lnTo>
                  <a:pt x="698" y="745"/>
                </a:lnTo>
                <a:lnTo>
                  <a:pt x="698" y="745"/>
                </a:lnTo>
                <a:lnTo>
                  <a:pt x="699" y="706"/>
                </a:lnTo>
                <a:lnTo>
                  <a:pt x="699" y="745"/>
                </a:lnTo>
                <a:lnTo>
                  <a:pt x="700" y="741"/>
                </a:lnTo>
                <a:lnTo>
                  <a:pt x="700" y="745"/>
                </a:lnTo>
                <a:lnTo>
                  <a:pt x="701" y="745"/>
                </a:lnTo>
                <a:lnTo>
                  <a:pt x="701" y="745"/>
                </a:lnTo>
                <a:lnTo>
                  <a:pt x="702" y="742"/>
                </a:lnTo>
                <a:lnTo>
                  <a:pt x="702" y="745"/>
                </a:lnTo>
                <a:lnTo>
                  <a:pt x="704" y="745"/>
                </a:lnTo>
                <a:lnTo>
                  <a:pt x="704" y="745"/>
                </a:lnTo>
                <a:lnTo>
                  <a:pt x="704" y="745"/>
                </a:lnTo>
                <a:lnTo>
                  <a:pt x="705" y="743"/>
                </a:lnTo>
                <a:lnTo>
                  <a:pt x="705" y="745"/>
                </a:lnTo>
                <a:lnTo>
                  <a:pt x="706" y="745"/>
                </a:lnTo>
                <a:lnTo>
                  <a:pt x="706" y="745"/>
                </a:lnTo>
                <a:lnTo>
                  <a:pt x="707" y="745"/>
                </a:lnTo>
                <a:lnTo>
                  <a:pt x="707" y="745"/>
                </a:lnTo>
                <a:lnTo>
                  <a:pt x="708" y="745"/>
                </a:lnTo>
                <a:lnTo>
                  <a:pt x="708" y="745"/>
                </a:lnTo>
                <a:lnTo>
                  <a:pt x="709" y="745"/>
                </a:lnTo>
                <a:lnTo>
                  <a:pt x="709" y="745"/>
                </a:lnTo>
                <a:lnTo>
                  <a:pt x="710" y="741"/>
                </a:lnTo>
                <a:lnTo>
                  <a:pt x="710" y="745"/>
                </a:lnTo>
                <a:lnTo>
                  <a:pt x="711" y="745"/>
                </a:lnTo>
                <a:lnTo>
                  <a:pt x="711" y="745"/>
                </a:lnTo>
                <a:lnTo>
                  <a:pt x="712" y="745"/>
                </a:lnTo>
                <a:lnTo>
                  <a:pt x="712" y="745"/>
                </a:lnTo>
                <a:lnTo>
                  <a:pt x="713" y="745"/>
                </a:lnTo>
                <a:lnTo>
                  <a:pt x="713" y="745"/>
                </a:lnTo>
                <a:lnTo>
                  <a:pt x="714" y="745"/>
                </a:lnTo>
                <a:lnTo>
                  <a:pt x="714" y="745"/>
                </a:lnTo>
                <a:lnTo>
                  <a:pt x="715" y="745"/>
                </a:lnTo>
                <a:lnTo>
                  <a:pt x="715" y="745"/>
                </a:lnTo>
                <a:lnTo>
                  <a:pt x="716" y="745"/>
                </a:lnTo>
                <a:lnTo>
                  <a:pt x="716" y="745"/>
                </a:lnTo>
                <a:lnTo>
                  <a:pt x="717" y="745"/>
                </a:lnTo>
                <a:lnTo>
                  <a:pt x="717" y="745"/>
                </a:lnTo>
                <a:lnTo>
                  <a:pt x="718" y="745"/>
                </a:lnTo>
                <a:lnTo>
                  <a:pt x="718" y="745"/>
                </a:lnTo>
                <a:lnTo>
                  <a:pt x="719" y="745"/>
                </a:lnTo>
                <a:lnTo>
                  <a:pt x="719" y="745"/>
                </a:lnTo>
                <a:lnTo>
                  <a:pt x="720" y="745"/>
                </a:lnTo>
                <a:lnTo>
                  <a:pt x="720" y="745"/>
                </a:lnTo>
                <a:lnTo>
                  <a:pt x="721" y="745"/>
                </a:lnTo>
                <a:lnTo>
                  <a:pt x="721" y="745"/>
                </a:lnTo>
                <a:lnTo>
                  <a:pt x="722" y="745"/>
                </a:lnTo>
                <a:lnTo>
                  <a:pt x="722" y="745"/>
                </a:lnTo>
                <a:lnTo>
                  <a:pt x="723" y="745"/>
                </a:lnTo>
                <a:lnTo>
                  <a:pt x="723" y="745"/>
                </a:lnTo>
                <a:lnTo>
                  <a:pt x="724" y="745"/>
                </a:lnTo>
                <a:lnTo>
                  <a:pt x="724" y="745"/>
                </a:lnTo>
                <a:lnTo>
                  <a:pt x="725" y="745"/>
                </a:lnTo>
                <a:lnTo>
                  <a:pt x="725" y="745"/>
                </a:lnTo>
                <a:lnTo>
                  <a:pt x="726" y="741"/>
                </a:lnTo>
                <a:lnTo>
                  <a:pt x="726" y="745"/>
                </a:lnTo>
                <a:lnTo>
                  <a:pt x="727" y="745"/>
                </a:lnTo>
                <a:lnTo>
                  <a:pt x="727" y="745"/>
                </a:lnTo>
                <a:lnTo>
                  <a:pt x="728" y="745"/>
                </a:lnTo>
                <a:lnTo>
                  <a:pt x="728" y="745"/>
                </a:lnTo>
                <a:lnTo>
                  <a:pt x="729" y="745"/>
                </a:lnTo>
                <a:lnTo>
                  <a:pt x="729" y="745"/>
                </a:lnTo>
                <a:lnTo>
                  <a:pt x="730" y="745"/>
                </a:lnTo>
                <a:lnTo>
                  <a:pt x="730" y="745"/>
                </a:lnTo>
                <a:lnTo>
                  <a:pt x="731" y="745"/>
                </a:lnTo>
                <a:lnTo>
                  <a:pt x="731" y="745"/>
                </a:lnTo>
                <a:lnTo>
                  <a:pt x="732" y="745"/>
                </a:lnTo>
                <a:lnTo>
                  <a:pt x="732" y="745"/>
                </a:lnTo>
                <a:lnTo>
                  <a:pt x="733" y="745"/>
                </a:lnTo>
                <a:lnTo>
                  <a:pt x="733" y="745"/>
                </a:lnTo>
                <a:lnTo>
                  <a:pt x="734" y="745"/>
                </a:lnTo>
                <a:lnTo>
                  <a:pt x="734" y="745"/>
                </a:lnTo>
                <a:lnTo>
                  <a:pt x="735" y="745"/>
                </a:lnTo>
                <a:lnTo>
                  <a:pt x="735" y="745"/>
                </a:lnTo>
                <a:lnTo>
                  <a:pt x="736" y="745"/>
                </a:lnTo>
                <a:lnTo>
                  <a:pt x="736" y="745"/>
                </a:lnTo>
                <a:lnTo>
                  <a:pt x="737" y="745"/>
                </a:lnTo>
                <a:lnTo>
                  <a:pt x="737" y="745"/>
                </a:lnTo>
                <a:lnTo>
                  <a:pt x="738" y="745"/>
                </a:lnTo>
                <a:lnTo>
                  <a:pt x="738" y="745"/>
                </a:lnTo>
                <a:lnTo>
                  <a:pt x="739" y="745"/>
                </a:lnTo>
                <a:lnTo>
                  <a:pt x="739" y="745"/>
                </a:lnTo>
                <a:lnTo>
                  <a:pt x="741" y="745"/>
                </a:lnTo>
                <a:lnTo>
                  <a:pt x="741" y="745"/>
                </a:lnTo>
                <a:lnTo>
                  <a:pt x="741" y="745"/>
                </a:lnTo>
                <a:lnTo>
                  <a:pt x="742" y="745"/>
                </a:lnTo>
                <a:lnTo>
                  <a:pt x="742" y="745"/>
                </a:lnTo>
                <a:lnTo>
                  <a:pt x="743" y="745"/>
                </a:lnTo>
                <a:lnTo>
                  <a:pt x="743" y="745"/>
                </a:lnTo>
                <a:lnTo>
                  <a:pt x="745" y="745"/>
                </a:lnTo>
                <a:lnTo>
                  <a:pt x="745" y="745"/>
                </a:lnTo>
                <a:lnTo>
                  <a:pt x="745" y="745"/>
                </a:lnTo>
                <a:lnTo>
                  <a:pt x="746" y="745"/>
                </a:lnTo>
                <a:lnTo>
                  <a:pt x="746" y="745"/>
                </a:lnTo>
                <a:lnTo>
                  <a:pt x="747" y="745"/>
                </a:lnTo>
                <a:lnTo>
                  <a:pt x="747" y="745"/>
                </a:lnTo>
                <a:lnTo>
                  <a:pt x="748" y="745"/>
                </a:lnTo>
                <a:lnTo>
                  <a:pt x="748" y="745"/>
                </a:lnTo>
                <a:lnTo>
                  <a:pt x="749" y="745"/>
                </a:lnTo>
                <a:lnTo>
                  <a:pt x="749" y="745"/>
                </a:lnTo>
                <a:lnTo>
                  <a:pt x="751" y="745"/>
                </a:lnTo>
                <a:lnTo>
                  <a:pt x="751" y="745"/>
                </a:lnTo>
                <a:lnTo>
                  <a:pt x="751" y="745"/>
                </a:lnTo>
                <a:lnTo>
                  <a:pt x="752" y="745"/>
                </a:lnTo>
                <a:lnTo>
                  <a:pt x="752" y="745"/>
                </a:lnTo>
                <a:lnTo>
                  <a:pt x="753" y="745"/>
                </a:lnTo>
                <a:lnTo>
                  <a:pt x="753" y="745"/>
                </a:lnTo>
                <a:lnTo>
                  <a:pt x="754" y="743"/>
                </a:lnTo>
                <a:lnTo>
                  <a:pt x="754" y="745"/>
                </a:lnTo>
                <a:lnTo>
                  <a:pt x="756" y="745"/>
                </a:lnTo>
                <a:lnTo>
                  <a:pt x="756" y="742"/>
                </a:lnTo>
                <a:lnTo>
                  <a:pt x="756" y="745"/>
                </a:lnTo>
                <a:lnTo>
                  <a:pt x="757" y="744"/>
                </a:lnTo>
                <a:lnTo>
                  <a:pt x="757" y="745"/>
                </a:lnTo>
                <a:lnTo>
                  <a:pt x="758" y="745"/>
                </a:lnTo>
                <a:lnTo>
                  <a:pt x="758" y="745"/>
                </a:lnTo>
                <a:lnTo>
                  <a:pt x="759" y="745"/>
                </a:lnTo>
                <a:lnTo>
                  <a:pt x="759" y="745"/>
                </a:lnTo>
                <a:lnTo>
                  <a:pt x="760" y="745"/>
                </a:lnTo>
                <a:lnTo>
                  <a:pt x="760" y="745"/>
                </a:lnTo>
                <a:lnTo>
                  <a:pt x="761" y="745"/>
                </a:lnTo>
                <a:lnTo>
                  <a:pt x="761" y="745"/>
                </a:lnTo>
                <a:lnTo>
                  <a:pt x="762" y="745"/>
                </a:lnTo>
                <a:lnTo>
                  <a:pt x="762" y="745"/>
                </a:lnTo>
                <a:lnTo>
                  <a:pt x="763" y="745"/>
                </a:lnTo>
                <a:lnTo>
                  <a:pt x="763" y="745"/>
                </a:lnTo>
                <a:lnTo>
                  <a:pt x="764" y="745"/>
                </a:lnTo>
                <a:lnTo>
                  <a:pt x="764" y="745"/>
                </a:lnTo>
                <a:lnTo>
                  <a:pt x="765" y="745"/>
                </a:lnTo>
                <a:lnTo>
                  <a:pt x="765" y="745"/>
                </a:lnTo>
                <a:lnTo>
                  <a:pt x="766" y="745"/>
                </a:lnTo>
                <a:lnTo>
                  <a:pt x="766" y="745"/>
                </a:lnTo>
                <a:lnTo>
                  <a:pt x="767" y="745"/>
                </a:lnTo>
                <a:lnTo>
                  <a:pt x="767" y="745"/>
                </a:lnTo>
                <a:lnTo>
                  <a:pt x="768" y="745"/>
                </a:lnTo>
                <a:lnTo>
                  <a:pt x="768" y="745"/>
                </a:lnTo>
                <a:lnTo>
                  <a:pt x="769" y="745"/>
                </a:lnTo>
                <a:lnTo>
                  <a:pt x="769" y="745"/>
                </a:lnTo>
                <a:lnTo>
                  <a:pt x="770" y="745"/>
                </a:lnTo>
                <a:lnTo>
                  <a:pt x="770" y="745"/>
                </a:lnTo>
                <a:lnTo>
                  <a:pt x="771" y="745"/>
                </a:lnTo>
                <a:lnTo>
                  <a:pt x="771" y="745"/>
                </a:lnTo>
                <a:lnTo>
                  <a:pt x="772" y="745"/>
                </a:lnTo>
                <a:lnTo>
                  <a:pt x="772" y="745"/>
                </a:lnTo>
                <a:lnTo>
                  <a:pt x="773" y="745"/>
                </a:lnTo>
                <a:lnTo>
                  <a:pt x="773" y="745"/>
                </a:lnTo>
                <a:lnTo>
                  <a:pt x="774" y="745"/>
                </a:lnTo>
                <a:lnTo>
                  <a:pt x="774" y="745"/>
                </a:lnTo>
                <a:lnTo>
                  <a:pt x="777" y="745"/>
                </a:lnTo>
                <a:lnTo>
                  <a:pt x="777" y="745"/>
                </a:lnTo>
                <a:lnTo>
                  <a:pt x="777" y="745"/>
                </a:lnTo>
                <a:lnTo>
                  <a:pt x="778" y="745"/>
                </a:lnTo>
                <a:lnTo>
                  <a:pt x="778" y="745"/>
                </a:lnTo>
                <a:lnTo>
                  <a:pt x="779" y="745"/>
                </a:lnTo>
                <a:lnTo>
                  <a:pt x="779" y="745"/>
                </a:lnTo>
                <a:lnTo>
                  <a:pt x="780" y="745"/>
                </a:lnTo>
                <a:lnTo>
                  <a:pt x="780" y="745"/>
                </a:lnTo>
                <a:lnTo>
                  <a:pt x="782" y="745"/>
                </a:lnTo>
                <a:lnTo>
                  <a:pt x="782" y="728"/>
                </a:lnTo>
                <a:lnTo>
                  <a:pt x="782" y="745"/>
                </a:lnTo>
                <a:lnTo>
                  <a:pt x="783" y="740"/>
                </a:lnTo>
                <a:lnTo>
                  <a:pt x="783" y="745"/>
                </a:lnTo>
                <a:lnTo>
                  <a:pt x="784" y="743"/>
                </a:lnTo>
                <a:lnTo>
                  <a:pt x="784" y="745"/>
                </a:lnTo>
                <a:lnTo>
                  <a:pt x="785" y="745"/>
                </a:lnTo>
                <a:lnTo>
                  <a:pt x="785" y="745"/>
                </a:lnTo>
                <a:lnTo>
                  <a:pt x="786" y="742"/>
                </a:lnTo>
                <a:lnTo>
                  <a:pt x="786" y="745"/>
                </a:lnTo>
                <a:lnTo>
                  <a:pt x="787" y="745"/>
                </a:lnTo>
                <a:lnTo>
                  <a:pt x="787" y="745"/>
                </a:lnTo>
                <a:lnTo>
                  <a:pt x="788" y="743"/>
                </a:lnTo>
                <a:lnTo>
                  <a:pt x="788" y="745"/>
                </a:lnTo>
                <a:lnTo>
                  <a:pt x="789" y="745"/>
                </a:lnTo>
                <a:lnTo>
                  <a:pt x="789" y="745"/>
                </a:lnTo>
                <a:lnTo>
                  <a:pt x="790" y="745"/>
                </a:lnTo>
                <a:lnTo>
                  <a:pt x="790" y="745"/>
                </a:lnTo>
                <a:lnTo>
                  <a:pt x="791" y="745"/>
                </a:lnTo>
                <a:lnTo>
                  <a:pt x="791" y="745"/>
                </a:lnTo>
                <a:lnTo>
                  <a:pt x="792" y="745"/>
                </a:lnTo>
                <a:lnTo>
                  <a:pt x="792" y="745"/>
                </a:lnTo>
                <a:lnTo>
                  <a:pt x="793" y="745"/>
                </a:lnTo>
                <a:lnTo>
                  <a:pt x="793" y="745"/>
                </a:lnTo>
                <a:lnTo>
                  <a:pt x="794" y="745"/>
                </a:lnTo>
                <a:lnTo>
                  <a:pt x="794" y="745"/>
                </a:lnTo>
                <a:lnTo>
                  <a:pt x="795" y="745"/>
                </a:lnTo>
                <a:lnTo>
                  <a:pt x="795" y="745"/>
                </a:lnTo>
                <a:lnTo>
                  <a:pt x="796" y="745"/>
                </a:lnTo>
                <a:lnTo>
                  <a:pt x="796" y="745"/>
                </a:lnTo>
                <a:lnTo>
                  <a:pt x="797" y="745"/>
                </a:lnTo>
                <a:lnTo>
                  <a:pt x="797" y="745"/>
                </a:lnTo>
                <a:lnTo>
                  <a:pt x="798" y="742"/>
                </a:lnTo>
                <a:lnTo>
                  <a:pt x="798" y="745"/>
                </a:lnTo>
                <a:lnTo>
                  <a:pt x="799" y="745"/>
                </a:lnTo>
                <a:lnTo>
                  <a:pt x="799" y="745"/>
                </a:lnTo>
                <a:lnTo>
                  <a:pt x="800" y="741"/>
                </a:lnTo>
                <a:lnTo>
                  <a:pt x="800" y="745"/>
                </a:lnTo>
                <a:lnTo>
                  <a:pt x="801" y="743"/>
                </a:lnTo>
                <a:lnTo>
                  <a:pt x="801" y="745"/>
                </a:lnTo>
                <a:lnTo>
                  <a:pt x="802" y="745"/>
                </a:lnTo>
                <a:lnTo>
                  <a:pt x="802" y="745"/>
                </a:lnTo>
                <a:lnTo>
                  <a:pt x="803" y="744"/>
                </a:lnTo>
                <a:lnTo>
                  <a:pt x="803" y="745"/>
                </a:lnTo>
                <a:lnTo>
                  <a:pt x="804" y="745"/>
                </a:lnTo>
                <a:lnTo>
                  <a:pt x="804" y="745"/>
                </a:lnTo>
                <a:lnTo>
                  <a:pt x="805" y="745"/>
                </a:lnTo>
                <a:lnTo>
                  <a:pt x="805" y="745"/>
                </a:lnTo>
                <a:lnTo>
                  <a:pt x="806" y="745"/>
                </a:lnTo>
                <a:lnTo>
                  <a:pt x="806" y="745"/>
                </a:lnTo>
                <a:lnTo>
                  <a:pt x="808" y="745"/>
                </a:lnTo>
                <a:lnTo>
                  <a:pt x="808" y="745"/>
                </a:lnTo>
                <a:lnTo>
                  <a:pt x="808" y="745"/>
                </a:lnTo>
                <a:lnTo>
                  <a:pt x="809" y="732"/>
                </a:lnTo>
                <a:lnTo>
                  <a:pt x="809" y="745"/>
                </a:lnTo>
                <a:lnTo>
                  <a:pt x="810" y="745"/>
                </a:lnTo>
                <a:lnTo>
                  <a:pt x="810" y="745"/>
                </a:lnTo>
                <a:lnTo>
                  <a:pt x="811" y="745"/>
                </a:lnTo>
                <a:lnTo>
                  <a:pt x="811" y="745"/>
                </a:lnTo>
                <a:lnTo>
                  <a:pt x="813" y="745"/>
                </a:lnTo>
                <a:lnTo>
                  <a:pt x="813" y="745"/>
                </a:lnTo>
                <a:lnTo>
                  <a:pt x="813" y="745"/>
                </a:lnTo>
                <a:lnTo>
                  <a:pt x="814" y="744"/>
                </a:lnTo>
                <a:lnTo>
                  <a:pt x="814" y="745"/>
                </a:lnTo>
                <a:lnTo>
                  <a:pt x="815" y="744"/>
                </a:lnTo>
                <a:lnTo>
                  <a:pt x="815" y="745"/>
                </a:lnTo>
                <a:lnTo>
                  <a:pt x="816" y="740"/>
                </a:lnTo>
                <a:lnTo>
                  <a:pt x="816" y="745"/>
                </a:lnTo>
                <a:lnTo>
                  <a:pt x="817" y="743"/>
                </a:lnTo>
                <a:lnTo>
                  <a:pt x="817" y="745"/>
                </a:lnTo>
                <a:lnTo>
                  <a:pt x="818" y="744"/>
                </a:lnTo>
                <a:lnTo>
                  <a:pt x="818" y="745"/>
                </a:lnTo>
                <a:lnTo>
                  <a:pt x="819" y="745"/>
                </a:lnTo>
                <a:lnTo>
                  <a:pt x="819" y="745"/>
                </a:lnTo>
                <a:lnTo>
                  <a:pt x="821" y="745"/>
                </a:lnTo>
                <a:lnTo>
                  <a:pt x="821" y="745"/>
                </a:lnTo>
                <a:lnTo>
                  <a:pt x="821" y="745"/>
                </a:lnTo>
                <a:lnTo>
                  <a:pt x="822" y="745"/>
                </a:lnTo>
                <a:lnTo>
                  <a:pt x="822" y="745"/>
                </a:lnTo>
                <a:lnTo>
                  <a:pt x="823" y="745"/>
                </a:lnTo>
                <a:lnTo>
                  <a:pt x="823" y="745"/>
                </a:lnTo>
                <a:lnTo>
                  <a:pt x="824" y="745"/>
                </a:lnTo>
                <a:lnTo>
                  <a:pt x="824" y="745"/>
                </a:lnTo>
                <a:lnTo>
                  <a:pt x="825" y="745"/>
                </a:lnTo>
                <a:lnTo>
                  <a:pt x="825" y="745"/>
                </a:lnTo>
                <a:lnTo>
                  <a:pt x="826" y="715"/>
                </a:lnTo>
                <a:lnTo>
                  <a:pt x="826" y="745"/>
                </a:lnTo>
                <a:lnTo>
                  <a:pt x="827" y="723"/>
                </a:lnTo>
                <a:lnTo>
                  <a:pt x="827" y="745"/>
                </a:lnTo>
                <a:lnTo>
                  <a:pt x="828" y="737"/>
                </a:lnTo>
                <a:lnTo>
                  <a:pt x="828" y="745"/>
                </a:lnTo>
                <a:lnTo>
                  <a:pt x="829" y="741"/>
                </a:lnTo>
                <a:lnTo>
                  <a:pt x="829" y="745"/>
                </a:lnTo>
                <a:lnTo>
                  <a:pt x="830" y="745"/>
                </a:lnTo>
                <a:lnTo>
                  <a:pt x="830" y="742"/>
                </a:lnTo>
                <a:lnTo>
                  <a:pt x="831" y="745"/>
                </a:lnTo>
                <a:lnTo>
                  <a:pt x="831" y="745"/>
                </a:lnTo>
                <a:lnTo>
                  <a:pt x="832" y="740"/>
                </a:lnTo>
                <a:lnTo>
                  <a:pt x="832" y="745"/>
                </a:lnTo>
                <a:lnTo>
                  <a:pt x="833" y="740"/>
                </a:lnTo>
                <a:lnTo>
                  <a:pt x="833" y="745"/>
                </a:lnTo>
                <a:lnTo>
                  <a:pt x="834" y="742"/>
                </a:lnTo>
                <a:lnTo>
                  <a:pt x="834" y="745"/>
                </a:lnTo>
                <a:lnTo>
                  <a:pt x="835" y="745"/>
                </a:lnTo>
                <a:lnTo>
                  <a:pt x="835" y="745"/>
                </a:lnTo>
                <a:lnTo>
                  <a:pt x="836" y="744"/>
                </a:lnTo>
                <a:lnTo>
                  <a:pt x="836" y="745"/>
                </a:lnTo>
                <a:lnTo>
                  <a:pt x="837" y="744"/>
                </a:lnTo>
                <a:lnTo>
                  <a:pt x="837" y="745"/>
                </a:lnTo>
                <a:lnTo>
                  <a:pt x="838" y="745"/>
                </a:lnTo>
                <a:lnTo>
                  <a:pt x="838" y="745"/>
                </a:lnTo>
                <a:lnTo>
                  <a:pt x="839" y="744"/>
                </a:lnTo>
                <a:lnTo>
                  <a:pt x="839" y="745"/>
                </a:lnTo>
                <a:lnTo>
                  <a:pt x="840" y="745"/>
                </a:lnTo>
                <a:lnTo>
                  <a:pt x="840" y="745"/>
                </a:lnTo>
                <a:lnTo>
                  <a:pt x="841" y="745"/>
                </a:lnTo>
                <a:lnTo>
                  <a:pt x="841" y="745"/>
                </a:lnTo>
                <a:lnTo>
                  <a:pt x="842" y="745"/>
                </a:lnTo>
                <a:lnTo>
                  <a:pt x="842" y="745"/>
                </a:lnTo>
                <a:lnTo>
                  <a:pt x="843" y="741"/>
                </a:lnTo>
                <a:lnTo>
                  <a:pt x="843" y="745"/>
                </a:lnTo>
                <a:lnTo>
                  <a:pt x="844" y="745"/>
                </a:lnTo>
                <a:lnTo>
                  <a:pt x="844" y="745"/>
                </a:lnTo>
                <a:lnTo>
                  <a:pt x="845" y="745"/>
                </a:lnTo>
                <a:lnTo>
                  <a:pt x="845" y="745"/>
                </a:lnTo>
                <a:lnTo>
                  <a:pt x="846" y="745"/>
                </a:lnTo>
                <a:lnTo>
                  <a:pt x="846" y="745"/>
                </a:lnTo>
                <a:lnTo>
                  <a:pt x="847" y="745"/>
                </a:lnTo>
                <a:lnTo>
                  <a:pt x="847" y="745"/>
                </a:lnTo>
                <a:lnTo>
                  <a:pt x="848" y="745"/>
                </a:lnTo>
                <a:lnTo>
                  <a:pt x="848" y="745"/>
                </a:lnTo>
                <a:lnTo>
                  <a:pt x="849" y="745"/>
                </a:lnTo>
                <a:lnTo>
                  <a:pt x="849" y="745"/>
                </a:lnTo>
                <a:lnTo>
                  <a:pt x="851" y="745"/>
                </a:lnTo>
                <a:lnTo>
                  <a:pt x="851" y="745"/>
                </a:lnTo>
                <a:lnTo>
                  <a:pt x="851" y="745"/>
                </a:lnTo>
                <a:lnTo>
                  <a:pt x="852" y="745"/>
                </a:lnTo>
                <a:lnTo>
                  <a:pt x="852" y="745"/>
                </a:lnTo>
                <a:lnTo>
                  <a:pt x="853" y="716"/>
                </a:lnTo>
                <a:lnTo>
                  <a:pt x="853" y="745"/>
                </a:lnTo>
                <a:lnTo>
                  <a:pt x="854" y="730"/>
                </a:lnTo>
                <a:lnTo>
                  <a:pt x="854" y="745"/>
                </a:lnTo>
                <a:lnTo>
                  <a:pt x="855" y="742"/>
                </a:lnTo>
                <a:lnTo>
                  <a:pt x="855" y="745"/>
                </a:lnTo>
                <a:lnTo>
                  <a:pt x="856" y="745"/>
                </a:lnTo>
                <a:lnTo>
                  <a:pt x="856" y="743"/>
                </a:lnTo>
                <a:lnTo>
                  <a:pt x="857" y="745"/>
                </a:lnTo>
                <a:lnTo>
                  <a:pt x="857" y="745"/>
                </a:lnTo>
                <a:lnTo>
                  <a:pt x="858" y="742"/>
                </a:lnTo>
                <a:lnTo>
                  <a:pt x="858" y="745"/>
                </a:lnTo>
                <a:lnTo>
                  <a:pt x="859" y="740"/>
                </a:lnTo>
                <a:lnTo>
                  <a:pt x="859" y="745"/>
                </a:lnTo>
                <a:lnTo>
                  <a:pt x="860" y="743"/>
                </a:lnTo>
                <a:lnTo>
                  <a:pt x="860" y="745"/>
                </a:lnTo>
                <a:lnTo>
                  <a:pt x="861" y="745"/>
                </a:lnTo>
                <a:lnTo>
                  <a:pt x="861" y="745"/>
                </a:lnTo>
                <a:lnTo>
                  <a:pt x="862" y="743"/>
                </a:lnTo>
                <a:lnTo>
                  <a:pt x="862" y="745"/>
                </a:lnTo>
                <a:lnTo>
                  <a:pt x="863" y="745"/>
                </a:lnTo>
                <a:lnTo>
                  <a:pt x="863" y="745"/>
                </a:lnTo>
                <a:lnTo>
                  <a:pt x="864" y="745"/>
                </a:lnTo>
                <a:lnTo>
                  <a:pt x="864" y="745"/>
                </a:lnTo>
                <a:lnTo>
                  <a:pt x="865" y="745"/>
                </a:lnTo>
                <a:lnTo>
                  <a:pt x="865" y="745"/>
                </a:lnTo>
                <a:lnTo>
                  <a:pt x="866" y="745"/>
                </a:lnTo>
                <a:lnTo>
                  <a:pt x="866" y="745"/>
                </a:lnTo>
                <a:lnTo>
                  <a:pt x="867" y="745"/>
                </a:lnTo>
                <a:lnTo>
                  <a:pt x="867" y="745"/>
                </a:lnTo>
                <a:lnTo>
                  <a:pt x="868" y="745"/>
                </a:lnTo>
                <a:lnTo>
                  <a:pt x="868" y="745"/>
                </a:lnTo>
                <a:lnTo>
                  <a:pt x="869" y="743"/>
                </a:lnTo>
                <a:lnTo>
                  <a:pt x="869" y="745"/>
                </a:lnTo>
                <a:lnTo>
                  <a:pt x="870" y="744"/>
                </a:lnTo>
                <a:lnTo>
                  <a:pt x="870" y="745"/>
                </a:lnTo>
                <a:lnTo>
                  <a:pt x="871" y="745"/>
                </a:lnTo>
                <a:lnTo>
                  <a:pt x="871" y="745"/>
                </a:lnTo>
                <a:lnTo>
                  <a:pt x="873" y="745"/>
                </a:lnTo>
                <a:lnTo>
                  <a:pt x="873" y="745"/>
                </a:lnTo>
                <a:lnTo>
                  <a:pt x="873" y="745"/>
                </a:lnTo>
                <a:lnTo>
                  <a:pt x="874" y="745"/>
                </a:lnTo>
                <a:lnTo>
                  <a:pt x="874" y="745"/>
                </a:lnTo>
                <a:lnTo>
                  <a:pt x="876" y="745"/>
                </a:lnTo>
                <a:lnTo>
                  <a:pt x="876" y="745"/>
                </a:lnTo>
                <a:lnTo>
                  <a:pt x="876" y="745"/>
                </a:lnTo>
                <a:lnTo>
                  <a:pt x="877" y="745"/>
                </a:lnTo>
                <a:lnTo>
                  <a:pt x="877" y="745"/>
                </a:lnTo>
                <a:lnTo>
                  <a:pt x="878" y="745"/>
                </a:lnTo>
                <a:lnTo>
                  <a:pt x="878" y="745"/>
                </a:lnTo>
                <a:lnTo>
                  <a:pt x="879" y="745"/>
                </a:lnTo>
                <a:lnTo>
                  <a:pt x="879" y="745"/>
                </a:lnTo>
                <a:lnTo>
                  <a:pt x="880" y="716"/>
                </a:lnTo>
                <a:lnTo>
                  <a:pt x="880" y="745"/>
                </a:lnTo>
                <a:lnTo>
                  <a:pt x="881" y="743"/>
                </a:lnTo>
                <a:lnTo>
                  <a:pt x="881" y="745"/>
                </a:lnTo>
                <a:lnTo>
                  <a:pt x="882" y="743"/>
                </a:lnTo>
                <a:lnTo>
                  <a:pt x="882" y="745"/>
                </a:lnTo>
                <a:lnTo>
                  <a:pt x="883" y="745"/>
                </a:lnTo>
                <a:lnTo>
                  <a:pt x="883" y="745"/>
                </a:lnTo>
                <a:lnTo>
                  <a:pt x="884" y="745"/>
                </a:lnTo>
                <a:lnTo>
                  <a:pt x="884" y="745"/>
                </a:lnTo>
                <a:lnTo>
                  <a:pt x="885" y="744"/>
                </a:lnTo>
                <a:lnTo>
                  <a:pt x="885" y="745"/>
                </a:lnTo>
                <a:lnTo>
                  <a:pt x="886" y="742"/>
                </a:lnTo>
                <a:lnTo>
                  <a:pt x="886" y="745"/>
                </a:lnTo>
                <a:lnTo>
                  <a:pt x="887" y="745"/>
                </a:lnTo>
                <a:lnTo>
                  <a:pt x="887" y="745"/>
                </a:lnTo>
                <a:lnTo>
                  <a:pt x="889" y="745"/>
                </a:lnTo>
                <a:lnTo>
                  <a:pt x="889" y="745"/>
                </a:lnTo>
                <a:lnTo>
                  <a:pt x="889" y="745"/>
                </a:lnTo>
                <a:lnTo>
                  <a:pt x="890" y="745"/>
                </a:lnTo>
                <a:lnTo>
                  <a:pt x="890" y="745"/>
                </a:lnTo>
                <a:lnTo>
                  <a:pt x="891" y="743"/>
                </a:lnTo>
                <a:lnTo>
                  <a:pt x="891" y="745"/>
                </a:lnTo>
                <a:lnTo>
                  <a:pt x="892" y="745"/>
                </a:lnTo>
                <a:lnTo>
                  <a:pt x="892" y="745"/>
                </a:lnTo>
                <a:lnTo>
                  <a:pt x="893" y="745"/>
                </a:lnTo>
                <a:lnTo>
                  <a:pt x="893" y="745"/>
                </a:lnTo>
                <a:lnTo>
                  <a:pt x="894" y="745"/>
                </a:lnTo>
                <a:lnTo>
                  <a:pt x="894" y="745"/>
                </a:lnTo>
                <a:lnTo>
                  <a:pt x="895" y="745"/>
                </a:lnTo>
                <a:lnTo>
                  <a:pt x="895" y="745"/>
                </a:lnTo>
                <a:lnTo>
                  <a:pt x="896" y="744"/>
                </a:lnTo>
                <a:lnTo>
                  <a:pt x="896" y="745"/>
                </a:lnTo>
                <a:lnTo>
                  <a:pt x="897" y="745"/>
                </a:lnTo>
                <a:lnTo>
                  <a:pt x="897" y="727"/>
                </a:lnTo>
                <a:lnTo>
                  <a:pt x="898" y="745"/>
                </a:lnTo>
                <a:lnTo>
                  <a:pt x="898" y="723"/>
                </a:lnTo>
                <a:lnTo>
                  <a:pt x="899" y="734"/>
                </a:lnTo>
                <a:lnTo>
                  <a:pt x="899" y="745"/>
                </a:lnTo>
                <a:lnTo>
                  <a:pt x="900" y="743"/>
                </a:lnTo>
                <a:lnTo>
                  <a:pt x="900" y="745"/>
                </a:lnTo>
                <a:lnTo>
                  <a:pt x="902" y="745"/>
                </a:lnTo>
                <a:lnTo>
                  <a:pt x="902" y="745"/>
                </a:lnTo>
                <a:lnTo>
                  <a:pt x="902" y="745"/>
                </a:lnTo>
                <a:lnTo>
                  <a:pt x="903" y="745"/>
                </a:lnTo>
                <a:lnTo>
                  <a:pt x="903" y="745"/>
                </a:lnTo>
                <a:lnTo>
                  <a:pt x="904" y="745"/>
                </a:lnTo>
                <a:lnTo>
                  <a:pt x="904" y="745"/>
                </a:lnTo>
                <a:lnTo>
                  <a:pt x="905" y="745"/>
                </a:lnTo>
                <a:lnTo>
                  <a:pt x="905" y="745"/>
                </a:lnTo>
                <a:lnTo>
                  <a:pt x="906" y="745"/>
                </a:lnTo>
                <a:lnTo>
                  <a:pt x="906" y="744"/>
                </a:lnTo>
                <a:lnTo>
                  <a:pt x="907" y="740"/>
                </a:lnTo>
                <a:lnTo>
                  <a:pt x="907" y="745"/>
                </a:lnTo>
                <a:lnTo>
                  <a:pt x="908" y="745"/>
                </a:lnTo>
                <a:lnTo>
                  <a:pt x="908" y="745"/>
                </a:lnTo>
                <a:lnTo>
                  <a:pt x="910" y="745"/>
                </a:lnTo>
                <a:lnTo>
                  <a:pt x="910" y="745"/>
                </a:lnTo>
                <a:lnTo>
                  <a:pt x="910" y="745"/>
                </a:lnTo>
                <a:lnTo>
                  <a:pt x="911" y="745"/>
                </a:lnTo>
                <a:lnTo>
                  <a:pt x="911" y="745"/>
                </a:lnTo>
                <a:lnTo>
                  <a:pt x="912" y="734"/>
                </a:lnTo>
                <a:lnTo>
                  <a:pt x="912" y="745"/>
                </a:lnTo>
                <a:lnTo>
                  <a:pt x="913" y="745"/>
                </a:lnTo>
                <a:lnTo>
                  <a:pt x="913" y="739"/>
                </a:lnTo>
                <a:lnTo>
                  <a:pt x="914" y="744"/>
                </a:lnTo>
                <a:lnTo>
                  <a:pt x="914" y="745"/>
                </a:lnTo>
                <a:lnTo>
                  <a:pt x="915" y="745"/>
                </a:lnTo>
                <a:lnTo>
                  <a:pt x="915" y="745"/>
                </a:lnTo>
                <a:lnTo>
                  <a:pt x="916" y="745"/>
                </a:lnTo>
                <a:lnTo>
                  <a:pt x="916" y="745"/>
                </a:lnTo>
                <a:lnTo>
                  <a:pt x="917" y="745"/>
                </a:lnTo>
                <a:lnTo>
                  <a:pt x="917" y="745"/>
                </a:lnTo>
                <a:lnTo>
                  <a:pt x="918" y="745"/>
                </a:lnTo>
                <a:lnTo>
                  <a:pt x="918" y="745"/>
                </a:lnTo>
                <a:lnTo>
                  <a:pt x="919" y="745"/>
                </a:lnTo>
                <a:lnTo>
                  <a:pt x="919" y="745"/>
                </a:lnTo>
                <a:lnTo>
                  <a:pt x="920" y="745"/>
                </a:lnTo>
                <a:lnTo>
                  <a:pt x="920" y="745"/>
                </a:lnTo>
                <a:lnTo>
                  <a:pt x="921" y="745"/>
                </a:lnTo>
                <a:lnTo>
                  <a:pt x="921" y="745"/>
                </a:lnTo>
                <a:lnTo>
                  <a:pt x="922" y="745"/>
                </a:lnTo>
                <a:lnTo>
                  <a:pt x="922" y="745"/>
                </a:lnTo>
                <a:lnTo>
                  <a:pt x="923" y="745"/>
                </a:lnTo>
                <a:lnTo>
                  <a:pt x="923" y="745"/>
                </a:lnTo>
                <a:lnTo>
                  <a:pt x="924" y="745"/>
                </a:lnTo>
                <a:lnTo>
                  <a:pt x="924" y="745"/>
                </a:lnTo>
                <a:lnTo>
                  <a:pt x="925" y="745"/>
                </a:lnTo>
                <a:lnTo>
                  <a:pt x="925" y="745"/>
                </a:lnTo>
                <a:lnTo>
                  <a:pt x="926" y="745"/>
                </a:lnTo>
                <a:lnTo>
                  <a:pt x="926" y="745"/>
                </a:lnTo>
                <a:lnTo>
                  <a:pt x="927" y="745"/>
                </a:lnTo>
                <a:lnTo>
                  <a:pt x="927" y="745"/>
                </a:lnTo>
                <a:lnTo>
                  <a:pt x="929" y="745"/>
                </a:lnTo>
                <a:lnTo>
                  <a:pt x="929" y="745"/>
                </a:lnTo>
                <a:lnTo>
                  <a:pt x="929" y="745"/>
                </a:lnTo>
                <a:lnTo>
                  <a:pt x="930" y="745"/>
                </a:lnTo>
                <a:lnTo>
                  <a:pt x="930" y="745"/>
                </a:lnTo>
                <a:lnTo>
                  <a:pt x="931" y="745"/>
                </a:lnTo>
                <a:lnTo>
                  <a:pt x="931" y="745"/>
                </a:lnTo>
                <a:lnTo>
                  <a:pt x="932" y="745"/>
                </a:lnTo>
                <a:lnTo>
                  <a:pt x="932" y="745"/>
                </a:lnTo>
                <a:lnTo>
                  <a:pt x="933" y="739"/>
                </a:lnTo>
                <a:lnTo>
                  <a:pt x="933" y="745"/>
                </a:lnTo>
                <a:lnTo>
                  <a:pt x="934" y="741"/>
                </a:lnTo>
                <a:lnTo>
                  <a:pt x="934" y="745"/>
                </a:lnTo>
                <a:lnTo>
                  <a:pt x="935" y="743"/>
                </a:lnTo>
                <a:lnTo>
                  <a:pt x="935" y="745"/>
                </a:lnTo>
                <a:lnTo>
                  <a:pt x="936" y="743"/>
                </a:lnTo>
                <a:lnTo>
                  <a:pt x="936" y="745"/>
                </a:lnTo>
                <a:lnTo>
                  <a:pt x="937" y="745"/>
                </a:lnTo>
                <a:lnTo>
                  <a:pt x="937" y="745"/>
                </a:lnTo>
                <a:lnTo>
                  <a:pt x="938" y="745"/>
                </a:lnTo>
                <a:lnTo>
                  <a:pt x="938" y="745"/>
                </a:lnTo>
                <a:lnTo>
                  <a:pt x="939" y="745"/>
                </a:lnTo>
                <a:lnTo>
                  <a:pt x="939" y="745"/>
                </a:lnTo>
                <a:lnTo>
                  <a:pt x="940" y="745"/>
                </a:lnTo>
                <a:lnTo>
                  <a:pt x="940" y="745"/>
                </a:lnTo>
                <a:lnTo>
                  <a:pt x="941" y="745"/>
                </a:lnTo>
                <a:lnTo>
                  <a:pt x="941" y="745"/>
                </a:lnTo>
                <a:lnTo>
                  <a:pt x="942" y="745"/>
                </a:lnTo>
                <a:lnTo>
                  <a:pt x="942" y="745"/>
                </a:lnTo>
                <a:lnTo>
                  <a:pt x="943" y="745"/>
                </a:lnTo>
                <a:lnTo>
                  <a:pt x="943" y="745"/>
                </a:lnTo>
                <a:lnTo>
                  <a:pt x="944" y="745"/>
                </a:lnTo>
                <a:lnTo>
                  <a:pt x="944" y="745"/>
                </a:lnTo>
                <a:lnTo>
                  <a:pt x="945" y="745"/>
                </a:lnTo>
                <a:lnTo>
                  <a:pt x="945" y="745"/>
                </a:lnTo>
                <a:lnTo>
                  <a:pt x="946" y="745"/>
                </a:lnTo>
                <a:lnTo>
                  <a:pt x="946" y="745"/>
                </a:lnTo>
                <a:lnTo>
                  <a:pt x="947" y="745"/>
                </a:lnTo>
                <a:lnTo>
                  <a:pt x="947" y="745"/>
                </a:lnTo>
                <a:lnTo>
                  <a:pt x="948" y="745"/>
                </a:lnTo>
                <a:lnTo>
                  <a:pt x="948" y="745"/>
                </a:lnTo>
                <a:lnTo>
                  <a:pt x="949" y="745"/>
                </a:lnTo>
                <a:lnTo>
                  <a:pt x="949" y="745"/>
                </a:lnTo>
                <a:lnTo>
                  <a:pt x="950" y="745"/>
                </a:lnTo>
                <a:lnTo>
                  <a:pt x="950" y="745"/>
                </a:lnTo>
                <a:lnTo>
                  <a:pt x="951" y="745"/>
                </a:lnTo>
                <a:lnTo>
                  <a:pt x="951" y="745"/>
                </a:lnTo>
                <a:lnTo>
                  <a:pt x="952" y="745"/>
                </a:lnTo>
                <a:lnTo>
                  <a:pt x="952" y="745"/>
                </a:lnTo>
                <a:lnTo>
                  <a:pt x="953" y="744"/>
                </a:lnTo>
                <a:lnTo>
                  <a:pt x="953" y="745"/>
                </a:lnTo>
                <a:lnTo>
                  <a:pt x="954" y="745"/>
                </a:lnTo>
                <a:lnTo>
                  <a:pt x="954" y="745"/>
                </a:lnTo>
                <a:lnTo>
                  <a:pt x="955" y="745"/>
                </a:lnTo>
                <a:lnTo>
                  <a:pt x="955" y="745"/>
                </a:lnTo>
                <a:lnTo>
                  <a:pt x="956" y="745"/>
                </a:lnTo>
                <a:lnTo>
                  <a:pt x="956" y="745"/>
                </a:lnTo>
                <a:lnTo>
                  <a:pt x="957" y="745"/>
                </a:lnTo>
                <a:lnTo>
                  <a:pt x="957" y="745"/>
                </a:lnTo>
                <a:lnTo>
                  <a:pt x="958" y="745"/>
                </a:lnTo>
                <a:lnTo>
                  <a:pt x="958" y="745"/>
                </a:lnTo>
                <a:lnTo>
                  <a:pt x="959" y="744"/>
                </a:lnTo>
                <a:lnTo>
                  <a:pt x="959" y="745"/>
                </a:lnTo>
                <a:lnTo>
                  <a:pt x="960" y="744"/>
                </a:lnTo>
                <a:lnTo>
                  <a:pt x="960" y="745"/>
                </a:lnTo>
                <a:lnTo>
                  <a:pt x="961" y="745"/>
                </a:lnTo>
                <a:lnTo>
                  <a:pt x="961" y="745"/>
                </a:lnTo>
                <a:lnTo>
                  <a:pt x="962" y="737"/>
                </a:lnTo>
                <a:lnTo>
                  <a:pt x="962" y="745"/>
                </a:lnTo>
                <a:lnTo>
                  <a:pt x="963" y="745"/>
                </a:lnTo>
                <a:lnTo>
                  <a:pt x="963" y="745"/>
                </a:lnTo>
                <a:lnTo>
                  <a:pt x="964" y="744"/>
                </a:lnTo>
                <a:lnTo>
                  <a:pt x="964" y="745"/>
                </a:lnTo>
                <a:lnTo>
                  <a:pt x="965" y="745"/>
                </a:lnTo>
                <a:lnTo>
                  <a:pt x="965" y="745"/>
                </a:lnTo>
                <a:lnTo>
                  <a:pt x="966" y="745"/>
                </a:lnTo>
                <a:lnTo>
                  <a:pt x="966" y="745"/>
                </a:lnTo>
                <a:lnTo>
                  <a:pt x="967" y="744"/>
                </a:lnTo>
                <a:lnTo>
                  <a:pt x="967" y="745"/>
                </a:lnTo>
                <a:lnTo>
                  <a:pt x="968" y="572"/>
                </a:lnTo>
                <a:lnTo>
                  <a:pt x="968" y="745"/>
                </a:lnTo>
                <a:lnTo>
                  <a:pt x="969" y="510"/>
                </a:lnTo>
                <a:lnTo>
                  <a:pt x="969" y="745"/>
                </a:lnTo>
                <a:lnTo>
                  <a:pt x="970" y="579"/>
                </a:lnTo>
                <a:lnTo>
                  <a:pt x="970" y="745"/>
                </a:lnTo>
                <a:lnTo>
                  <a:pt x="971" y="745"/>
                </a:lnTo>
                <a:lnTo>
                  <a:pt x="971" y="710"/>
                </a:lnTo>
                <a:lnTo>
                  <a:pt x="972" y="734"/>
                </a:lnTo>
                <a:lnTo>
                  <a:pt x="972" y="745"/>
                </a:lnTo>
                <a:lnTo>
                  <a:pt x="973" y="745"/>
                </a:lnTo>
                <a:lnTo>
                  <a:pt x="973" y="745"/>
                </a:lnTo>
                <a:lnTo>
                  <a:pt x="974" y="745"/>
                </a:lnTo>
                <a:lnTo>
                  <a:pt x="974" y="745"/>
                </a:lnTo>
                <a:lnTo>
                  <a:pt x="975" y="745"/>
                </a:lnTo>
                <a:lnTo>
                  <a:pt x="975" y="745"/>
                </a:lnTo>
                <a:lnTo>
                  <a:pt x="976" y="745"/>
                </a:lnTo>
                <a:lnTo>
                  <a:pt x="976" y="745"/>
                </a:lnTo>
                <a:lnTo>
                  <a:pt x="977" y="742"/>
                </a:lnTo>
                <a:lnTo>
                  <a:pt x="977" y="745"/>
                </a:lnTo>
                <a:lnTo>
                  <a:pt x="978" y="740"/>
                </a:lnTo>
                <a:lnTo>
                  <a:pt x="978" y="745"/>
                </a:lnTo>
                <a:lnTo>
                  <a:pt x="979" y="738"/>
                </a:lnTo>
                <a:lnTo>
                  <a:pt x="979" y="745"/>
                </a:lnTo>
                <a:lnTo>
                  <a:pt x="980" y="739"/>
                </a:lnTo>
                <a:lnTo>
                  <a:pt x="980" y="745"/>
                </a:lnTo>
                <a:lnTo>
                  <a:pt x="981" y="745"/>
                </a:lnTo>
                <a:lnTo>
                  <a:pt x="981" y="745"/>
                </a:lnTo>
                <a:lnTo>
                  <a:pt x="982" y="742"/>
                </a:lnTo>
                <a:lnTo>
                  <a:pt x="982" y="745"/>
                </a:lnTo>
                <a:lnTo>
                  <a:pt x="983" y="741"/>
                </a:lnTo>
                <a:lnTo>
                  <a:pt x="983" y="745"/>
                </a:lnTo>
                <a:lnTo>
                  <a:pt x="984" y="745"/>
                </a:lnTo>
                <a:lnTo>
                  <a:pt x="984" y="745"/>
                </a:lnTo>
                <a:lnTo>
                  <a:pt x="985" y="745"/>
                </a:lnTo>
                <a:lnTo>
                  <a:pt x="985" y="745"/>
                </a:lnTo>
                <a:lnTo>
                  <a:pt x="986" y="745"/>
                </a:lnTo>
                <a:lnTo>
                  <a:pt x="986" y="745"/>
                </a:lnTo>
                <a:lnTo>
                  <a:pt x="987" y="744"/>
                </a:lnTo>
                <a:lnTo>
                  <a:pt x="987" y="745"/>
                </a:lnTo>
                <a:lnTo>
                  <a:pt x="988" y="745"/>
                </a:lnTo>
                <a:lnTo>
                  <a:pt x="988" y="745"/>
                </a:lnTo>
                <a:lnTo>
                  <a:pt x="990" y="745"/>
                </a:lnTo>
                <a:lnTo>
                  <a:pt x="990" y="743"/>
                </a:lnTo>
                <a:lnTo>
                  <a:pt x="990" y="745"/>
                </a:lnTo>
                <a:lnTo>
                  <a:pt x="991" y="745"/>
                </a:lnTo>
                <a:lnTo>
                  <a:pt x="991" y="745"/>
                </a:lnTo>
                <a:lnTo>
                  <a:pt x="992" y="744"/>
                </a:lnTo>
                <a:lnTo>
                  <a:pt x="992" y="745"/>
                </a:lnTo>
                <a:lnTo>
                  <a:pt x="993" y="743"/>
                </a:lnTo>
                <a:lnTo>
                  <a:pt x="993" y="745"/>
                </a:lnTo>
                <a:lnTo>
                  <a:pt x="994" y="745"/>
                </a:lnTo>
                <a:lnTo>
                  <a:pt x="994" y="745"/>
                </a:lnTo>
                <a:lnTo>
                  <a:pt x="995" y="745"/>
                </a:lnTo>
                <a:lnTo>
                  <a:pt x="995" y="745"/>
                </a:lnTo>
                <a:lnTo>
                  <a:pt x="996" y="742"/>
                </a:lnTo>
                <a:lnTo>
                  <a:pt x="996" y="745"/>
                </a:lnTo>
                <a:lnTo>
                  <a:pt x="997" y="745"/>
                </a:lnTo>
                <a:lnTo>
                  <a:pt x="997" y="745"/>
                </a:lnTo>
                <a:lnTo>
                  <a:pt x="998" y="744"/>
                </a:lnTo>
                <a:lnTo>
                  <a:pt x="998" y="745"/>
                </a:lnTo>
                <a:lnTo>
                  <a:pt x="999" y="745"/>
                </a:lnTo>
                <a:lnTo>
                  <a:pt x="999" y="745"/>
                </a:lnTo>
                <a:lnTo>
                  <a:pt x="1000" y="745"/>
                </a:lnTo>
                <a:lnTo>
                  <a:pt x="1000" y="745"/>
                </a:lnTo>
                <a:lnTo>
                  <a:pt x="1003" y="745"/>
                </a:lnTo>
                <a:lnTo>
                  <a:pt x="1003" y="745"/>
                </a:lnTo>
                <a:lnTo>
                  <a:pt x="1003" y="745"/>
                </a:lnTo>
                <a:lnTo>
                  <a:pt x="1004" y="745"/>
                </a:lnTo>
                <a:lnTo>
                  <a:pt x="1004" y="745"/>
                </a:lnTo>
                <a:lnTo>
                  <a:pt x="1005" y="745"/>
                </a:lnTo>
                <a:lnTo>
                  <a:pt x="1005" y="745"/>
                </a:lnTo>
                <a:lnTo>
                  <a:pt x="1006" y="733"/>
                </a:lnTo>
                <a:lnTo>
                  <a:pt x="1006" y="745"/>
                </a:lnTo>
                <a:lnTo>
                  <a:pt x="1007" y="745"/>
                </a:lnTo>
                <a:lnTo>
                  <a:pt x="1007" y="745"/>
                </a:lnTo>
                <a:lnTo>
                  <a:pt x="1008" y="738"/>
                </a:lnTo>
                <a:lnTo>
                  <a:pt x="1008" y="745"/>
                </a:lnTo>
                <a:lnTo>
                  <a:pt x="1009" y="743"/>
                </a:lnTo>
                <a:lnTo>
                  <a:pt x="1009" y="745"/>
                </a:lnTo>
                <a:lnTo>
                  <a:pt x="1010" y="744"/>
                </a:lnTo>
                <a:lnTo>
                  <a:pt x="1010" y="745"/>
                </a:lnTo>
                <a:lnTo>
                  <a:pt x="1011" y="744"/>
                </a:lnTo>
                <a:lnTo>
                  <a:pt x="1011" y="745"/>
                </a:lnTo>
                <a:lnTo>
                  <a:pt x="1012" y="745"/>
                </a:lnTo>
                <a:lnTo>
                  <a:pt x="1012" y="745"/>
                </a:lnTo>
                <a:lnTo>
                  <a:pt x="1013" y="743"/>
                </a:lnTo>
                <a:lnTo>
                  <a:pt x="1013" y="745"/>
                </a:lnTo>
                <a:lnTo>
                  <a:pt x="1014" y="745"/>
                </a:lnTo>
                <a:lnTo>
                  <a:pt x="1014" y="743"/>
                </a:lnTo>
                <a:lnTo>
                  <a:pt x="1015" y="744"/>
                </a:lnTo>
                <a:lnTo>
                  <a:pt x="1015" y="745"/>
                </a:lnTo>
                <a:lnTo>
                  <a:pt x="1016" y="745"/>
                </a:lnTo>
                <a:lnTo>
                  <a:pt x="1016" y="745"/>
                </a:lnTo>
                <a:lnTo>
                  <a:pt x="1017" y="745"/>
                </a:lnTo>
                <a:lnTo>
                  <a:pt x="1017" y="745"/>
                </a:lnTo>
                <a:lnTo>
                  <a:pt x="1018" y="745"/>
                </a:lnTo>
                <a:lnTo>
                  <a:pt x="1018" y="745"/>
                </a:lnTo>
                <a:lnTo>
                  <a:pt x="1019" y="745"/>
                </a:lnTo>
                <a:lnTo>
                  <a:pt x="1019" y="745"/>
                </a:lnTo>
                <a:lnTo>
                  <a:pt x="1020" y="745"/>
                </a:lnTo>
                <a:lnTo>
                  <a:pt x="1020" y="745"/>
                </a:lnTo>
                <a:lnTo>
                  <a:pt x="1024" y="745"/>
                </a:lnTo>
                <a:lnTo>
                  <a:pt x="1024" y="744"/>
                </a:lnTo>
                <a:lnTo>
                  <a:pt x="1024" y="745"/>
                </a:lnTo>
                <a:lnTo>
                  <a:pt x="1026" y="745"/>
                </a:lnTo>
                <a:lnTo>
                  <a:pt x="1026" y="745"/>
                </a:lnTo>
                <a:lnTo>
                  <a:pt x="1026" y="745"/>
                </a:lnTo>
                <a:lnTo>
                  <a:pt x="1029" y="745"/>
                </a:lnTo>
                <a:lnTo>
                  <a:pt x="1029" y="745"/>
                </a:lnTo>
                <a:lnTo>
                  <a:pt x="1029" y="745"/>
                </a:lnTo>
                <a:lnTo>
                  <a:pt x="1030" y="745"/>
                </a:lnTo>
                <a:lnTo>
                  <a:pt x="1030" y="745"/>
                </a:lnTo>
                <a:lnTo>
                  <a:pt x="1031" y="745"/>
                </a:lnTo>
                <a:lnTo>
                  <a:pt x="1031" y="745"/>
                </a:lnTo>
                <a:lnTo>
                  <a:pt x="1032" y="745"/>
                </a:lnTo>
                <a:lnTo>
                  <a:pt x="1032" y="745"/>
                </a:lnTo>
                <a:lnTo>
                  <a:pt x="1034" y="745"/>
                </a:lnTo>
                <a:lnTo>
                  <a:pt x="1034" y="733"/>
                </a:lnTo>
                <a:lnTo>
                  <a:pt x="1034" y="745"/>
                </a:lnTo>
                <a:lnTo>
                  <a:pt x="1035" y="742"/>
                </a:lnTo>
                <a:lnTo>
                  <a:pt x="1035" y="745"/>
                </a:lnTo>
                <a:lnTo>
                  <a:pt x="1036" y="744"/>
                </a:lnTo>
                <a:lnTo>
                  <a:pt x="1036" y="745"/>
                </a:lnTo>
                <a:lnTo>
                  <a:pt x="1037" y="745"/>
                </a:lnTo>
                <a:lnTo>
                  <a:pt x="1037" y="745"/>
                </a:lnTo>
                <a:lnTo>
                  <a:pt x="1038" y="743"/>
                </a:lnTo>
                <a:lnTo>
                  <a:pt x="1038" y="745"/>
                </a:lnTo>
                <a:lnTo>
                  <a:pt x="1039" y="745"/>
                </a:lnTo>
                <a:lnTo>
                  <a:pt x="1039" y="745"/>
                </a:lnTo>
                <a:lnTo>
                  <a:pt x="1040" y="742"/>
                </a:lnTo>
                <a:lnTo>
                  <a:pt x="1040" y="745"/>
                </a:lnTo>
                <a:lnTo>
                  <a:pt x="1041" y="745"/>
                </a:lnTo>
                <a:lnTo>
                  <a:pt x="1041" y="745"/>
                </a:lnTo>
                <a:lnTo>
                  <a:pt x="1042" y="745"/>
                </a:lnTo>
                <a:lnTo>
                  <a:pt x="1042" y="745"/>
                </a:lnTo>
                <a:lnTo>
                  <a:pt x="1043" y="737"/>
                </a:lnTo>
                <a:lnTo>
                  <a:pt x="1043" y="745"/>
                </a:lnTo>
                <a:lnTo>
                  <a:pt x="1044" y="745"/>
                </a:lnTo>
                <a:lnTo>
                  <a:pt x="1044" y="735"/>
                </a:lnTo>
                <a:lnTo>
                  <a:pt x="1045" y="737"/>
                </a:lnTo>
                <a:lnTo>
                  <a:pt x="1045" y="745"/>
                </a:lnTo>
                <a:lnTo>
                  <a:pt x="1046" y="743"/>
                </a:lnTo>
                <a:lnTo>
                  <a:pt x="1046" y="745"/>
                </a:lnTo>
                <a:lnTo>
                  <a:pt x="1047" y="745"/>
                </a:lnTo>
                <a:lnTo>
                  <a:pt x="1047" y="745"/>
                </a:lnTo>
                <a:lnTo>
                  <a:pt x="1048" y="702"/>
                </a:lnTo>
                <a:lnTo>
                  <a:pt x="1048" y="745"/>
                </a:lnTo>
                <a:lnTo>
                  <a:pt x="1049" y="745"/>
                </a:lnTo>
                <a:lnTo>
                  <a:pt x="1049" y="688"/>
                </a:lnTo>
                <a:lnTo>
                  <a:pt x="1050" y="725"/>
                </a:lnTo>
                <a:lnTo>
                  <a:pt x="1050" y="745"/>
                </a:lnTo>
                <a:lnTo>
                  <a:pt x="1051" y="736"/>
                </a:lnTo>
                <a:lnTo>
                  <a:pt x="1051" y="745"/>
                </a:lnTo>
                <a:lnTo>
                  <a:pt x="1052" y="745"/>
                </a:lnTo>
                <a:lnTo>
                  <a:pt x="1052" y="745"/>
                </a:lnTo>
                <a:lnTo>
                  <a:pt x="1053" y="745"/>
                </a:lnTo>
                <a:lnTo>
                  <a:pt x="1053" y="745"/>
                </a:lnTo>
                <a:lnTo>
                  <a:pt x="1054" y="745"/>
                </a:lnTo>
                <a:lnTo>
                  <a:pt x="1054" y="745"/>
                </a:lnTo>
                <a:lnTo>
                  <a:pt x="1056" y="745"/>
                </a:lnTo>
                <a:lnTo>
                  <a:pt x="1056" y="745"/>
                </a:lnTo>
                <a:lnTo>
                  <a:pt x="1056" y="745"/>
                </a:lnTo>
                <a:lnTo>
                  <a:pt x="1057" y="744"/>
                </a:lnTo>
                <a:lnTo>
                  <a:pt x="1057" y="745"/>
                </a:lnTo>
                <a:lnTo>
                  <a:pt x="1058" y="745"/>
                </a:lnTo>
                <a:lnTo>
                  <a:pt x="1058" y="745"/>
                </a:lnTo>
                <a:lnTo>
                  <a:pt x="1059" y="745"/>
                </a:lnTo>
                <a:lnTo>
                  <a:pt x="1059" y="745"/>
                </a:lnTo>
                <a:lnTo>
                  <a:pt x="1060" y="745"/>
                </a:lnTo>
                <a:lnTo>
                  <a:pt x="1060" y="745"/>
                </a:lnTo>
                <a:lnTo>
                  <a:pt x="1061" y="740"/>
                </a:lnTo>
                <a:lnTo>
                  <a:pt x="1061" y="745"/>
                </a:lnTo>
                <a:lnTo>
                  <a:pt x="1062" y="745"/>
                </a:lnTo>
                <a:lnTo>
                  <a:pt x="1062" y="745"/>
                </a:lnTo>
                <a:lnTo>
                  <a:pt x="1063" y="745"/>
                </a:lnTo>
                <a:lnTo>
                  <a:pt x="1063" y="745"/>
                </a:lnTo>
                <a:lnTo>
                  <a:pt x="1064" y="745"/>
                </a:lnTo>
                <a:lnTo>
                  <a:pt x="1064" y="745"/>
                </a:lnTo>
                <a:lnTo>
                  <a:pt x="1065" y="745"/>
                </a:lnTo>
                <a:lnTo>
                  <a:pt x="1065" y="745"/>
                </a:lnTo>
                <a:lnTo>
                  <a:pt x="1066" y="745"/>
                </a:lnTo>
                <a:lnTo>
                  <a:pt x="1066" y="745"/>
                </a:lnTo>
                <a:lnTo>
                  <a:pt x="1067" y="745"/>
                </a:lnTo>
                <a:lnTo>
                  <a:pt x="1067" y="745"/>
                </a:lnTo>
                <a:lnTo>
                  <a:pt x="1069" y="745"/>
                </a:lnTo>
                <a:lnTo>
                  <a:pt x="1069" y="745"/>
                </a:lnTo>
                <a:lnTo>
                  <a:pt x="1069" y="745"/>
                </a:lnTo>
                <a:lnTo>
                  <a:pt x="1070" y="745"/>
                </a:lnTo>
                <a:lnTo>
                  <a:pt x="1070" y="745"/>
                </a:lnTo>
                <a:lnTo>
                  <a:pt x="1071" y="745"/>
                </a:lnTo>
                <a:lnTo>
                  <a:pt x="1071" y="745"/>
                </a:lnTo>
                <a:lnTo>
                  <a:pt x="1072" y="745"/>
                </a:lnTo>
                <a:lnTo>
                  <a:pt x="1072" y="745"/>
                </a:lnTo>
                <a:lnTo>
                  <a:pt x="1073" y="745"/>
                </a:lnTo>
                <a:lnTo>
                  <a:pt x="1073" y="745"/>
                </a:lnTo>
                <a:lnTo>
                  <a:pt x="1074" y="745"/>
                </a:lnTo>
                <a:lnTo>
                  <a:pt x="1074" y="745"/>
                </a:lnTo>
                <a:lnTo>
                  <a:pt x="1075" y="745"/>
                </a:lnTo>
                <a:lnTo>
                  <a:pt x="1075" y="745"/>
                </a:lnTo>
                <a:lnTo>
                  <a:pt x="1076" y="745"/>
                </a:lnTo>
                <a:lnTo>
                  <a:pt x="1076" y="745"/>
                </a:lnTo>
                <a:lnTo>
                  <a:pt x="1077" y="745"/>
                </a:lnTo>
                <a:lnTo>
                  <a:pt x="1077" y="745"/>
                </a:lnTo>
                <a:lnTo>
                  <a:pt x="1078" y="745"/>
                </a:lnTo>
                <a:lnTo>
                  <a:pt x="1078" y="745"/>
                </a:lnTo>
                <a:lnTo>
                  <a:pt x="1079" y="745"/>
                </a:lnTo>
                <a:lnTo>
                  <a:pt x="1079" y="745"/>
                </a:lnTo>
                <a:lnTo>
                  <a:pt x="1081" y="745"/>
                </a:lnTo>
                <a:lnTo>
                  <a:pt x="1081" y="745"/>
                </a:lnTo>
                <a:lnTo>
                  <a:pt x="1081" y="745"/>
                </a:lnTo>
                <a:lnTo>
                  <a:pt x="1083" y="745"/>
                </a:lnTo>
                <a:lnTo>
                  <a:pt x="1083" y="745"/>
                </a:lnTo>
                <a:lnTo>
                  <a:pt x="1083" y="745"/>
                </a:lnTo>
                <a:lnTo>
                  <a:pt x="1084" y="745"/>
                </a:lnTo>
                <a:lnTo>
                  <a:pt x="1084" y="745"/>
                </a:lnTo>
                <a:lnTo>
                  <a:pt x="1085" y="745"/>
                </a:lnTo>
                <a:lnTo>
                  <a:pt x="1085" y="745"/>
                </a:lnTo>
                <a:lnTo>
                  <a:pt x="1087" y="745"/>
                </a:lnTo>
                <a:lnTo>
                  <a:pt x="1087" y="745"/>
                </a:lnTo>
                <a:lnTo>
                  <a:pt x="1087" y="745"/>
                </a:lnTo>
                <a:lnTo>
                  <a:pt x="1088" y="743"/>
                </a:lnTo>
                <a:lnTo>
                  <a:pt x="1088" y="745"/>
                </a:lnTo>
                <a:lnTo>
                  <a:pt x="1089" y="745"/>
                </a:lnTo>
                <a:lnTo>
                  <a:pt x="1089" y="745"/>
                </a:lnTo>
                <a:lnTo>
                  <a:pt x="1090" y="745"/>
                </a:lnTo>
                <a:lnTo>
                  <a:pt x="1090" y="745"/>
                </a:lnTo>
                <a:lnTo>
                  <a:pt x="1091" y="745"/>
                </a:lnTo>
                <a:lnTo>
                  <a:pt x="1091" y="745"/>
                </a:lnTo>
                <a:lnTo>
                  <a:pt x="1092" y="745"/>
                </a:lnTo>
                <a:lnTo>
                  <a:pt x="1092" y="745"/>
                </a:lnTo>
                <a:lnTo>
                  <a:pt x="1093" y="745"/>
                </a:lnTo>
                <a:lnTo>
                  <a:pt x="1093" y="745"/>
                </a:lnTo>
                <a:lnTo>
                  <a:pt x="1096" y="745"/>
                </a:lnTo>
                <a:lnTo>
                  <a:pt x="1096" y="745"/>
                </a:lnTo>
                <a:lnTo>
                  <a:pt x="1096" y="745"/>
                </a:lnTo>
                <a:lnTo>
                  <a:pt x="1099" y="745"/>
                </a:lnTo>
                <a:lnTo>
                  <a:pt x="1099" y="745"/>
                </a:lnTo>
                <a:lnTo>
                  <a:pt x="1099" y="745"/>
                </a:lnTo>
                <a:lnTo>
                  <a:pt x="1101" y="745"/>
                </a:lnTo>
                <a:lnTo>
                  <a:pt x="1101" y="745"/>
                </a:lnTo>
                <a:lnTo>
                  <a:pt x="1101" y="745"/>
                </a:lnTo>
                <a:lnTo>
                  <a:pt x="1102" y="745"/>
                </a:lnTo>
                <a:lnTo>
                  <a:pt x="1102" y="745"/>
                </a:lnTo>
                <a:lnTo>
                  <a:pt x="1104" y="745"/>
                </a:lnTo>
                <a:lnTo>
                  <a:pt x="1104" y="745"/>
                </a:lnTo>
                <a:lnTo>
                  <a:pt x="1104" y="745"/>
                </a:lnTo>
                <a:lnTo>
                  <a:pt x="1105" y="745"/>
                </a:lnTo>
                <a:lnTo>
                  <a:pt x="1105" y="745"/>
                </a:lnTo>
                <a:lnTo>
                  <a:pt x="1107" y="745"/>
                </a:lnTo>
                <a:lnTo>
                  <a:pt x="1107" y="745"/>
                </a:lnTo>
                <a:lnTo>
                  <a:pt x="1107" y="745"/>
                </a:lnTo>
                <a:lnTo>
                  <a:pt x="1108" y="745"/>
                </a:lnTo>
                <a:lnTo>
                  <a:pt x="1108" y="745"/>
                </a:lnTo>
                <a:lnTo>
                  <a:pt x="1109" y="745"/>
                </a:lnTo>
                <a:lnTo>
                  <a:pt x="1109" y="745"/>
                </a:lnTo>
                <a:lnTo>
                  <a:pt x="1110" y="745"/>
                </a:lnTo>
                <a:lnTo>
                  <a:pt x="1110" y="745"/>
                </a:lnTo>
                <a:lnTo>
                  <a:pt x="1111" y="745"/>
                </a:lnTo>
                <a:lnTo>
                  <a:pt x="1111" y="745"/>
                </a:lnTo>
                <a:lnTo>
                  <a:pt x="1112" y="745"/>
                </a:lnTo>
                <a:lnTo>
                  <a:pt x="1112" y="745"/>
                </a:lnTo>
                <a:lnTo>
                  <a:pt x="1116" y="745"/>
                </a:lnTo>
                <a:lnTo>
                  <a:pt x="1116" y="745"/>
                </a:lnTo>
                <a:lnTo>
                  <a:pt x="1116" y="745"/>
                </a:lnTo>
                <a:lnTo>
                  <a:pt x="1117" y="745"/>
                </a:lnTo>
                <a:lnTo>
                  <a:pt x="1117" y="745"/>
                </a:lnTo>
                <a:lnTo>
                  <a:pt x="1119" y="745"/>
                </a:lnTo>
                <a:lnTo>
                  <a:pt x="1119" y="745"/>
                </a:lnTo>
                <a:lnTo>
                  <a:pt x="1119" y="745"/>
                </a:lnTo>
                <a:lnTo>
                  <a:pt x="1121" y="745"/>
                </a:lnTo>
                <a:lnTo>
                  <a:pt x="1121" y="745"/>
                </a:lnTo>
                <a:lnTo>
                  <a:pt x="1121" y="745"/>
                </a:lnTo>
                <a:lnTo>
                  <a:pt x="1123" y="745"/>
                </a:lnTo>
                <a:lnTo>
                  <a:pt x="1123" y="744"/>
                </a:lnTo>
                <a:lnTo>
                  <a:pt x="1123" y="745"/>
                </a:lnTo>
                <a:lnTo>
                  <a:pt x="1124" y="743"/>
                </a:lnTo>
                <a:lnTo>
                  <a:pt x="1124" y="745"/>
                </a:lnTo>
                <a:lnTo>
                  <a:pt x="1125" y="745"/>
                </a:lnTo>
                <a:lnTo>
                  <a:pt x="1125" y="745"/>
                </a:lnTo>
                <a:lnTo>
                  <a:pt x="1128" y="745"/>
                </a:lnTo>
                <a:lnTo>
                  <a:pt x="1128" y="731"/>
                </a:lnTo>
                <a:lnTo>
                  <a:pt x="1128" y="745"/>
                </a:lnTo>
                <a:lnTo>
                  <a:pt x="1129" y="727"/>
                </a:lnTo>
                <a:lnTo>
                  <a:pt x="1129" y="745"/>
                </a:lnTo>
                <a:lnTo>
                  <a:pt x="1130" y="738"/>
                </a:lnTo>
                <a:lnTo>
                  <a:pt x="1130" y="745"/>
                </a:lnTo>
                <a:lnTo>
                  <a:pt x="1131" y="745"/>
                </a:lnTo>
                <a:lnTo>
                  <a:pt x="1131" y="745"/>
                </a:lnTo>
                <a:lnTo>
                  <a:pt x="1134" y="745"/>
                </a:lnTo>
                <a:lnTo>
                  <a:pt x="1134" y="745"/>
                </a:lnTo>
                <a:lnTo>
                  <a:pt x="1134" y="745"/>
                </a:lnTo>
                <a:lnTo>
                  <a:pt x="1135" y="745"/>
                </a:lnTo>
                <a:lnTo>
                  <a:pt x="1135" y="745"/>
                </a:lnTo>
                <a:lnTo>
                  <a:pt x="1136" y="739"/>
                </a:lnTo>
                <a:lnTo>
                  <a:pt x="1136" y="745"/>
                </a:lnTo>
                <a:lnTo>
                  <a:pt x="1137" y="745"/>
                </a:lnTo>
                <a:lnTo>
                  <a:pt x="1137" y="740"/>
                </a:lnTo>
                <a:lnTo>
                  <a:pt x="1138" y="744"/>
                </a:lnTo>
                <a:lnTo>
                  <a:pt x="1138" y="745"/>
                </a:lnTo>
                <a:lnTo>
                  <a:pt x="1139" y="745"/>
                </a:lnTo>
                <a:lnTo>
                  <a:pt x="1139" y="745"/>
                </a:lnTo>
                <a:lnTo>
                  <a:pt x="1140" y="745"/>
                </a:lnTo>
                <a:lnTo>
                  <a:pt x="1140" y="745"/>
                </a:lnTo>
                <a:lnTo>
                  <a:pt x="1142" y="745"/>
                </a:lnTo>
                <a:lnTo>
                  <a:pt x="1142" y="745"/>
                </a:lnTo>
                <a:lnTo>
                  <a:pt x="1142" y="745"/>
                </a:lnTo>
                <a:lnTo>
                  <a:pt x="1143" y="743"/>
                </a:lnTo>
                <a:lnTo>
                  <a:pt x="1143" y="745"/>
                </a:lnTo>
                <a:lnTo>
                  <a:pt x="1144" y="744"/>
                </a:lnTo>
                <a:lnTo>
                  <a:pt x="1144" y="745"/>
                </a:lnTo>
                <a:lnTo>
                  <a:pt x="1145" y="745"/>
                </a:lnTo>
                <a:lnTo>
                  <a:pt x="1145" y="743"/>
                </a:lnTo>
                <a:lnTo>
                  <a:pt x="1146" y="744"/>
                </a:lnTo>
                <a:lnTo>
                  <a:pt x="1146" y="745"/>
                </a:lnTo>
                <a:lnTo>
                  <a:pt x="1147" y="745"/>
                </a:lnTo>
                <a:lnTo>
                  <a:pt x="1147" y="745"/>
                </a:lnTo>
                <a:lnTo>
                  <a:pt x="1148" y="745"/>
                </a:lnTo>
                <a:lnTo>
                  <a:pt x="1148" y="744"/>
                </a:lnTo>
                <a:lnTo>
                  <a:pt x="1149" y="745"/>
                </a:lnTo>
                <a:lnTo>
                  <a:pt x="1149" y="745"/>
                </a:lnTo>
                <a:lnTo>
                  <a:pt x="1150" y="745"/>
                </a:lnTo>
                <a:lnTo>
                  <a:pt x="1150" y="745"/>
                </a:lnTo>
                <a:lnTo>
                  <a:pt x="1151" y="745"/>
                </a:lnTo>
                <a:lnTo>
                  <a:pt x="1151" y="745"/>
                </a:lnTo>
                <a:lnTo>
                  <a:pt x="1152" y="745"/>
                </a:lnTo>
                <a:lnTo>
                  <a:pt x="1152" y="745"/>
                </a:lnTo>
                <a:lnTo>
                  <a:pt x="1153" y="745"/>
                </a:lnTo>
                <a:lnTo>
                  <a:pt x="1153" y="745"/>
                </a:lnTo>
                <a:lnTo>
                  <a:pt x="1154" y="745"/>
                </a:lnTo>
                <a:lnTo>
                  <a:pt x="1154" y="745"/>
                </a:lnTo>
                <a:lnTo>
                  <a:pt x="1155" y="744"/>
                </a:lnTo>
                <a:lnTo>
                  <a:pt x="1155" y="745"/>
                </a:lnTo>
                <a:lnTo>
                  <a:pt x="1156" y="745"/>
                </a:lnTo>
                <a:lnTo>
                  <a:pt x="1156" y="745"/>
                </a:lnTo>
                <a:lnTo>
                  <a:pt x="1157" y="745"/>
                </a:lnTo>
                <a:lnTo>
                  <a:pt x="1157" y="745"/>
                </a:lnTo>
                <a:lnTo>
                  <a:pt x="1158" y="745"/>
                </a:lnTo>
                <a:lnTo>
                  <a:pt x="1158" y="745"/>
                </a:lnTo>
                <a:lnTo>
                  <a:pt x="1159" y="745"/>
                </a:lnTo>
                <a:lnTo>
                  <a:pt x="1159" y="745"/>
                </a:lnTo>
                <a:lnTo>
                  <a:pt x="1160" y="745"/>
                </a:lnTo>
                <a:lnTo>
                  <a:pt x="1160" y="741"/>
                </a:lnTo>
                <a:lnTo>
                  <a:pt x="1161" y="742"/>
                </a:lnTo>
                <a:lnTo>
                  <a:pt x="1161" y="745"/>
                </a:lnTo>
                <a:lnTo>
                  <a:pt x="1162" y="744"/>
                </a:lnTo>
                <a:lnTo>
                  <a:pt x="1162" y="745"/>
                </a:lnTo>
                <a:lnTo>
                  <a:pt x="1163" y="745"/>
                </a:lnTo>
                <a:lnTo>
                  <a:pt x="1163" y="743"/>
                </a:lnTo>
                <a:lnTo>
                  <a:pt x="1164" y="741"/>
                </a:lnTo>
                <a:lnTo>
                  <a:pt x="1164" y="745"/>
                </a:lnTo>
                <a:lnTo>
                  <a:pt x="1165" y="744"/>
                </a:lnTo>
                <a:lnTo>
                  <a:pt x="1165" y="745"/>
                </a:lnTo>
                <a:lnTo>
                  <a:pt x="1166" y="745"/>
                </a:lnTo>
                <a:lnTo>
                  <a:pt x="1166" y="745"/>
                </a:lnTo>
                <a:lnTo>
                  <a:pt x="1167" y="745"/>
                </a:lnTo>
                <a:lnTo>
                  <a:pt x="1167" y="745"/>
                </a:lnTo>
                <a:lnTo>
                  <a:pt x="1168" y="745"/>
                </a:lnTo>
                <a:lnTo>
                  <a:pt x="1168" y="745"/>
                </a:lnTo>
                <a:lnTo>
                  <a:pt x="1169" y="745"/>
                </a:lnTo>
                <a:lnTo>
                  <a:pt x="1169" y="745"/>
                </a:lnTo>
                <a:lnTo>
                  <a:pt x="1170" y="745"/>
                </a:lnTo>
                <a:lnTo>
                  <a:pt x="1170" y="745"/>
                </a:lnTo>
                <a:lnTo>
                  <a:pt x="1171" y="745"/>
                </a:lnTo>
                <a:lnTo>
                  <a:pt x="1171" y="745"/>
                </a:lnTo>
                <a:lnTo>
                  <a:pt x="1172" y="745"/>
                </a:lnTo>
                <a:lnTo>
                  <a:pt x="1172" y="741"/>
                </a:lnTo>
                <a:lnTo>
                  <a:pt x="1173" y="741"/>
                </a:lnTo>
                <a:lnTo>
                  <a:pt x="1173" y="745"/>
                </a:lnTo>
                <a:lnTo>
                  <a:pt x="1174" y="743"/>
                </a:lnTo>
                <a:lnTo>
                  <a:pt x="1174" y="745"/>
                </a:lnTo>
                <a:lnTo>
                  <a:pt x="1175" y="745"/>
                </a:lnTo>
                <a:lnTo>
                  <a:pt x="1175" y="745"/>
                </a:lnTo>
                <a:lnTo>
                  <a:pt x="1176" y="745"/>
                </a:lnTo>
                <a:lnTo>
                  <a:pt x="1176" y="745"/>
                </a:lnTo>
                <a:lnTo>
                  <a:pt x="1177" y="745"/>
                </a:lnTo>
                <a:lnTo>
                  <a:pt x="1177" y="745"/>
                </a:lnTo>
                <a:lnTo>
                  <a:pt x="1178" y="745"/>
                </a:lnTo>
                <a:lnTo>
                  <a:pt x="1178" y="745"/>
                </a:lnTo>
                <a:lnTo>
                  <a:pt x="1180" y="745"/>
                </a:lnTo>
                <a:lnTo>
                  <a:pt x="1180" y="745"/>
                </a:lnTo>
                <a:lnTo>
                  <a:pt x="1180" y="745"/>
                </a:lnTo>
                <a:lnTo>
                  <a:pt x="1181" y="743"/>
                </a:lnTo>
                <a:lnTo>
                  <a:pt x="1181" y="745"/>
                </a:lnTo>
                <a:lnTo>
                  <a:pt x="1182" y="745"/>
                </a:lnTo>
                <a:lnTo>
                  <a:pt x="1182" y="743"/>
                </a:lnTo>
                <a:lnTo>
                  <a:pt x="1183" y="745"/>
                </a:lnTo>
                <a:lnTo>
                  <a:pt x="1183" y="745"/>
                </a:lnTo>
                <a:lnTo>
                  <a:pt x="1184" y="745"/>
                </a:lnTo>
                <a:lnTo>
                  <a:pt x="1184" y="745"/>
                </a:lnTo>
                <a:lnTo>
                  <a:pt x="1186" y="745"/>
                </a:lnTo>
                <a:lnTo>
                  <a:pt x="1186" y="745"/>
                </a:lnTo>
                <a:lnTo>
                  <a:pt x="1186" y="745"/>
                </a:lnTo>
                <a:lnTo>
                  <a:pt x="1187" y="745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780" name="Line 324"/>
          <p:cNvSpPr>
            <a:spLocks noChangeShapeType="1"/>
          </p:cNvSpPr>
          <p:nvPr/>
        </p:nvSpPr>
        <p:spPr bwMode="auto">
          <a:xfrm flipH="1">
            <a:off x="1043608" y="3356992"/>
            <a:ext cx="58737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425" name="TextBox 424"/>
          <p:cNvSpPr txBox="1"/>
          <p:nvPr/>
        </p:nvSpPr>
        <p:spPr>
          <a:xfrm>
            <a:off x="5918201" y="162633"/>
            <a:ext cx="3046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 10</a:t>
            </a:r>
          </a:p>
          <a:p>
            <a:endParaRPr lang="en-GB" b="1" u="sng" dirty="0"/>
          </a:p>
        </p:txBody>
      </p:sp>
      <p:sp>
        <p:nvSpPr>
          <p:cNvPr id="426" name="Rectangle 425"/>
          <p:cNvSpPr/>
          <p:nvPr/>
        </p:nvSpPr>
        <p:spPr>
          <a:xfrm rot="16200000">
            <a:off x="3071799" y="1616833"/>
            <a:ext cx="14205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[M+3H+C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430" name="Straight Arrow Connector 429"/>
          <p:cNvCxnSpPr/>
          <p:nvPr/>
        </p:nvCxnSpPr>
        <p:spPr>
          <a:xfrm flipH="1">
            <a:off x="3783416" y="2420888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1" name="Rectangle 430"/>
          <p:cNvSpPr/>
          <p:nvPr/>
        </p:nvSpPr>
        <p:spPr>
          <a:xfrm rot="16200000">
            <a:off x="3082637" y="4641169"/>
            <a:ext cx="14205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[M+3H+C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432" name="Straight Arrow Connector 431"/>
          <p:cNvCxnSpPr/>
          <p:nvPr/>
        </p:nvCxnSpPr>
        <p:spPr>
          <a:xfrm flipH="1">
            <a:off x="3794254" y="5445224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3" name="Rectangle 432"/>
          <p:cNvSpPr/>
          <p:nvPr/>
        </p:nvSpPr>
        <p:spPr>
          <a:xfrm rot="16200000">
            <a:off x="6079771" y="4262972"/>
            <a:ext cx="14205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434" name="Straight Arrow Connector 433"/>
          <p:cNvCxnSpPr/>
          <p:nvPr/>
        </p:nvCxnSpPr>
        <p:spPr>
          <a:xfrm flipH="1">
            <a:off x="6791388" y="5067027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5" name="Rectangle 434"/>
          <p:cNvSpPr/>
          <p:nvPr/>
        </p:nvSpPr>
        <p:spPr>
          <a:xfrm rot="16200000">
            <a:off x="6067071" y="1669263"/>
            <a:ext cx="1420582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436" name="Straight Arrow Connector 435"/>
          <p:cNvCxnSpPr/>
          <p:nvPr/>
        </p:nvCxnSpPr>
        <p:spPr>
          <a:xfrm flipH="1">
            <a:off x="6778688" y="2473318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7" name="Rectangle 436"/>
          <p:cNvSpPr/>
          <p:nvPr/>
        </p:nvSpPr>
        <p:spPr>
          <a:xfrm rot="16200000">
            <a:off x="6409500" y="4816531"/>
            <a:ext cx="168507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ON+HI]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438" name="Straight Arrow Connector 437"/>
          <p:cNvCxnSpPr/>
          <p:nvPr/>
        </p:nvCxnSpPr>
        <p:spPr>
          <a:xfrm flipH="1">
            <a:off x="7245428" y="5730656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Arrow Connector 439"/>
          <p:cNvCxnSpPr/>
          <p:nvPr/>
        </p:nvCxnSpPr>
        <p:spPr>
          <a:xfrm flipH="1">
            <a:off x="7245428" y="2757251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Arrow Connector 440"/>
          <p:cNvCxnSpPr/>
          <p:nvPr/>
        </p:nvCxnSpPr>
        <p:spPr>
          <a:xfrm flipH="1">
            <a:off x="7711813" y="2822543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Arrow Connector 441"/>
          <p:cNvCxnSpPr/>
          <p:nvPr/>
        </p:nvCxnSpPr>
        <p:spPr>
          <a:xfrm flipH="1">
            <a:off x="7711813" y="5875322"/>
            <a:ext cx="6612" cy="4864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3" name="Rectangle 442"/>
          <p:cNvSpPr/>
          <p:nvPr/>
        </p:nvSpPr>
        <p:spPr>
          <a:xfrm rot="16200000">
            <a:off x="6870788" y="4935701"/>
            <a:ext cx="173477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ON+2HI]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445" name="Rectangle 444"/>
          <p:cNvSpPr/>
          <p:nvPr/>
        </p:nvSpPr>
        <p:spPr>
          <a:xfrm rot="16200000">
            <a:off x="6395935" y="1864203"/>
            <a:ext cx="168507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ON+HI]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446" name="Rectangle 445"/>
          <p:cNvSpPr/>
          <p:nvPr/>
        </p:nvSpPr>
        <p:spPr>
          <a:xfrm rot="16200000">
            <a:off x="6857223" y="1911365"/>
            <a:ext cx="1734770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[M+2H+C</a:t>
            </a:r>
            <a:r>
              <a:rPr lang="en-GB" sz="1300" baseline="-25000" dirty="0" smtClean="0">
                <a:latin typeface="+mj-lt"/>
              </a:rPr>
              <a:t>2</a:t>
            </a:r>
            <a:r>
              <a:rPr lang="en-GB" sz="1300" dirty="0" smtClean="0">
                <a:latin typeface="+mj-lt"/>
              </a:rPr>
              <a:t>H</a:t>
            </a:r>
            <a:r>
              <a:rPr lang="en-GB" sz="1300" baseline="-25000" dirty="0" smtClean="0">
                <a:latin typeface="+mj-lt"/>
              </a:rPr>
              <a:t>3</a:t>
            </a:r>
            <a:r>
              <a:rPr lang="en-GB" sz="1300" dirty="0" smtClean="0">
                <a:latin typeface="+mj-lt"/>
              </a:rPr>
              <a:t>ON+2HI]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8495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Line 19"/>
          <p:cNvSpPr>
            <a:spLocks noChangeShapeType="1"/>
          </p:cNvSpPr>
          <p:nvPr/>
        </p:nvSpPr>
        <p:spPr bwMode="auto">
          <a:xfrm>
            <a:off x="1092201" y="6310313"/>
            <a:ext cx="694848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3" name="Line 20"/>
          <p:cNvSpPr>
            <a:spLocks noChangeShapeType="1"/>
          </p:cNvSpPr>
          <p:nvPr/>
        </p:nvSpPr>
        <p:spPr bwMode="auto">
          <a:xfrm>
            <a:off x="11684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84" name="Line 21"/>
          <p:cNvSpPr>
            <a:spLocks noChangeShapeType="1"/>
          </p:cNvSpPr>
          <p:nvPr/>
        </p:nvSpPr>
        <p:spPr bwMode="auto">
          <a:xfrm>
            <a:off x="13144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5" name="Line 22"/>
          <p:cNvSpPr>
            <a:spLocks noChangeShapeType="1"/>
          </p:cNvSpPr>
          <p:nvPr/>
        </p:nvSpPr>
        <p:spPr bwMode="auto">
          <a:xfrm>
            <a:off x="16033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6" name="Line 23"/>
          <p:cNvSpPr>
            <a:spLocks noChangeShapeType="1"/>
          </p:cNvSpPr>
          <p:nvPr/>
        </p:nvSpPr>
        <p:spPr bwMode="auto">
          <a:xfrm>
            <a:off x="17494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7" name="Line 24"/>
          <p:cNvSpPr>
            <a:spLocks noChangeShapeType="1"/>
          </p:cNvSpPr>
          <p:nvPr/>
        </p:nvSpPr>
        <p:spPr bwMode="auto">
          <a:xfrm>
            <a:off x="18938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8" name="Line 25"/>
          <p:cNvSpPr>
            <a:spLocks noChangeShapeType="1"/>
          </p:cNvSpPr>
          <p:nvPr/>
        </p:nvSpPr>
        <p:spPr bwMode="auto">
          <a:xfrm>
            <a:off x="20383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89" name="Line 26"/>
          <p:cNvSpPr>
            <a:spLocks noChangeShapeType="1"/>
          </p:cNvSpPr>
          <p:nvPr/>
        </p:nvSpPr>
        <p:spPr bwMode="auto">
          <a:xfrm>
            <a:off x="23368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0" name="Line 27"/>
          <p:cNvSpPr>
            <a:spLocks noChangeShapeType="1"/>
          </p:cNvSpPr>
          <p:nvPr/>
        </p:nvSpPr>
        <p:spPr bwMode="auto">
          <a:xfrm>
            <a:off x="24812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1" name="Line 28"/>
          <p:cNvSpPr>
            <a:spLocks noChangeShapeType="1"/>
          </p:cNvSpPr>
          <p:nvPr/>
        </p:nvSpPr>
        <p:spPr bwMode="auto">
          <a:xfrm>
            <a:off x="26273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2" name="Line 29"/>
          <p:cNvSpPr>
            <a:spLocks noChangeShapeType="1"/>
          </p:cNvSpPr>
          <p:nvPr/>
        </p:nvSpPr>
        <p:spPr bwMode="auto">
          <a:xfrm>
            <a:off x="27717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3" name="Line 30"/>
          <p:cNvSpPr>
            <a:spLocks noChangeShapeType="1"/>
          </p:cNvSpPr>
          <p:nvPr/>
        </p:nvSpPr>
        <p:spPr bwMode="auto">
          <a:xfrm>
            <a:off x="30622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4" name="Line 31"/>
          <p:cNvSpPr>
            <a:spLocks noChangeShapeType="1"/>
          </p:cNvSpPr>
          <p:nvPr/>
        </p:nvSpPr>
        <p:spPr bwMode="auto">
          <a:xfrm>
            <a:off x="32146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5" name="Line 32"/>
          <p:cNvSpPr>
            <a:spLocks noChangeShapeType="1"/>
          </p:cNvSpPr>
          <p:nvPr/>
        </p:nvSpPr>
        <p:spPr bwMode="auto">
          <a:xfrm>
            <a:off x="33607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6" name="Line 33"/>
          <p:cNvSpPr>
            <a:spLocks noChangeShapeType="1"/>
          </p:cNvSpPr>
          <p:nvPr/>
        </p:nvSpPr>
        <p:spPr bwMode="auto">
          <a:xfrm>
            <a:off x="35052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7" name="Line 34"/>
          <p:cNvSpPr>
            <a:spLocks noChangeShapeType="1"/>
          </p:cNvSpPr>
          <p:nvPr/>
        </p:nvSpPr>
        <p:spPr bwMode="auto">
          <a:xfrm>
            <a:off x="37957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8" name="Line 35"/>
          <p:cNvSpPr>
            <a:spLocks noChangeShapeType="1"/>
          </p:cNvSpPr>
          <p:nvPr/>
        </p:nvSpPr>
        <p:spPr bwMode="auto">
          <a:xfrm>
            <a:off x="39401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199" name="Line 36"/>
          <p:cNvSpPr>
            <a:spLocks noChangeShapeType="1"/>
          </p:cNvSpPr>
          <p:nvPr/>
        </p:nvSpPr>
        <p:spPr bwMode="auto">
          <a:xfrm>
            <a:off x="40846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0" name="Line 37"/>
          <p:cNvSpPr>
            <a:spLocks noChangeShapeType="1"/>
          </p:cNvSpPr>
          <p:nvPr/>
        </p:nvSpPr>
        <p:spPr bwMode="auto">
          <a:xfrm>
            <a:off x="42386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1" name="Line 38"/>
          <p:cNvSpPr>
            <a:spLocks noChangeShapeType="1"/>
          </p:cNvSpPr>
          <p:nvPr/>
        </p:nvSpPr>
        <p:spPr bwMode="auto">
          <a:xfrm>
            <a:off x="45275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2" name="Line 39"/>
          <p:cNvSpPr>
            <a:spLocks noChangeShapeType="1"/>
          </p:cNvSpPr>
          <p:nvPr/>
        </p:nvSpPr>
        <p:spPr bwMode="auto">
          <a:xfrm>
            <a:off x="46736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3" name="Line 40"/>
          <p:cNvSpPr>
            <a:spLocks noChangeShapeType="1"/>
          </p:cNvSpPr>
          <p:nvPr/>
        </p:nvSpPr>
        <p:spPr bwMode="auto">
          <a:xfrm>
            <a:off x="48180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4" name="Line 41"/>
          <p:cNvSpPr>
            <a:spLocks noChangeShapeType="1"/>
          </p:cNvSpPr>
          <p:nvPr/>
        </p:nvSpPr>
        <p:spPr bwMode="auto">
          <a:xfrm>
            <a:off x="49641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5" name="Line 42"/>
          <p:cNvSpPr>
            <a:spLocks noChangeShapeType="1"/>
          </p:cNvSpPr>
          <p:nvPr/>
        </p:nvSpPr>
        <p:spPr bwMode="auto">
          <a:xfrm>
            <a:off x="52609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6" name="Line 43"/>
          <p:cNvSpPr>
            <a:spLocks noChangeShapeType="1"/>
          </p:cNvSpPr>
          <p:nvPr/>
        </p:nvSpPr>
        <p:spPr bwMode="auto">
          <a:xfrm>
            <a:off x="540702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7" name="Line 44"/>
          <p:cNvSpPr>
            <a:spLocks noChangeShapeType="1"/>
          </p:cNvSpPr>
          <p:nvPr/>
        </p:nvSpPr>
        <p:spPr bwMode="auto">
          <a:xfrm>
            <a:off x="55514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8" name="Line 45"/>
          <p:cNvSpPr>
            <a:spLocks noChangeShapeType="1"/>
          </p:cNvSpPr>
          <p:nvPr/>
        </p:nvSpPr>
        <p:spPr bwMode="auto">
          <a:xfrm>
            <a:off x="56959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09" name="Line 46"/>
          <p:cNvSpPr>
            <a:spLocks noChangeShapeType="1"/>
          </p:cNvSpPr>
          <p:nvPr/>
        </p:nvSpPr>
        <p:spPr bwMode="auto">
          <a:xfrm>
            <a:off x="59864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0" name="Line 47"/>
          <p:cNvSpPr>
            <a:spLocks noChangeShapeType="1"/>
          </p:cNvSpPr>
          <p:nvPr/>
        </p:nvSpPr>
        <p:spPr bwMode="auto">
          <a:xfrm>
            <a:off x="61325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1" name="Line 48"/>
          <p:cNvSpPr>
            <a:spLocks noChangeShapeType="1"/>
          </p:cNvSpPr>
          <p:nvPr/>
        </p:nvSpPr>
        <p:spPr bwMode="auto">
          <a:xfrm>
            <a:off x="62849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2" name="Line 49"/>
          <p:cNvSpPr>
            <a:spLocks noChangeShapeType="1"/>
          </p:cNvSpPr>
          <p:nvPr/>
        </p:nvSpPr>
        <p:spPr bwMode="auto">
          <a:xfrm>
            <a:off x="64293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3" name="Line 50"/>
          <p:cNvSpPr>
            <a:spLocks noChangeShapeType="1"/>
          </p:cNvSpPr>
          <p:nvPr/>
        </p:nvSpPr>
        <p:spPr bwMode="auto">
          <a:xfrm>
            <a:off x="67198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4" name="Line 51"/>
          <p:cNvSpPr>
            <a:spLocks noChangeShapeType="1"/>
          </p:cNvSpPr>
          <p:nvPr/>
        </p:nvSpPr>
        <p:spPr bwMode="auto">
          <a:xfrm>
            <a:off x="686435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5" name="Line 52"/>
          <p:cNvSpPr>
            <a:spLocks noChangeShapeType="1"/>
          </p:cNvSpPr>
          <p:nvPr/>
        </p:nvSpPr>
        <p:spPr bwMode="auto">
          <a:xfrm>
            <a:off x="7010401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6" name="Line 53"/>
          <p:cNvSpPr>
            <a:spLocks noChangeShapeType="1"/>
          </p:cNvSpPr>
          <p:nvPr/>
        </p:nvSpPr>
        <p:spPr bwMode="auto">
          <a:xfrm>
            <a:off x="715486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7" name="Line 54"/>
          <p:cNvSpPr>
            <a:spLocks noChangeShapeType="1"/>
          </p:cNvSpPr>
          <p:nvPr/>
        </p:nvSpPr>
        <p:spPr bwMode="auto">
          <a:xfrm>
            <a:off x="7453313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8" name="Line 55"/>
          <p:cNvSpPr>
            <a:spLocks noChangeShapeType="1"/>
          </p:cNvSpPr>
          <p:nvPr/>
        </p:nvSpPr>
        <p:spPr bwMode="auto">
          <a:xfrm>
            <a:off x="7597776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19" name="Line 56"/>
          <p:cNvSpPr>
            <a:spLocks noChangeShapeType="1"/>
          </p:cNvSpPr>
          <p:nvPr/>
        </p:nvSpPr>
        <p:spPr bwMode="auto">
          <a:xfrm>
            <a:off x="774223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20" name="Line 57"/>
          <p:cNvSpPr>
            <a:spLocks noChangeShapeType="1"/>
          </p:cNvSpPr>
          <p:nvPr/>
        </p:nvSpPr>
        <p:spPr bwMode="auto">
          <a:xfrm>
            <a:off x="7888288" y="6310313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21" name="Line 58"/>
          <p:cNvSpPr>
            <a:spLocks noChangeShapeType="1"/>
          </p:cNvSpPr>
          <p:nvPr/>
        </p:nvSpPr>
        <p:spPr bwMode="auto">
          <a:xfrm>
            <a:off x="10922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2" name="Line 59"/>
          <p:cNvSpPr>
            <a:spLocks noChangeShapeType="1"/>
          </p:cNvSpPr>
          <p:nvPr/>
        </p:nvSpPr>
        <p:spPr bwMode="auto">
          <a:xfrm>
            <a:off x="1130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3" name="Line 60"/>
          <p:cNvSpPr>
            <a:spLocks noChangeShapeType="1"/>
          </p:cNvSpPr>
          <p:nvPr/>
        </p:nvSpPr>
        <p:spPr bwMode="auto">
          <a:xfrm>
            <a:off x="1198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4" name="Line 61"/>
          <p:cNvSpPr>
            <a:spLocks noChangeShapeType="1"/>
          </p:cNvSpPr>
          <p:nvPr/>
        </p:nvSpPr>
        <p:spPr bwMode="auto">
          <a:xfrm>
            <a:off x="12366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5" name="Line 62"/>
          <p:cNvSpPr>
            <a:spLocks noChangeShapeType="1"/>
          </p:cNvSpPr>
          <p:nvPr/>
        </p:nvSpPr>
        <p:spPr bwMode="auto">
          <a:xfrm>
            <a:off x="1274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226" name="Line 63"/>
          <p:cNvSpPr>
            <a:spLocks noChangeShapeType="1"/>
          </p:cNvSpPr>
          <p:nvPr/>
        </p:nvSpPr>
        <p:spPr bwMode="auto">
          <a:xfrm>
            <a:off x="13525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27" name="Line 64"/>
          <p:cNvSpPr>
            <a:spLocks noChangeShapeType="1"/>
          </p:cNvSpPr>
          <p:nvPr/>
        </p:nvSpPr>
        <p:spPr bwMode="auto">
          <a:xfrm>
            <a:off x="13827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28" name="Line 65"/>
          <p:cNvSpPr>
            <a:spLocks noChangeShapeType="1"/>
          </p:cNvSpPr>
          <p:nvPr/>
        </p:nvSpPr>
        <p:spPr bwMode="auto">
          <a:xfrm>
            <a:off x="1420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29" name="Line 66"/>
          <p:cNvSpPr>
            <a:spLocks noChangeShapeType="1"/>
          </p:cNvSpPr>
          <p:nvPr/>
        </p:nvSpPr>
        <p:spPr bwMode="auto">
          <a:xfrm>
            <a:off x="1497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0" name="Line 67"/>
          <p:cNvSpPr>
            <a:spLocks noChangeShapeType="1"/>
          </p:cNvSpPr>
          <p:nvPr/>
        </p:nvSpPr>
        <p:spPr bwMode="auto">
          <a:xfrm>
            <a:off x="15271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1" name="Line 68"/>
          <p:cNvSpPr>
            <a:spLocks noChangeShapeType="1"/>
          </p:cNvSpPr>
          <p:nvPr/>
        </p:nvSpPr>
        <p:spPr bwMode="auto">
          <a:xfrm>
            <a:off x="1565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2" name="Line 69"/>
          <p:cNvSpPr>
            <a:spLocks noChangeShapeType="1"/>
          </p:cNvSpPr>
          <p:nvPr/>
        </p:nvSpPr>
        <p:spPr bwMode="auto">
          <a:xfrm>
            <a:off x="1641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3" name="Line 70"/>
          <p:cNvSpPr>
            <a:spLocks noChangeShapeType="1"/>
          </p:cNvSpPr>
          <p:nvPr/>
        </p:nvSpPr>
        <p:spPr bwMode="auto">
          <a:xfrm>
            <a:off x="16795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4" name="Line 71"/>
          <p:cNvSpPr>
            <a:spLocks noChangeShapeType="1"/>
          </p:cNvSpPr>
          <p:nvPr/>
        </p:nvSpPr>
        <p:spPr bwMode="auto">
          <a:xfrm>
            <a:off x="17113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5" name="Line 72"/>
          <p:cNvSpPr>
            <a:spLocks noChangeShapeType="1"/>
          </p:cNvSpPr>
          <p:nvPr/>
        </p:nvSpPr>
        <p:spPr bwMode="auto">
          <a:xfrm>
            <a:off x="1787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6" name="Line 73"/>
          <p:cNvSpPr>
            <a:spLocks noChangeShapeType="1"/>
          </p:cNvSpPr>
          <p:nvPr/>
        </p:nvSpPr>
        <p:spPr bwMode="auto">
          <a:xfrm>
            <a:off x="18256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7" name="Line 74"/>
          <p:cNvSpPr>
            <a:spLocks noChangeShapeType="1"/>
          </p:cNvSpPr>
          <p:nvPr/>
        </p:nvSpPr>
        <p:spPr bwMode="auto">
          <a:xfrm>
            <a:off x="18637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8" name="Line 75"/>
          <p:cNvSpPr>
            <a:spLocks noChangeShapeType="1"/>
          </p:cNvSpPr>
          <p:nvPr/>
        </p:nvSpPr>
        <p:spPr bwMode="auto">
          <a:xfrm>
            <a:off x="1931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39" name="Line 76"/>
          <p:cNvSpPr>
            <a:spLocks noChangeShapeType="1"/>
          </p:cNvSpPr>
          <p:nvPr/>
        </p:nvSpPr>
        <p:spPr bwMode="auto">
          <a:xfrm>
            <a:off x="1970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0" name="Line 77"/>
          <p:cNvSpPr>
            <a:spLocks noChangeShapeType="1"/>
          </p:cNvSpPr>
          <p:nvPr/>
        </p:nvSpPr>
        <p:spPr bwMode="auto">
          <a:xfrm>
            <a:off x="2008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1" name="Line 78"/>
          <p:cNvSpPr>
            <a:spLocks noChangeShapeType="1"/>
          </p:cNvSpPr>
          <p:nvPr/>
        </p:nvSpPr>
        <p:spPr bwMode="auto">
          <a:xfrm>
            <a:off x="2076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2" name="Line 79"/>
          <p:cNvSpPr>
            <a:spLocks noChangeShapeType="1"/>
          </p:cNvSpPr>
          <p:nvPr/>
        </p:nvSpPr>
        <p:spPr bwMode="auto">
          <a:xfrm>
            <a:off x="2116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3" name="Line 80"/>
          <p:cNvSpPr>
            <a:spLocks noChangeShapeType="1"/>
          </p:cNvSpPr>
          <p:nvPr/>
        </p:nvSpPr>
        <p:spPr bwMode="auto">
          <a:xfrm>
            <a:off x="21542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4" name="Line 81"/>
          <p:cNvSpPr>
            <a:spLocks noChangeShapeType="1"/>
          </p:cNvSpPr>
          <p:nvPr/>
        </p:nvSpPr>
        <p:spPr bwMode="auto">
          <a:xfrm>
            <a:off x="2222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5" name="Line 82"/>
          <p:cNvSpPr>
            <a:spLocks noChangeShapeType="1"/>
          </p:cNvSpPr>
          <p:nvPr/>
        </p:nvSpPr>
        <p:spPr bwMode="auto">
          <a:xfrm>
            <a:off x="22606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6" name="Line 83"/>
          <p:cNvSpPr>
            <a:spLocks noChangeShapeType="1"/>
          </p:cNvSpPr>
          <p:nvPr/>
        </p:nvSpPr>
        <p:spPr bwMode="auto">
          <a:xfrm>
            <a:off x="2298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7" name="Line 84"/>
          <p:cNvSpPr>
            <a:spLocks noChangeShapeType="1"/>
          </p:cNvSpPr>
          <p:nvPr/>
        </p:nvSpPr>
        <p:spPr bwMode="auto">
          <a:xfrm>
            <a:off x="23749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8" name="Line 85"/>
          <p:cNvSpPr>
            <a:spLocks noChangeShapeType="1"/>
          </p:cNvSpPr>
          <p:nvPr/>
        </p:nvSpPr>
        <p:spPr bwMode="auto">
          <a:xfrm>
            <a:off x="24050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49" name="Line 86"/>
          <p:cNvSpPr>
            <a:spLocks noChangeShapeType="1"/>
          </p:cNvSpPr>
          <p:nvPr/>
        </p:nvSpPr>
        <p:spPr bwMode="auto">
          <a:xfrm>
            <a:off x="2443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0" name="Line 87"/>
          <p:cNvSpPr>
            <a:spLocks noChangeShapeType="1"/>
          </p:cNvSpPr>
          <p:nvPr/>
        </p:nvSpPr>
        <p:spPr bwMode="auto">
          <a:xfrm>
            <a:off x="25193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1" name="Line 88"/>
          <p:cNvSpPr>
            <a:spLocks noChangeShapeType="1"/>
          </p:cNvSpPr>
          <p:nvPr/>
        </p:nvSpPr>
        <p:spPr bwMode="auto">
          <a:xfrm>
            <a:off x="25511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2" name="Line 89"/>
          <p:cNvSpPr>
            <a:spLocks noChangeShapeType="1"/>
          </p:cNvSpPr>
          <p:nvPr/>
        </p:nvSpPr>
        <p:spPr bwMode="auto">
          <a:xfrm>
            <a:off x="2589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3" name="Line 90"/>
          <p:cNvSpPr>
            <a:spLocks noChangeShapeType="1"/>
          </p:cNvSpPr>
          <p:nvPr/>
        </p:nvSpPr>
        <p:spPr bwMode="auto">
          <a:xfrm>
            <a:off x="26654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4" name="Line 91"/>
          <p:cNvSpPr>
            <a:spLocks noChangeShapeType="1"/>
          </p:cNvSpPr>
          <p:nvPr/>
        </p:nvSpPr>
        <p:spPr bwMode="auto">
          <a:xfrm>
            <a:off x="27035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5" name="Line 92"/>
          <p:cNvSpPr>
            <a:spLocks noChangeShapeType="1"/>
          </p:cNvSpPr>
          <p:nvPr/>
        </p:nvSpPr>
        <p:spPr bwMode="auto">
          <a:xfrm>
            <a:off x="2733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6" name="Line 93"/>
          <p:cNvSpPr>
            <a:spLocks noChangeShapeType="1"/>
          </p:cNvSpPr>
          <p:nvPr/>
        </p:nvSpPr>
        <p:spPr bwMode="auto">
          <a:xfrm>
            <a:off x="2809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7" name="Line 94"/>
          <p:cNvSpPr>
            <a:spLocks noChangeShapeType="1"/>
          </p:cNvSpPr>
          <p:nvPr/>
        </p:nvSpPr>
        <p:spPr bwMode="auto">
          <a:xfrm>
            <a:off x="28479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8" name="Line 95"/>
          <p:cNvSpPr>
            <a:spLocks noChangeShapeType="1"/>
          </p:cNvSpPr>
          <p:nvPr/>
        </p:nvSpPr>
        <p:spPr bwMode="auto">
          <a:xfrm>
            <a:off x="28860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59" name="Line 96"/>
          <p:cNvSpPr>
            <a:spLocks noChangeShapeType="1"/>
          </p:cNvSpPr>
          <p:nvPr/>
        </p:nvSpPr>
        <p:spPr bwMode="auto">
          <a:xfrm>
            <a:off x="29559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0" name="Line 97"/>
          <p:cNvSpPr>
            <a:spLocks noChangeShapeType="1"/>
          </p:cNvSpPr>
          <p:nvPr/>
        </p:nvSpPr>
        <p:spPr bwMode="auto">
          <a:xfrm>
            <a:off x="29940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1" name="Line 98"/>
          <p:cNvSpPr>
            <a:spLocks noChangeShapeType="1"/>
          </p:cNvSpPr>
          <p:nvPr/>
        </p:nvSpPr>
        <p:spPr bwMode="auto">
          <a:xfrm>
            <a:off x="30321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2" name="Line 99"/>
          <p:cNvSpPr>
            <a:spLocks noChangeShapeType="1"/>
          </p:cNvSpPr>
          <p:nvPr/>
        </p:nvSpPr>
        <p:spPr bwMode="auto">
          <a:xfrm>
            <a:off x="3100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3" name="Line 100"/>
          <p:cNvSpPr>
            <a:spLocks noChangeShapeType="1"/>
          </p:cNvSpPr>
          <p:nvPr/>
        </p:nvSpPr>
        <p:spPr bwMode="auto">
          <a:xfrm>
            <a:off x="31384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4" name="Line 101"/>
          <p:cNvSpPr>
            <a:spLocks noChangeShapeType="1"/>
          </p:cNvSpPr>
          <p:nvPr/>
        </p:nvSpPr>
        <p:spPr bwMode="auto">
          <a:xfrm>
            <a:off x="31765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5" name="Line 102"/>
          <p:cNvSpPr>
            <a:spLocks noChangeShapeType="1"/>
          </p:cNvSpPr>
          <p:nvPr/>
        </p:nvSpPr>
        <p:spPr bwMode="auto">
          <a:xfrm>
            <a:off x="32448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6" name="Line 103"/>
          <p:cNvSpPr>
            <a:spLocks noChangeShapeType="1"/>
          </p:cNvSpPr>
          <p:nvPr/>
        </p:nvSpPr>
        <p:spPr bwMode="auto">
          <a:xfrm>
            <a:off x="32829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7" name="Line 104"/>
          <p:cNvSpPr>
            <a:spLocks noChangeShapeType="1"/>
          </p:cNvSpPr>
          <p:nvPr/>
        </p:nvSpPr>
        <p:spPr bwMode="auto">
          <a:xfrm>
            <a:off x="33210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8" name="Line 105"/>
          <p:cNvSpPr>
            <a:spLocks noChangeShapeType="1"/>
          </p:cNvSpPr>
          <p:nvPr/>
        </p:nvSpPr>
        <p:spPr bwMode="auto">
          <a:xfrm>
            <a:off x="33988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69" name="Line 106"/>
          <p:cNvSpPr>
            <a:spLocks noChangeShapeType="1"/>
          </p:cNvSpPr>
          <p:nvPr/>
        </p:nvSpPr>
        <p:spPr bwMode="auto">
          <a:xfrm>
            <a:off x="34290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0" name="Line 107"/>
          <p:cNvSpPr>
            <a:spLocks noChangeShapeType="1"/>
          </p:cNvSpPr>
          <p:nvPr/>
        </p:nvSpPr>
        <p:spPr bwMode="auto">
          <a:xfrm>
            <a:off x="34671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1" name="Line 108"/>
          <p:cNvSpPr>
            <a:spLocks noChangeShapeType="1"/>
          </p:cNvSpPr>
          <p:nvPr/>
        </p:nvSpPr>
        <p:spPr bwMode="auto">
          <a:xfrm>
            <a:off x="3543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2" name="Line 109"/>
          <p:cNvSpPr>
            <a:spLocks noChangeShapeType="1"/>
          </p:cNvSpPr>
          <p:nvPr/>
        </p:nvSpPr>
        <p:spPr bwMode="auto">
          <a:xfrm>
            <a:off x="35734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3" name="Line 110"/>
          <p:cNvSpPr>
            <a:spLocks noChangeShapeType="1"/>
          </p:cNvSpPr>
          <p:nvPr/>
        </p:nvSpPr>
        <p:spPr bwMode="auto">
          <a:xfrm>
            <a:off x="3611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4" name="Line 111"/>
          <p:cNvSpPr>
            <a:spLocks noChangeShapeType="1"/>
          </p:cNvSpPr>
          <p:nvPr/>
        </p:nvSpPr>
        <p:spPr bwMode="auto">
          <a:xfrm>
            <a:off x="3687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5" name="Line 112"/>
          <p:cNvSpPr>
            <a:spLocks noChangeShapeType="1"/>
          </p:cNvSpPr>
          <p:nvPr/>
        </p:nvSpPr>
        <p:spPr bwMode="auto">
          <a:xfrm>
            <a:off x="37258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6" name="Line 113"/>
          <p:cNvSpPr>
            <a:spLocks noChangeShapeType="1"/>
          </p:cNvSpPr>
          <p:nvPr/>
        </p:nvSpPr>
        <p:spPr bwMode="auto">
          <a:xfrm>
            <a:off x="37576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7" name="Line 114"/>
          <p:cNvSpPr>
            <a:spLocks noChangeShapeType="1"/>
          </p:cNvSpPr>
          <p:nvPr/>
        </p:nvSpPr>
        <p:spPr bwMode="auto">
          <a:xfrm>
            <a:off x="3833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8" name="Line 115"/>
          <p:cNvSpPr>
            <a:spLocks noChangeShapeType="1"/>
          </p:cNvSpPr>
          <p:nvPr/>
        </p:nvSpPr>
        <p:spPr bwMode="auto">
          <a:xfrm>
            <a:off x="38719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79" name="Line 116"/>
          <p:cNvSpPr>
            <a:spLocks noChangeShapeType="1"/>
          </p:cNvSpPr>
          <p:nvPr/>
        </p:nvSpPr>
        <p:spPr bwMode="auto">
          <a:xfrm>
            <a:off x="3910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0" name="Line 117"/>
          <p:cNvSpPr>
            <a:spLocks noChangeShapeType="1"/>
          </p:cNvSpPr>
          <p:nvPr/>
        </p:nvSpPr>
        <p:spPr bwMode="auto">
          <a:xfrm>
            <a:off x="3978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1" name="Line 118"/>
          <p:cNvSpPr>
            <a:spLocks noChangeShapeType="1"/>
          </p:cNvSpPr>
          <p:nvPr/>
        </p:nvSpPr>
        <p:spPr bwMode="auto">
          <a:xfrm>
            <a:off x="40163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2" name="Line 119"/>
          <p:cNvSpPr>
            <a:spLocks noChangeShapeType="1"/>
          </p:cNvSpPr>
          <p:nvPr/>
        </p:nvSpPr>
        <p:spPr bwMode="auto">
          <a:xfrm>
            <a:off x="4054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3" name="Line 120"/>
          <p:cNvSpPr>
            <a:spLocks noChangeShapeType="1"/>
          </p:cNvSpPr>
          <p:nvPr/>
        </p:nvSpPr>
        <p:spPr bwMode="auto">
          <a:xfrm>
            <a:off x="41243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4" name="Line 121"/>
          <p:cNvSpPr>
            <a:spLocks noChangeShapeType="1"/>
          </p:cNvSpPr>
          <p:nvPr/>
        </p:nvSpPr>
        <p:spPr bwMode="auto">
          <a:xfrm>
            <a:off x="41624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5" name="Line 122"/>
          <p:cNvSpPr>
            <a:spLocks noChangeShapeType="1"/>
          </p:cNvSpPr>
          <p:nvPr/>
        </p:nvSpPr>
        <p:spPr bwMode="auto">
          <a:xfrm>
            <a:off x="4200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6" name="Line 123"/>
          <p:cNvSpPr>
            <a:spLocks noChangeShapeType="1"/>
          </p:cNvSpPr>
          <p:nvPr/>
        </p:nvSpPr>
        <p:spPr bwMode="auto">
          <a:xfrm>
            <a:off x="42687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7" name="Line 124"/>
          <p:cNvSpPr>
            <a:spLocks noChangeShapeType="1"/>
          </p:cNvSpPr>
          <p:nvPr/>
        </p:nvSpPr>
        <p:spPr bwMode="auto">
          <a:xfrm>
            <a:off x="43068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8" name="Line 125"/>
          <p:cNvSpPr>
            <a:spLocks noChangeShapeType="1"/>
          </p:cNvSpPr>
          <p:nvPr/>
        </p:nvSpPr>
        <p:spPr bwMode="auto">
          <a:xfrm>
            <a:off x="4344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89" name="Line 126"/>
          <p:cNvSpPr>
            <a:spLocks noChangeShapeType="1"/>
          </p:cNvSpPr>
          <p:nvPr/>
        </p:nvSpPr>
        <p:spPr bwMode="auto">
          <a:xfrm>
            <a:off x="44132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0" name="Line 127"/>
          <p:cNvSpPr>
            <a:spLocks noChangeShapeType="1"/>
          </p:cNvSpPr>
          <p:nvPr/>
        </p:nvSpPr>
        <p:spPr bwMode="auto">
          <a:xfrm>
            <a:off x="44513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1" name="Line 128"/>
          <p:cNvSpPr>
            <a:spLocks noChangeShapeType="1"/>
          </p:cNvSpPr>
          <p:nvPr/>
        </p:nvSpPr>
        <p:spPr bwMode="auto">
          <a:xfrm>
            <a:off x="4489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2" name="Line 129"/>
          <p:cNvSpPr>
            <a:spLocks noChangeShapeType="1"/>
          </p:cNvSpPr>
          <p:nvPr/>
        </p:nvSpPr>
        <p:spPr bwMode="auto">
          <a:xfrm>
            <a:off x="45656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3" name="Line 130"/>
          <p:cNvSpPr>
            <a:spLocks noChangeShapeType="1"/>
          </p:cNvSpPr>
          <p:nvPr/>
        </p:nvSpPr>
        <p:spPr bwMode="auto">
          <a:xfrm>
            <a:off x="45974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4" name="Line 131"/>
          <p:cNvSpPr>
            <a:spLocks noChangeShapeType="1"/>
          </p:cNvSpPr>
          <p:nvPr/>
        </p:nvSpPr>
        <p:spPr bwMode="auto">
          <a:xfrm>
            <a:off x="4635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5" name="Line 132"/>
          <p:cNvSpPr>
            <a:spLocks noChangeShapeType="1"/>
          </p:cNvSpPr>
          <p:nvPr/>
        </p:nvSpPr>
        <p:spPr bwMode="auto">
          <a:xfrm>
            <a:off x="4711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6" name="Line 133"/>
          <p:cNvSpPr>
            <a:spLocks noChangeShapeType="1"/>
          </p:cNvSpPr>
          <p:nvPr/>
        </p:nvSpPr>
        <p:spPr bwMode="auto">
          <a:xfrm>
            <a:off x="47498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7" name="Line 134"/>
          <p:cNvSpPr>
            <a:spLocks noChangeShapeType="1"/>
          </p:cNvSpPr>
          <p:nvPr/>
        </p:nvSpPr>
        <p:spPr bwMode="auto">
          <a:xfrm>
            <a:off x="47799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8" name="Line 135"/>
          <p:cNvSpPr>
            <a:spLocks noChangeShapeType="1"/>
          </p:cNvSpPr>
          <p:nvPr/>
        </p:nvSpPr>
        <p:spPr bwMode="auto">
          <a:xfrm>
            <a:off x="4856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99" name="Line 136"/>
          <p:cNvSpPr>
            <a:spLocks noChangeShapeType="1"/>
          </p:cNvSpPr>
          <p:nvPr/>
        </p:nvSpPr>
        <p:spPr bwMode="auto">
          <a:xfrm>
            <a:off x="48942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0" name="Line 137"/>
          <p:cNvSpPr>
            <a:spLocks noChangeShapeType="1"/>
          </p:cNvSpPr>
          <p:nvPr/>
        </p:nvSpPr>
        <p:spPr bwMode="auto">
          <a:xfrm>
            <a:off x="49260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1" name="Line 138"/>
          <p:cNvSpPr>
            <a:spLocks noChangeShapeType="1"/>
          </p:cNvSpPr>
          <p:nvPr/>
        </p:nvSpPr>
        <p:spPr bwMode="auto">
          <a:xfrm>
            <a:off x="5002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2" name="Line 139"/>
          <p:cNvSpPr>
            <a:spLocks noChangeShapeType="1"/>
          </p:cNvSpPr>
          <p:nvPr/>
        </p:nvSpPr>
        <p:spPr bwMode="auto">
          <a:xfrm>
            <a:off x="50403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3" name="Line 140"/>
          <p:cNvSpPr>
            <a:spLocks noChangeShapeType="1"/>
          </p:cNvSpPr>
          <p:nvPr/>
        </p:nvSpPr>
        <p:spPr bwMode="auto">
          <a:xfrm>
            <a:off x="50784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4" name="Line 141"/>
          <p:cNvSpPr>
            <a:spLocks noChangeShapeType="1"/>
          </p:cNvSpPr>
          <p:nvPr/>
        </p:nvSpPr>
        <p:spPr bwMode="auto">
          <a:xfrm>
            <a:off x="5146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5" name="Line 142"/>
          <p:cNvSpPr>
            <a:spLocks noChangeShapeType="1"/>
          </p:cNvSpPr>
          <p:nvPr/>
        </p:nvSpPr>
        <p:spPr bwMode="auto">
          <a:xfrm>
            <a:off x="51847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6" name="Line 143"/>
          <p:cNvSpPr>
            <a:spLocks noChangeShapeType="1"/>
          </p:cNvSpPr>
          <p:nvPr/>
        </p:nvSpPr>
        <p:spPr bwMode="auto">
          <a:xfrm>
            <a:off x="5222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7" name="Line 144"/>
          <p:cNvSpPr>
            <a:spLocks noChangeShapeType="1"/>
          </p:cNvSpPr>
          <p:nvPr/>
        </p:nvSpPr>
        <p:spPr bwMode="auto">
          <a:xfrm>
            <a:off x="5291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8" name="Line 145"/>
          <p:cNvSpPr>
            <a:spLocks noChangeShapeType="1"/>
          </p:cNvSpPr>
          <p:nvPr/>
        </p:nvSpPr>
        <p:spPr bwMode="auto">
          <a:xfrm>
            <a:off x="53292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09" name="Line 146"/>
          <p:cNvSpPr>
            <a:spLocks noChangeShapeType="1"/>
          </p:cNvSpPr>
          <p:nvPr/>
        </p:nvSpPr>
        <p:spPr bwMode="auto">
          <a:xfrm>
            <a:off x="53689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0" name="Line 147"/>
          <p:cNvSpPr>
            <a:spLocks noChangeShapeType="1"/>
          </p:cNvSpPr>
          <p:nvPr/>
        </p:nvSpPr>
        <p:spPr bwMode="auto">
          <a:xfrm>
            <a:off x="5437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1" name="Line 148"/>
          <p:cNvSpPr>
            <a:spLocks noChangeShapeType="1"/>
          </p:cNvSpPr>
          <p:nvPr/>
        </p:nvSpPr>
        <p:spPr bwMode="auto">
          <a:xfrm>
            <a:off x="54752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2" name="Line 149"/>
          <p:cNvSpPr>
            <a:spLocks noChangeShapeType="1"/>
          </p:cNvSpPr>
          <p:nvPr/>
        </p:nvSpPr>
        <p:spPr bwMode="auto">
          <a:xfrm>
            <a:off x="5513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3" name="Line 150"/>
          <p:cNvSpPr>
            <a:spLocks noChangeShapeType="1"/>
          </p:cNvSpPr>
          <p:nvPr/>
        </p:nvSpPr>
        <p:spPr bwMode="auto">
          <a:xfrm>
            <a:off x="55895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4" name="Line 151"/>
          <p:cNvSpPr>
            <a:spLocks noChangeShapeType="1"/>
          </p:cNvSpPr>
          <p:nvPr/>
        </p:nvSpPr>
        <p:spPr bwMode="auto">
          <a:xfrm>
            <a:off x="56197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5" name="Line 152"/>
          <p:cNvSpPr>
            <a:spLocks noChangeShapeType="1"/>
          </p:cNvSpPr>
          <p:nvPr/>
        </p:nvSpPr>
        <p:spPr bwMode="auto">
          <a:xfrm>
            <a:off x="56578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6" name="Line 153"/>
          <p:cNvSpPr>
            <a:spLocks noChangeShapeType="1"/>
          </p:cNvSpPr>
          <p:nvPr/>
        </p:nvSpPr>
        <p:spPr bwMode="auto">
          <a:xfrm>
            <a:off x="57340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7" name="Line 154"/>
          <p:cNvSpPr>
            <a:spLocks noChangeShapeType="1"/>
          </p:cNvSpPr>
          <p:nvPr/>
        </p:nvSpPr>
        <p:spPr bwMode="auto">
          <a:xfrm>
            <a:off x="57721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8" name="Line 155"/>
          <p:cNvSpPr>
            <a:spLocks noChangeShapeType="1"/>
          </p:cNvSpPr>
          <p:nvPr/>
        </p:nvSpPr>
        <p:spPr bwMode="auto">
          <a:xfrm>
            <a:off x="58039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19" name="Line 156"/>
          <p:cNvSpPr>
            <a:spLocks noChangeShapeType="1"/>
          </p:cNvSpPr>
          <p:nvPr/>
        </p:nvSpPr>
        <p:spPr bwMode="auto">
          <a:xfrm>
            <a:off x="58801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0" name="Line 157"/>
          <p:cNvSpPr>
            <a:spLocks noChangeShapeType="1"/>
          </p:cNvSpPr>
          <p:nvPr/>
        </p:nvSpPr>
        <p:spPr bwMode="auto">
          <a:xfrm>
            <a:off x="59182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1" name="Line 158"/>
          <p:cNvSpPr>
            <a:spLocks noChangeShapeType="1"/>
          </p:cNvSpPr>
          <p:nvPr/>
        </p:nvSpPr>
        <p:spPr bwMode="auto">
          <a:xfrm>
            <a:off x="59483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2" name="Line 159"/>
          <p:cNvSpPr>
            <a:spLocks noChangeShapeType="1"/>
          </p:cNvSpPr>
          <p:nvPr/>
        </p:nvSpPr>
        <p:spPr bwMode="auto">
          <a:xfrm>
            <a:off x="60245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3" name="Line 160"/>
          <p:cNvSpPr>
            <a:spLocks noChangeShapeType="1"/>
          </p:cNvSpPr>
          <p:nvPr/>
        </p:nvSpPr>
        <p:spPr bwMode="auto">
          <a:xfrm>
            <a:off x="60626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4" name="Line 161"/>
          <p:cNvSpPr>
            <a:spLocks noChangeShapeType="1"/>
          </p:cNvSpPr>
          <p:nvPr/>
        </p:nvSpPr>
        <p:spPr bwMode="auto">
          <a:xfrm>
            <a:off x="61007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5" name="Line 162"/>
          <p:cNvSpPr>
            <a:spLocks noChangeShapeType="1"/>
          </p:cNvSpPr>
          <p:nvPr/>
        </p:nvSpPr>
        <p:spPr bwMode="auto">
          <a:xfrm>
            <a:off x="61706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6" name="Line 163"/>
          <p:cNvSpPr>
            <a:spLocks noChangeShapeType="1"/>
          </p:cNvSpPr>
          <p:nvPr/>
        </p:nvSpPr>
        <p:spPr bwMode="auto">
          <a:xfrm>
            <a:off x="62087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7" name="Line 164"/>
          <p:cNvSpPr>
            <a:spLocks noChangeShapeType="1"/>
          </p:cNvSpPr>
          <p:nvPr/>
        </p:nvSpPr>
        <p:spPr bwMode="auto">
          <a:xfrm>
            <a:off x="62468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8" name="Line 165"/>
          <p:cNvSpPr>
            <a:spLocks noChangeShapeType="1"/>
          </p:cNvSpPr>
          <p:nvPr/>
        </p:nvSpPr>
        <p:spPr bwMode="auto">
          <a:xfrm>
            <a:off x="63150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29" name="Line 166"/>
          <p:cNvSpPr>
            <a:spLocks noChangeShapeType="1"/>
          </p:cNvSpPr>
          <p:nvPr/>
        </p:nvSpPr>
        <p:spPr bwMode="auto">
          <a:xfrm>
            <a:off x="63531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0" name="Line 167"/>
          <p:cNvSpPr>
            <a:spLocks noChangeShapeType="1"/>
          </p:cNvSpPr>
          <p:nvPr/>
        </p:nvSpPr>
        <p:spPr bwMode="auto">
          <a:xfrm>
            <a:off x="63912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1" name="Line 168"/>
          <p:cNvSpPr>
            <a:spLocks noChangeShapeType="1"/>
          </p:cNvSpPr>
          <p:nvPr/>
        </p:nvSpPr>
        <p:spPr bwMode="auto">
          <a:xfrm>
            <a:off x="64595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2" name="Line 169"/>
          <p:cNvSpPr>
            <a:spLocks noChangeShapeType="1"/>
          </p:cNvSpPr>
          <p:nvPr/>
        </p:nvSpPr>
        <p:spPr bwMode="auto">
          <a:xfrm>
            <a:off x="64976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3" name="Line 170"/>
          <p:cNvSpPr>
            <a:spLocks noChangeShapeType="1"/>
          </p:cNvSpPr>
          <p:nvPr/>
        </p:nvSpPr>
        <p:spPr bwMode="auto">
          <a:xfrm>
            <a:off x="65357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4" name="Line 171"/>
          <p:cNvSpPr>
            <a:spLocks noChangeShapeType="1"/>
          </p:cNvSpPr>
          <p:nvPr/>
        </p:nvSpPr>
        <p:spPr bwMode="auto">
          <a:xfrm>
            <a:off x="66135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5" name="Line 172"/>
          <p:cNvSpPr>
            <a:spLocks noChangeShapeType="1"/>
          </p:cNvSpPr>
          <p:nvPr/>
        </p:nvSpPr>
        <p:spPr bwMode="auto">
          <a:xfrm>
            <a:off x="66436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6" name="Line 173"/>
          <p:cNvSpPr>
            <a:spLocks noChangeShapeType="1"/>
          </p:cNvSpPr>
          <p:nvPr/>
        </p:nvSpPr>
        <p:spPr bwMode="auto">
          <a:xfrm>
            <a:off x="66817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7" name="Line 174"/>
          <p:cNvSpPr>
            <a:spLocks noChangeShapeType="1"/>
          </p:cNvSpPr>
          <p:nvPr/>
        </p:nvSpPr>
        <p:spPr bwMode="auto">
          <a:xfrm>
            <a:off x="67579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8" name="Line 175"/>
          <p:cNvSpPr>
            <a:spLocks noChangeShapeType="1"/>
          </p:cNvSpPr>
          <p:nvPr/>
        </p:nvSpPr>
        <p:spPr bwMode="auto">
          <a:xfrm>
            <a:off x="6796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39" name="Line 176"/>
          <p:cNvSpPr>
            <a:spLocks noChangeShapeType="1"/>
          </p:cNvSpPr>
          <p:nvPr/>
        </p:nvSpPr>
        <p:spPr bwMode="auto">
          <a:xfrm>
            <a:off x="68262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0" name="Line 177"/>
          <p:cNvSpPr>
            <a:spLocks noChangeShapeType="1"/>
          </p:cNvSpPr>
          <p:nvPr/>
        </p:nvSpPr>
        <p:spPr bwMode="auto">
          <a:xfrm>
            <a:off x="69024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1" name="Line 178"/>
          <p:cNvSpPr>
            <a:spLocks noChangeShapeType="1"/>
          </p:cNvSpPr>
          <p:nvPr/>
        </p:nvSpPr>
        <p:spPr bwMode="auto">
          <a:xfrm>
            <a:off x="69405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2" name="Line 179"/>
          <p:cNvSpPr>
            <a:spLocks noChangeShapeType="1"/>
          </p:cNvSpPr>
          <p:nvPr/>
        </p:nvSpPr>
        <p:spPr bwMode="auto">
          <a:xfrm>
            <a:off x="69723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3" name="Line 180"/>
          <p:cNvSpPr>
            <a:spLocks noChangeShapeType="1"/>
          </p:cNvSpPr>
          <p:nvPr/>
        </p:nvSpPr>
        <p:spPr bwMode="auto">
          <a:xfrm>
            <a:off x="70485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4" name="Line 181"/>
          <p:cNvSpPr>
            <a:spLocks noChangeShapeType="1"/>
          </p:cNvSpPr>
          <p:nvPr/>
        </p:nvSpPr>
        <p:spPr bwMode="auto">
          <a:xfrm>
            <a:off x="70866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5" name="Line 182"/>
          <p:cNvSpPr>
            <a:spLocks noChangeShapeType="1"/>
          </p:cNvSpPr>
          <p:nvPr/>
        </p:nvSpPr>
        <p:spPr bwMode="auto">
          <a:xfrm>
            <a:off x="712470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6" name="Line 183"/>
          <p:cNvSpPr>
            <a:spLocks noChangeShapeType="1"/>
          </p:cNvSpPr>
          <p:nvPr/>
        </p:nvSpPr>
        <p:spPr bwMode="auto">
          <a:xfrm>
            <a:off x="71929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7" name="Line 184"/>
          <p:cNvSpPr>
            <a:spLocks noChangeShapeType="1"/>
          </p:cNvSpPr>
          <p:nvPr/>
        </p:nvSpPr>
        <p:spPr bwMode="auto">
          <a:xfrm>
            <a:off x="72310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8" name="Line 185"/>
          <p:cNvSpPr>
            <a:spLocks noChangeShapeType="1"/>
          </p:cNvSpPr>
          <p:nvPr/>
        </p:nvSpPr>
        <p:spPr bwMode="auto">
          <a:xfrm>
            <a:off x="726916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49" name="Line 186"/>
          <p:cNvSpPr>
            <a:spLocks noChangeShapeType="1"/>
          </p:cNvSpPr>
          <p:nvPr/>
        </p:nvSpPr>
        <p:spPr bwMode="auto">
          <a:xfrm>
            <a:off x="733742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0" name="Line 187"/>
          <p:cNvSpPr>
            <a:spLocks noChangeShapeType="1"/>
          </p:cNvSpPr>
          <p:nvPr/>
        </p:nvSpPr>
        <p:spPr bwMode="auto">
          <a:xfrm>
            <a:off x="73771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1" name="Line 188"/>
          <p:cNvSpPr>
            <a:spLocks noChangeShapeType="1"/>
          </p:cNvSpPr>
          <p:nvPr/>
        </p:nvSpPr>
        <p:spPr bwMode="auto">
          <a:xfrm>
            <a:off x="7415213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2" name="Line 189"/>
          <p:cNvSpPr>
            <a:spLocks noChangeShapeType="1"/>
          </p:cNvSpPr>
          <p:nvPr/>
        </p:nvSpPr>
        <p:spPr bwMode="auto">
          <a:xfrm>
            <a:off x="74834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3" name="Line 190"/>
          <p:cNvSpPr>
            <a:spLocks noChangeShapeType="1"/>
          </p:cNvSpPr>
          <p:nvPr/>
        </p:nvSpPr>
        <p:spPr bwMode="auto">
          <a:xfrm>
            <a:off x="75215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4" name="Line 191"/>
          <p:cNvSpPr>
            <a:spLocks noChangeShapeType="1"/>
          </p:cNvSpPr>
          <p:nvPr/>
        </p:nvSpPr>
        <p:spPr bwMode="auto">
          <a:xfrm>
            <a:off x="75596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5" name="Line 192"/>
          <p:cNvSpPr>
            <a:spLocks noChangeShapeType="1"/>
          </p:cNvSpPr>
          <p:nvPr/>
        </p:nvSpPr>
        <p:spPr bwMode="auto">
          <a:xfrm>
            <a:off x="7635876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6" name="Line 193"/>
          <p:cNvSpPr>
            <a:spLocks noChangeShapeType="1"/>
          </p:cNvSpPr>
          <p:nvPr/>
        </p:nvSpPr>
        <p:spPr bwMode="auto">
          <a:xfrm>
            <a:off x="76660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7" name="Line 194"/>
          <p:cNvSpPr>
            <a:spLocks noChangeShapeType="1"/>
          </p:cNvSpPr>
          <p:nvPr/>
        </p:nvSpPr>
        <p:spPr bwMode="auto">
          <a:xfrm>
            <a:off x="77041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8" name="Line 195"/>
          <p:cNvSpPr>
            <a:spLocks noChangeShapeType="1"/>
          </p:cNvSpPr>
          <p:nvPr/>
        </p:nvSpPr>
        <p:spPr bwMode="auto">
          <a:xfrm>
            <a:off x="778033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59" name="Line 196"/>
          <p:cNvSpPr>
            <a:spLocks noChangeShapeType="1"/>
          </p:cNvSpPr>
          <p:nvPr/>
        </p:nvSpPr>
        <p:spPr bwMode="auto">
          <a:xfrm>
            <a:off x="78120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0" name="Line 197"/>
          <p:cNvSpPr>
            <a:spLocks noChangeShapeType="1"/>
          </p:cNvSpPr>
          <p:nvPr/>
        </p:nvSpPr>
        <p:spPr bwMode="auto">
          <a:xfrm>
            <a:off x="78501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1" name="Line 198"/>
          <p:cNvSpPr>
            <a:spLocks noChangeShapeType="1"/>
          </p:cNvSpPr>
          <p:nvPr/>
        </p:nvSpPr>
        <p:spPr bwMode="auto">
          <a:xfrm>
            <a:off x="79263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2" name="Line 199"/>
          <p:cNvSpPr>
            <a:spLocks noChangeShapeType="1"/>
          </p:cNvSpPr>
          <p:nvPr/>
        </p:nvSpPr>
        <p:spPr bwMode="auto">
          <a:xfrm>
            <a:off x="7964488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3" name="Line 200"/>
          <p:cNvSpPr>
            <a:spLocks noChangeShapeType="1"/>
          </p:cNvSpPr>
          <p:nvPr/>
        </p:nvSpPr>
        <p:spPr bwMode="auto">
          <a:xfrm>
            <a:off x="7994651" y="6310313"/>
            <a:ext cx="0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4" name="Line 201"/>
          <p:cNvSpPr>
            <a:spLocks noChangeShapeType="1"/>
          </p:cNvSpPr>
          <p:nvPr/>
        </p:nvSpPr>
        <p:spPr bwMode="auto">
          <a:xfrm>
            <a:off x="145891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5" name="Rectangle 202"/>
          <p:cNvSpPr>
            <a:spLocks noChangeArrowheads="1"/>
          </p:cNvSpPr>
          <p:nvPr/>
        </p:nvSpPr>
        <p:spPr bwMode="auto">
          <a:xfrm>
            <a:off x="1317626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66" name="Line 203"/>
          <p:cNvSpPr>
            <a:spLocks noChangeShapeType="1"/>
          </p:cNvSpPr>
          <p:nvPr/>
        </p:nvSpPr>
        <p:spPr bwMode="auto">
          <a:xfrm>
            <a:off x="219233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7" name="Rectangle 204"/>
          <p:cNvSpPr>
            <a:spLocks noChangeArrowheads="1"/>
          </p:cNvSpPr>
          <p:nvPr/>
        </p:nvSpPr>
        <p:spPr bwMode="auto">
          <a:xfrm>
            <a:off x="2051051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600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68" name="Line 205"/>
          <p:cNvSpPr>
            <a:spLocks noChangeShapeType="1"/>
          </p:cNvSpPr>
          <p:nvPr/>
        </p:nvSpPr>
        <p:spPr bwMode="auto">
          <a:xfrm>
            <a:off x="2917826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369" name="Rectangle 206"/>
          <p:cNvSpPr>
            <a:spLocks noChangeArrowheads="1"/>
          </p:cNvSpPr>
          <p:nvPr/>
        </p:nvSpPr>
        <p:spPr bwMode="auto">
          <a:xfrm>
            <a:off x="2776538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700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7" name="Line 208"/>
          <p:cNvSpPr>
            <a:spLocks noChangeShapeType="1"/>
          </p:cNvSpPr>
          <p:nvPr/>
        </p:nvSpPr>
        <p:spPr bwMode="auto">
          <a:xfrm>
            <a:off x="364966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8" name="Rectangle 209"/>
          <p:cNvSpPr>
            <a:spLocks noChangeArrowheads="1"/>
          </p:cNvSpPr>
          <p:nvPr/>
        </p:nvSpPr>
        <p:spPr bwMode="auto">
          <a:xfrm>
            <a:off x="3508375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800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9" name="Line 210"/>
          <p:cNvSpPr>
            <a:spLocks noChangeShapeType="1"/>
          </p:cNvSpPr>
          <p:nvPr/>
        </p:nvSpPr>
        <p:spPr bwMode="auto">
          <a:xfrm>
            <a:off x="438308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0" name="Rectangle 211"/>
          <p:cNvSpPr>
            <a:spLocks noChangeArrowheads="1"/>
          </p:cNvSpPr>
          <p:nvPr/>
        </p:nvSpPr>
        <p:spPr bwMode="auto">
          <a:xfrm>
            <a:off x="4241800" y="6386513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900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Line 212"/>
          <p:cNvSpPr>
            <a:spLocks noChangeShapeType="1"/>
          </p:cNvSpPr>
          <p:nvPr/>
        </p:nvSpPr>
        <p:spPr bwMode="auto">
          <a:xfrm>
            <a:off x="5108575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2" name="Rectangle 213"/>
          <p:cNvSpPr>
            <a:spLocks noChangeArrowheads="1"/>
          </p:cNvSpPr>
          <p:nvPr/>
        </p:nvSpPr>
        <p:spPr bwMode="auto">
          <a:xfrm>
            <a:off x="4933950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" name="Line 214"/>
          <p:cNvSpPr>
            <a:spLocks noChangeShapeType="1"/>
          </p:cNvSpPr>
          <p:nvPr/>
        </p:nvSpPr>
        <p:spPr bwMode="auto">
          <a:xfrm>
            <a:off x="5842000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4" name="Rectangle 215"/>
          <p:cNvSpPr>
            <a:spLocks noChangeArrowheads="1"/>
          </p:cNvSpPr>
          <p:nvPr/>
        </p:nvSpPr>
        <p:spPr bwMode="auto">
          <a:xfrm>
            <a:off x="5667375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1100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5" name="Line 216"/>
          <p:cNvSpPr>
            <a:spLocks noChangeShapeType="1"/>
          </p:cNvSpPr>
          <p:nvPr/>
        </p:nvSpPr>
        <p:spPr bwMode="auto">
          <a:xfrm>
            <a:off x="6573838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6" name="Rectangle 217"/>
          <p:cNvSpPr>
            <a:spLocks noChangeArrowheads="1"/>
          </p:cNvSpPr>
          <p:nvPr/>
        </p:nvSpPr>
        <p:spPr bwMode="auto">
          <a:xfrm>
            <a:off x="6399213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1200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7" name="Line 218"/>
          <p:cNvSpPr>
            <a:spLocks noChangeShapeType="1"/>
          </p:cNvSpPr>
          <p:nvPr/>
        </p:nvSpPr>
        <p:spPr bwMode="auto">
          <a:xfrm>
            <a:off x="7307263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18" name="Rectangle 219"/>
          <p:cNvSpPr>
            <a:spLocks noChangeArrowheads="1"/>
          </p:cNvSpPr>
          <p:nvPr/>
        </p:nvSpPr>
        <p:spPr bwMode="auto">
          <a:xfrm>
            <a:off x="7132638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1300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9" name="Line 220"/>
          <p:cNvSpPr>
            <a:spLocks noChangeShapeType="1"/>
          </p:cNvSpPr>
          <p:nvPr/>
        </p:nvSpPr>
        <p:spPr bwMode="auto">
          <a:xfrm>
            <a:off x="8032750" y="6310313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300">
              <a:latin typeface="+mj-lt"/>
            </a:endParaRPr>
          </a:p>
        </p:txBody>
      </p:sp>
      <p:sp>
        <p:nvSpPr>
          <p:cNvPr id="20" name="Rectangle 221"/>
          <p:cNvSpPr>
            <a:spLocks noChangeArrowheads="1"/>
          </p:cNvSpPr>
          <p:nvPr/>
        </p:nvSpPr>
        <p:spPr bwMode="auto">
          <a:xfrm>
            <a:off x="7858125" y="6386513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1400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" name="Rectangle 222"/>
          <p:cNvSpPr>
            <a:spLocks noChangeArrowheads="1"/>
          </p:cNvSpPr>
          <p:nvPr/>
        </p:nvSpPr>
        <p:spPr bwMode="auto">
          <a:xfrm>
            <a:off x="1092200" y="6601956"/>
            <a:ext cx="694848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m/z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2" name="Line 223"/>
          <p:cNvSpPr>
            <a:spLocks noChangeShapeType="1"/>
          </p:cNvSpPr>
          <p:nvPr/>
        </p:nvSpPr>
        <p:spPr bwMode="auto">
          <a:xfrm flipV="1">
            <a:off x="1092200" y="623888"/>
            <a:ext cx="0" cy="5678487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097" name="Line 304"/>
          <p:cNvSpPr>
            <a:spLocks noChangeShapeType="1"/>
          </p:cNvSpPr>
          <p:nvPr/>
        </p:nvSpPr>
        <p:spPr bwMode="auto">
          <a:xfrm flipH="1">
            <a:off x="1016000" y="6302375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098" name="Rectangle 305"/>
          <p:cNvSpPr>
            <a:spLocks noChangeArrowheads="1"/>
          </p:cNvSpPr>
          <p:nvPr/>
        </p:nvSpPr>
        <p:spPr bwMode="auto">
          <a:xfrm>
            <a:off x="879442" y="6202591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17" name="Line 324"/>
          <p:cNvSpPr>
            <a:spLocks noChangeShapeType="1"/>
          </p:cNvSpPr>
          <p:nvPr/>
        </p:nvSpPr>
        <p:spPr bwMode="auto">
          <a:xfrm flipH="1">
            <a:off x="1016000" y="3467100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18" name="Rectangle 325"/>
          <p:cNvSpPr>
            <a:spLocks noChangeArrowheads="1"/>
          </p:cNvSpPr>
          <p:nvPr/>
        </p:nvSpPr>
        <p:spPr bwMode="auto">
          <a:xfrm>
            <a:off x="808325" y="3383349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37" name="Line 344"/>
          <p:cNvSpPr>
            <a:spLocks noChangeShapeType="1"/>
          </p:cNvSpPr>
          <p:nvPr/>
        </p:nvSpPr>
        <p:spPr bwMode="auto">
          <a:xfrm flipH="1">
            <a:off x="1016000" y="623888"/>
            <a:ext cx="7620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38" name="Rectangle 345"/>
          <p:cNvSpPr>
            <a:spLocks noChangeArrowheads="1"/>
          </p:cNvSpPr>
          <p:nvPr/>
        </p:nvSpPr>
        <p:spPr bwMode="auto">
          <a:xfrm>
            <a:off x="696700" y="517982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39" name="Rectangle 346"/>
          <p:cNvSpPr>
            <a:spLocks noChangeArrowheads="1"/>
          </p:cNvSpPr>
          <p:nvPr/>
        </p:nvSpPr>
        <p:spPr bwMode="auto">
          <a:xfrm rot="16200000">
            <a:off x="-2264351" y="3355408"/>
            <a:ext cx="56784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Relative Abundance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345" name="TextBox 344"/>
          <p:cNvSpPr txBox="1"/>
          <p:nvPr/>
        </p:nvSpPr>
        <p:spPr>
          <a:xfrm>
            <a:off x="5918201" y="162633"/>
            <a:ext cx="3046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 11</a:t>
            </a:r>
          </a:p>
          <a:p>
            <a:endParaRPr lang="en-GB" b="1" u="sng" dirty="0"/>
          </a:p>
        </p:txBody>
      </p:sp>
      <p:sp>
        <p:nvSpPr>
          <p:cNvPr id="331" name="Freeform 334"/>
          <p:cNvSpPr>
            <a:spLocks/>
          </p:cNvSpPr>
          <p:nvPr/>
        </p:nvSpPr>
        <p:spPr bwMode="auto">
          <a:xfrm>
            <a:off x="1096677" y="623887"/>
            <a:ext cx="6940550" cy="5678487"/>
          </a:xfrm>
          <a:custGeom>
            <a:avLst/>
            <a:gdLst>
              <a:gd name="T0" fmla="*/ 11 w 909"/>
              <a:gd name="T1" fmla="*/ 745 h 745"/>
              <a:gd name="T2" fmla="*/ 23 w 909"/>
              <a:gd name="T3" fmla="*/ 745 h 745"/>
              <a:gd name="T4" fmla="*/ 35 w 909"/>
              <a:gd name="T5" fmla="*/ 745 h 745"/>
              <a:gd name="T6" fmla="*/ 46 w 909"/>
              <a:gd name="T7" fmla="*/ 745 h 745"/>
              <a:gd name="T8" fmla="*/ 58 w 909"/>
              <a:gd name="T9" fmla="*/ 745 h 745"/>
              <a:gd name="T10" fmla="*/ 70 w 909"/>
              <a:gd name="T11" fmla="*/ 745 h 745"/>
              <a:gd name="T12" fmla="*/ 81 w 909"/>
              <a:gd name="T13" fmla="*/ 745 h 745"/>
              <a:gd name="T14" fmla="*/ 93 w 909"/>
              <a:gd name="T15" fmla="*/ 745 h 745"/>
              <a:gd name="T16" fmla="*/ 104 w 909"/>
              <a:gd name="T17" fmla="*/ 745 h 745"/>
              <a:gd name="T18" fmla="*/ 116 w 909"/>
              <a:gd name="T19" fmla="*/ 745 h 745"/>
              <a:gd name="T20" fmla="*/ 127 w 909"/>
              <a:gd name="T21" fmla="*/ 745 h 745"/>
              <a:gd name="T22" fmla="*/ 139 w 909"/>
              <a:gd name="T23" fmla="*/ 744 h 745"/>
              <a:gd name="T24" fmla="*/ 150 w 909"/>
              <a:gd name="T25" fmla="*/ 745 h 745"/>
              <a:gd name="T26" fmla="*/ 162 w 909"/>
              <a:gd name="T27" fmla="*/ 744 h 745"/>
              <a:gd name="T28" fmla="*/ 173 w 909"/>
              <a:gd name="T29" fmla="*/ 745 h 745"/>
              <a:gd name="T30" fmla="*/ 185 w 909"/>
              <a:gd name="T31" fmla="*/ 739 h 745"/>
              <a:gd name="T32" fmla="*/ 196 w 909"/>
              <a:gd name="T33" fmla="*/ 745 h 745"/>
              <a:gd name="T34" fmla="*/ 208 w 909"/>
              <a:gd name="T35" fmla="*/ 744 h 745"/>
              <a:gd name="T36" fmla="*/ 219 w 909"/>
              <a:gd name="T37" fmla="*/ 745 h 745"/>
              <a:gd name="T38" fmla="*/ 231 w 909"/>
              <a:gd name="T39" fmla="*/ 744 h 745"/>
              <a:gd name="T40" fmla="*/ 242 w 909"/>
              <a:gd name="T41" fmla="*/ 745 h 745"/>
              <a:gd name="T42" fmla="*/ 254 w 909"/>
              <a:gd name="T43" fmla="*/ 745 h 745"/>
              <a:gd name="T44" fmla="*/ 265 w 909"/>
              <a:gd name="T45" fmla="*/ 745 h 745"/>
              <a:gd name="T46" fmla="*/ 277 w 909"/>
              <a:gd name="T47" fmla="*/ 745 h 745"/>
              <a:gd name="T48" fmla="*/ 288 w 909"/>
              <a:gd name="T49" fmla="*/ 745 h 745"/>
              <a:gd name="T50" fmla="*/ 300 w 909"/>
              <a:gd name="T51" fmla="*/ 739 h 745"/>
              <a:gd name="T52" fmla="*/ 311 w 909"/>
              <a:gd name="T53" fmla="*/ 745 h 745"/>
              <a:gd name="T54" fmla="*/ 323 w 909"/>
              <a:gd name="T55" fmla="*/ 739 h 745"/>
              <a:gd name="T56" fmla="*/ 334 w 909"/>
              <a:gd name="T57" fmla="*/ 745 h 745"/>
              <a:gd name="T58" fmla="*/ 346 w 909"/>
              <a:gd name="T59" fmla="*/ 745 h 745"/>
              <a:gd name="T60" fmla="*/ 357 w 909"/>
              <a:gd name="T61" fmla="*/ 745 h 745"/>
              <a:gd name="T62" fmla="*/ 369 w 909"/>
              <a:gd name="T63" fmla="*/ 745 h 745"/>
              <a:gd name="T64" fmla="*/ 383 w 909"/>
              <a:gd name="T65" fmla="*/ 745 h 745"/>
              <a:gd name="T66" fmla="*/ 396 w 909"/>
              <a:gd name="T67" fmla="*/ 745 h 745"/>
              <a:gd name="T68" fmla="*/ 408 w 909"/>
              <a:gd name="T69" fmla="*/ 745 h 745"/>
              <a:gd name="T70" fmla="*/ 420 w 909"/>
              <a:gd name="T71" fmla="*/ 745 h 745"/>
              <a:gd name="T72" fmla="*/ 432 w 909"/>
              <a:gd name="T73" fmla="*/ 745 h 745"/>
              <a:gd name="T74" fmla="*/ 443 w 909"/>
              <a:gd name="T75" fmla="*/ 745 h 745"/>
              <a:gd name="T76" fmla="*/ 455 w 909"/>
              <a:gd name="T77" fmla="*/ 745 h 745"/>
              <a:gd name="T78" fmla="*/ 467 w 909"/>
              <a:gd name="T79" fmla="*/ 745 h 745"/>
              <a:gd name="T80" fmla="*/ 479 w 909"/>
              <a:gd name="T81" fmla="*/ 745 h 745"/>
              <a:gd name="T82" fmla="*/ 495 w 909"/>
              <a:gd name="T83" fmla="*/ 745 h 745"/>
              <a:gd name="T84" fmla="*/ 516 w 909"/>
              <a:gd name="T85" fmla="*/ 745 h 745"/>
              <a:gd name="T86" fmla="*/ 530 w 909"/>
              <a:gd name="T87" fmla="*/ 745 h 745"/>
              <a:gd name="T88" fmla="*/ 549 w 909"/>
              <a:gd name="T89" fmla="*/ 745 h 745"/>
              <a:gd name="T90" fmla="*/ 570 w 909"/>
              <a:gd name="T91" fmla="*/ 745 h 745"/>
              <a:gd name="T92" fmla="*/ 586 w 909"/>
              <a:gd name="T93" fmla="*/ 745 h 745"/>
              <a:gd name="T94" fmla="*/ 610 w 909"/>
              <a:gd name="T95" fmla="*/ 745 h 745"/>
              <a:gd name="T96" fmla="*/ 630 w 909"/>
              <a:gd name="T97" fmla="*/ 745 h 745"/>
              <a:gd name="T98" fmla="*/ 650 w 909"/>
              <a:gd name="T99" fmla="*/ 745 h 745"/>
              <a:gd name="T100" fmla="*/ 665 w 909"/>
              <a:gd name="T101" fmla="*/ 745 h 745"/>
              <a:gd name="T102" fmla="*/ 679 w 909"/>
              <a:gd name="T103" fmla="*/ 745 h 745"/>
              <a:gd name="T104" fmla="*/ 694 w 909"/>
              <a:gd name="T105" fmla="*/ 744 h 745"/>
              <a:gd name="T106" fmla="*/ 705 w 909"/>
              <a:gd name="T107" fmla="*/ 745 h 745"/>
              <a:gd name="T108" fmla="*/ 717 w 909"/>
              <a:gd name="T109" fmla="*/ 745 h 745"/>
              <a:gd name="T110" fmla="*/ 730 w 909"/>
              <a:gd name="T111" fmla="*/ 745 h 745"/>
              <a:gd name="T112" fmla="*/ 753 w 909"/>
              <a:gd name="T113" fmla="*/ 745 h 745"/>
              <a:gd name="T114" fmla="*/ 788 w 909"/>
              <a:gd name="T115" fmla="*/ 745 h 745"/>
              <a:gd name="T116" fmla="*/ 811 w 909"/>
              <a:gd name="T117" fmla="*/ 745 h 745"/>
              <a:gd name="T118" fmla="*/ 853 w 909"/>
              <a:gd name="T119" fmla="*/ 745 h 745"/>
              <a:gd name="T120" fmla="*/ 893 w 909"/>
              <a:gd name="T121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09" h="745">
                <a:moveTo>
                  <a:pt x="0" y="745"/>
                </a:moveTo>
                <a:lnTo>
                  <a:pt x="0" y="745"/>
                </a:lnTo>
                <a:lnTo>
                  <a:pt x="1" y="745"/>
                </a:lnTo>
                <a:lnTo>
                  <a:pt x="1" y="745"/>
                </a:lnTo>
                <a:lnTo>
                  <a:pt x="2" y="745"/>
                </a:lnTo>
                <a:lnTo>
                  <a:pt x="2" y="745"/>
                </a:lnTo>
                <a:lnTo>
                  <a:pt x="3" y="745"/>
                </a:lnTo>
                <a:lnTo>
                  <a:pt x="3" y="745"/>
                </a:lnTo>
                <a:lnTo>
                  <a:pt x="4" y="745"/>
                </a:lnTo>
                <a:lnTo>
                  <a:pt x="4" y="745"/>
                </a:lnTo>
                <a:lnTo>
                  <a:pt x="6" y="745"/>
                </a:lnTo>
                <a:lnTo>
                  <a:pt x="6" y="745"/>
                </a:lnTo>
                <a:lnTo>
                  <a:pt x="6" y="745"/>
                </a:lnTo>
                <a:lnTo>
                  <a:pt x="7" y="745"/>
                </a:lnTo>
                <a:lnTo>
                  <a:pt x="7" y="745"/>
                </a:lnTo>
                <a:lnTo>
                  <a:pt x="8" y="743"/>
                </a:lnTo>
                <a:lnTo>
                  <a:pt x="8" y="745"/>
                </a:lnTo>
                <a:lnTo>
                  <a:pt x="9" y="714"/>
                </a:lnTo>
                <a:lnTo>
                  <a:pt x="9" y="745"/>
                </a:lnTo>
                <a:lnTo>
                  <a:pt x="10" y="737"/>
                </a:lnTo>
                <a:lnTo>
                  <a:pt x="10" y="745"/>
                </a:lnTo>
                <a:lnTo>
                  <a:pt x="11" y="745"/>
                </a:lnTo>
                <a:lnTo>
                  <a:pt x="11" y="745"/>
                </a:lnTo>
                <a:lnTo>
                  <a:pt x="12" y="745"/>
                </a:lnTo>
                <a:lnTo>
                  <a:pt x="12" y="745"/>
                </a:lnTo>
                <a:lnTo>
                  <a:pt x="13" y="745"/>
                </a:lnTo>
                <a:lnTo>
                  <a:pt x="13" y="745"/>
                </a:lnTo>
                <a:lnTo>
                  <a:pt x="14" y="745"/>
                </a:lnTo>
                <a:lnTo>
                  <a:pt x="14" y="745"/>
                </a:lnTo>
                <a:lnTo>
                  <a:pt x="15" y="745"/>
                </a:lnTo>
                <a:lnTo>
                  <a:pt x="15" y="745"/>
                </a:lnTo>
                <a:lnTo>
                  <a:pt x="16" y="745"/>
                </a:lnTo>
                <a:lnTo>
                  <a:pt x="16" y="745"/>
                </a:lnTo>
                <a:lnTo>
                  <a:pt x="17" y="745"/>
                </a:lnTo>
                <a:lnTo>
                  <a:pt x="17" y="745"/>
                </a:lnTo>
                <a:lnTo>
                  <a:pt x="18" y="743"/>
                </a:lnTo>
                <a:lnTo>
                  <a:pt x="18" y="745"/>
                </a:lnTo>
                <a:lnTo>
                  <a:pt x="19" y="745"/>
                </a:lnTo>
                <a:lnTo>
                  <a:pt x="19" y="745"/>
                </a:lnTo>
                <a:lnTo>
                  <a:pt x="20" y="745"/>
                </a:lnTo>
                <a:lnTo>
                  <a:pt x="20" y="745"/>
                </a:lnTo>
                <a:lnTo>
                  <a:pt x="21" y="745"/>
                </a:lnTo>
                <a:lnTo>
                  <a:pt x="21" y="745"/>
                </a:lnTo>
                <a:lnTo>
                  <a:pt x="22" y="744"/>
                </a:lnTo>
                <a:lnTo>
                  <a:pt x="22" y="745"/>
                </a:lnTo>
                <a:lnTo>
                  <a:pt x="23" y="745"/>
                </a:lnTo>
                <a:lnTo>
                  <a:pt x="23" y="745"/>
                </a:lnTo>
                <a:lnTo>
                  <a:pt x="24" y="745"/>
                </a:lnTo>
                <a:lnTo>
                  <a:pt x="24" y="745"/>
                </a:lnTo>
                <a:lnTo>
                  <a:pt x="25" y="743"/>
                </a:lnTo>
                <a:lnTo>
                  <a:pt x="25" y="745"/>
                </a:lnTo>
                <a:lnTo>
                  <a:pt x="26" y="745"/>
                </a:lnTo>
                <a:lnTo>
                  <a:pt x="26" y="744"/>
                </a:lnTo>
                <a:lnTo>
                  <a:pt x="27" y="745"/>
                </a:lnTo>
                <a:lnTo>
                  <a:pt x="27" y="745"/>
                </a:lnTo>
                <a:lnTo>
                  <a:pt x="29" y="745"/>
                </a:lnTo>
                <a:lnTo>
                  <a:pt x="29" y="745"/>
                </a:lnTo>
                <a:lnTo>
                  <a:pt x="29" y="745"/>
                </a:lnTo>
                <a:lnTo>
                  <a:pt x="30" y="745"/>
                </a:lnTo>
                <a:lnTo>
                  <a:pt x="30" y="745"/>
                </a:lnTo>
                <a:lnTo>
                  <a:pt x="31" y="745"/>
                </a:lnTo>
                <a:lnTo>
                  <a:pt x="31" y="745"/>
                </a:lnTo>
                <a:lnTo>
                  <a:pt x="32" y="745"/>
                </a:lnTo>
                <a:lnTo>
                  <a:pt x="32" y="745"/>
                </a:lnTo>
                <a:lnTo>
                  <a:pt x="33" y="745"/>
                </a:lnTo>
                <a:lnTo>
                  <a:pt x="33" y="745"/>
                </a:lnTo>
                <a:lnTo>
                  <a:pt x="34" y="743"/>
                </a:lnTo>
                <a:lnTo>
                  <a:pt x="34" y="745"/>
                </a:lnTo>
                <a:lnTo>
                  <a:pt x="35" y="745"/>
                </a:lnTo>
                <a:lnTo>
                  <a:pt x="35" y="745"/>
                </a:lnTo>
                <a:lnTo>
                  <a:pt x="36" y="745"/>
                </a:lnTo>
                <a:lnTo>
                  <a:pt x="36" y="745"/>
                </a:lnTo>
                <a:lnTo>
                  <a:pt x="37" y="745"/>
                </a:lnTo>
                <a:lnTo>
                  <a:pt x="37" y="745"/>
                </a:lnTo>
                <a:lnTo>
                  <a:pt x="38" y="741"/>
                </a:lnTo>
                <a:lnTo>
                  <a:pt x="38" y="745"/>
                </a:lnTo>
                <a:lnTo>
                  <a:pt x="39" y="745"/>
                </a:lnTo>
                <a:lnTo>
                  <a:pt x="39" y="745"/>
                </a:lnTo>
                <a:lnTo>
                  <a:pt x="40" y="745"/>
                </a:lnTo>
                <a:lnTo>
                  <a:pt x="40" y="745"/>
                </a:lnTo>
                <a:lnTo>
                  <a:pt x="41" y="738"/>
                </a:lnTo>
                <a:lnTo>
                  <a:pt x="41" y="745"/>
                </a:lnTo>
                <a:lnTo>
                  <a:pt x="42" y="745"/>
                </a:lnTo>
                <a:lnTo>
                  <a:pt x="42" y="745"/>
                </a:lnTo>
                <a:lnTo>
                  <a:pt x="43" y="745"/>
                </a:lnTo>
                <a:lnTo>
                  <a:pt x="43" y="745"/>
                </a:lnTo>
                <a:lnTo>
                  <a:pt x="44" y="745"/>
                </a:lnTo>
                <a:lnTo>
                  <a:pt x="44" y="745"/>
                </a:lnTo>
                <a:lnTo>
                  <a:pt x="45" y="745"/>
                </a:lnTo>
                <a:lnTo>
                  <a:pt x="45" y="745"/>
                </a:lnTo>
                <a:lnTo>
                  <a:pt x="46" y="745"/>
                </a:lnTo>
                <a:lnTo>
                  <a:pt x="46" y="745"/>
                </a:lnTo>
                <a:lnTo>
                  <a:pt x="47" y="745"/>
                </a:lnTo>
                <a:lnTo>
                  <a:pt x="47" y="745"/>
                </a:lnTo>
                <a:lnTo>
                  <a:pt x="48" y="745"/>
                </a:lnTo>
                <a:lnTo>
                  <a:pt x="48" y="745"/>
                </a:lnTo>
                <a:lnTo>
                  <a:pt x="49" y="745"/>
                </a:lnTo>
                <a:lnTo>
                  <a:pt x="49" y="745"/>
                </a:lnTo>
                <a:lnTo>
                  <a:pt x="50" y="745"/>
                </a:lnTo>
                <a:lnTo>
                  <a:pt x="50" y="745"/>
                </a:lnTo>
                <a:lnTo>
                  <a:pt x="51" y="745"/>
                </a:lnTo>
                <a:lnTo>
                  <a:pt x="51" y="745"/>
                </a:lnTo>
                <a:lnTo>
                  <a:pt x="53" y="745"/>
                </a:lnTo>
                <a:lnTo>
                  <a:pt x="53" y="745"/>
                </a:lnTo>
                <a:lnTo>
                  <a:pt x="53" y="745"/>
                </a:lnTo>
                <a:lnTo>
                  <a:pt x="54" y="745"/>
                </a:lnTo>
                <a:lnTo>
                  <a:pt x="54" y="745"/>
                </a:lnTo>
                <a:lnTo>
                  <a:pt x="55" y="745"/>
                </a:lnTo>
                <a:lnTo>
                  <a:pt x="55" y="745"/>
                </a:lnTo>
                <a:lnTo>
                  <a:pt x="56" y="745"/>
                </a:lnTo>
                <a:lnTo>
                  <a:pt x="56" y="745"/>
                </a:lnTo>
                <a:lnTo>
                  <a:pt x="57" y="745"/>
                </a:lnTo>
                <a:lnTo>
                  <a:pt x="57" y="745"/>
                </a:lnTo>
                <a:lnTo>
                  <a:pt x="58" y="745"/>
                </a:lnTo>
                <a:lnTo>
                  <a:pt x="58" y="745"/>
                </a:lnTo>
                <a:lnTo>
                  <a:pt x="59" y="744"/>
                </a:lnTo>
                <a:lnTo>
                  <a:pt x="59" y="745"/>
                </a:lnTo>
                <a:lnTo>
                  <a:pt x="60" y="745"/>
                </a:lnTo>
                <a:lnTo>
                  <a:pt x="60" y="745"/>
                </a:lnTo>
                <a:lnTo>
                  <a:pt x="61" y="745"/>
                </a:lnTo>
                <a:lnTo>
                  <a:pt x="61" y="745"/>
                </a:lnTo>
                <a:lnTo>
                  <a:pt x="62" y="745"/>
                </a:lnTo>
                <a:lnTo>
                  <a:pt x="62" y="745"/>
                </a:lnTo>
                <a:lnTo>
                  <a:pt x="63" y="745"/>
                </a:lnTo>
                <a:lnTo>
                  <a:pt x="63" y="745"/>
                </a:lnTo>
                <a:lnTo>
                  <a:pt x="64" y="745"/>
                </a:lnTo>
                <a:lnTo>
                  <a:pt x="64" y="745"/>
                </a:lnTo>
                <a:lnTo>
                  <a:pt x="65" y="744"/>
                </a:lnTo>
                <a:lnTo>
                  <a:pt x="65" y="745"/>
                </a:lnTo>
                <a:lnTo>
                  <a:pt x="66" y="744"/>
                </a:lnTo>
                <a:lnTo>
                  <a:pt x="66" y="745"/>
                </a:lnTo>
                <a:lnTo>
                  <a:pt x="67" y="745"/>
                </a:lnTo>
                <a:lnTo>
                  <a:pt x="67" y="745"/>
                </a:lnTo>
                <a:lnTo>
                  <a:pt x="68" y="745"/>
                </a:lnTo>
                <a:lnTo>
                  <a:pt x="68" y="745"/>
                </a:lnTo>
                <a:lnTo>
                  <a:pt x="69" y="745"/>
                </a:lnTo>
                <a:lnTo>
                  <a:pt x="69" y="745"/>
                </a:lnTo>
                <a:lnTo>
                  <a:pt x="70" y="745"/>
                </a:lnTo>
                <a:lnTo>
                  <a:pt x="70" y="745"/>
                </a:lnTo>
                <a:lnTo>
                  <a:pt x="71" y="745"/>
                </a:lnTo>
                <a:lnTo>
                  <a:pt x="71" y="745"/>
                </a:lnTo>
                <a:lnTo>
                  <a:pt x="72" y="745"/>
                </a:lnTo>
                <a:lnTo>
                  <a:pt x="72" y="745"/>
                </a:lnTo>
                <a:lnTo>
                  <a:pt x="73" y="745"/>
                </a:lnTo>
                <a:lnTo>
                  <a:pt x="73" y="745"/>
                </a:lnTo>
                <a:lnTo>
                  <a:pt x="74" y="742"/>
                </a:lnTo>
                <a:lnTo>
                  <a:pt x="74" y="745"/>
                </a:lnTo>
                <a:lnTo>
                  <a:pt x="75" y="743"/>
                </a:lnTo>
                <a:lnTo>
                  <a:pt x="75" y="745"/>
                </a:lnTo>
                <a:lnTo>
                  <a:pt x="76" y="745"/>
                </a:lnTo>
                <a:lnTo>
                  <a:pt x="76" y="745"/>
                </a:lnTo>
                <a:lnTo>
                  <a:pt x="77" y="745"/>
                </a:lnTo>
                <a:lnTo>
                  <a:pt x="77" y="745"/>
                </a:lnTo>
                <a:lnTo>
                  <a:pt x="78" y="745"/>
                </a:lnTo>
                <a:lnTo>
                  <a:pt x="78" y="745"/>
                </a:lnTo>
                <a:lnTo>
                  <a:pt x="79" y="745"/>
                </a:lnTo>
                <a:lnTo>
                  <a:pt x="79" y="745"/>
                </a:lnTo>
                <a:lnTo>
                  <a:pt x="80" y="745"/>
                </a:lnTo>
                <a:lnTo>
                  <a:pt x="80" y="745"/>
                </a:lnTo>
                <a:lnTo>
                  <a:pt x="81" y="745"/>
                </a:lnTo>
                <a:lnTo>
                  <a:pt x="81" y="745"/>
                </a:lnTo>
                <a:lnTo>
                  <a:pt x="82" y="745"/>
                </a:lnTo>
                <a:lnTo>
                  <a:pt x="82" y="745"/>
                </a:lnTo>
                <a:lnTo>
                  <a:pt x="83" y="745"/>
                </a:lnTo>
                <a:lnTo>
                  <a:pt x="83" y="745"/>
                </a:lnTo>
                <a:lnTo>
                  <a:pt x="84" y="745"/>
                </a:lnTo>
                <a:lnTo>
                  <a:pt x="84" y="745"/>
                </a:lnTo>
                <a:lnTo>
                  <a:pt x="85" y="744"/>
                </a:lnTo>
                <a:lnTo>
                  <a:pt x="85" y="745"/>
                </a:lnTo>
                <a:lnTo>
                  <a:pt x="86" y="745"/>
                </a:lnTo>
                <a:lnTo>
                  <a:pt x="86" y="745"/>
                </a:lnTo>
                <a:lnTo>
                  <a:pt x="87" y="745"/>
                </a:lnTo>
                <a:lnTo>
                  <a:pt x="87" y="745"/>
                </a:lnTo>
                <a:lnTo>
                  <a:pt x="88" y="745"/>
                </a:lnTo>
                <a:lnTo>
                  <a:pt x="88" y="745"/>
                </a:lnTo>
                <a:lnTo>
                  <a:pt x="89" y="745"/>
                </a:lnTo>
                <a:lnTo>
                  <a:pt x="89" y="745"/>
                </a:lnTo>
                <a:lnTo>
                  <a:pt x="90" y="745"/>
                </a:lnTo>
                <a:lnTo>
                  <a:pt x="90" y="745"/>
                </a:lnTo>
                <a:lnTo>
                  <a:pt x="91" y="745"/>
                </a:lnTo>
                <a:lnTo>
                  <a:pt x="91" y="745"/>
                </a:lnTo>
                <a:lnTo>
                  <a:pt x="92" y="745"/>
                </a:lnTo>
                <a:lnTo>
                  <a:pt x="92" y="745"/>
                </a:lnTo>
                <a:lnTo>
                  <a:pt x="93" y="745"/>
                </a:lnTo>
                <a:lnTo>
                  <a:pt x="93" y="745"/>
                </a:lnTo>
                <a:lnTo>
                  <a:pt x="94" y="745"/>
                </a:lnTo>
                <a:lnTo>
                  <a:pt x="94" y="745"/>
                </a:lnTo>
                <a:lnTo>
                  <a:pt x="95" y="745"/>
                </a:lnTo>
                <a:lnTo>
                  <a:pt x="95" y="745"/>
                </a:lnTo>
                <a:lnTo>
                  <a:pt x="96" y="745"/>
                </a:lnTo>
                <a:lnTo>
                  <a:pt x="96" y="745"/>
                </a:lnTo>
                <a:lnTo>
                  <a:pt x="97" y="744"/>
                </a:lnTo>
                <a:lnTo>
                  <a:pt x="97" y="745"/>
                </a:lnTo>
                <a:lnTo>
                  <a:pt x="98" y="741"/>
                </a:lnTo>
                <a:lnTo>
                  <a:pt x="98" y="745"/>
                </a:lnTo>
                <a:lnTo>
                  <a:pt x="99" y="742"/>
                </a:lnTo>
                <a:lnTo>
                  <a:pt x="99" y="745"/>
                </a:lnTo>
                <a:lnTo>
                  <a:pt x="100" y="745"/>
                </a:lnTo>
                <a:lnTo>
                  <a:pt x="100" y="745"/>
                </a:lnTo>
                <a:lnTo>
                  <a:pt x="101" y="745"/>
                </a:lnTo>
                <a:lnTo>
                  <a:pt x="101" y="745"/>
                </a:lnTo>
                <a:lnTo>
                  <a:pt x="102" y="745"/>
                </a:lnTo>
                <a:lnTo>
                  <a:pt x="102" y="745"/>
                </a:lnTo>
                <a:lnTo>
                  <a:pt x="103" y="745"/>
                </a:lnTo>
                <a:lnTo>
                  <a:pt x="103" y="745"/>
                </a:lnTo>
                <a:lnTo>
                  <a:pt x="104" y="745"/>
                </a:lnTo>
                <a:lnTo>
                  <a:pt x="104" y="745"/>
                </a:lnTo>
                <a:lnTo>
                  <a:pt x="105" y="745"/>
                </a:lnTo>
                <a:lnTo>
                  <a:pt x="105" y="745"/>
                </a:lnTo>
                <a:lnTo>
                  <a:pt x="106" y="745"/>
                </a:lnTo>
                <a:lnTo>
                  <a:pt x="106" y="745"/>
                </a:lnTo>
                <a:lnTo>
                  <a:pt x="107" y="745"/>
                </a:lnTo>
                <a:lnTo>
                  <a:pt x="107" y="745"/>
                </a:lnTo>
                <a:lnTo>
                  <a:pt x="108" y="744"/>
                </a:lnTo>
                <a:lnTo>
                  <a:pt x="108" y="745"/>
                </a:lnTo>
                <a:lnTo>
                  <a:pt x="109" y="739"/>
                </a:lnTo>
                <a:lnTo>
                  <a:pt x="109" y="745"/>
                </a:lnTo>
                <a:lnTo>
                  <a:pt x="110" y="739"/>
                </a:lnTo>
                <a:lnTo>
                  <a:pt x="110" y="745"/>
                </a:lnTo>
                <a:lnTo>
                  <a:pt x="111" y="665"/>
                </a:lnTo>
                <a:lnTo>
                  <a:pt x="111" y="745"/>
                </a:lnTo>
                <a:lnTo>
                  <a:pt x="112" y="701"/>
                </a:lnTo>
                <a:lnTo>
                  <a:pt x="112" y="745"/>
                </a:lnTo>
                <a:lnTo>
                  <a:pt x="113" y="741"/>
                </a:lnTo>
                <a:lnTo>
                  <a:pt x="113" y="745"/>
                </a:lnTo>
                <a:lnTo>
                  <a:pt x="114" y="743"/>
                </a:lnTo>
                <a:lnTo>
                  <a:pt x="114" y="745"/>
                </a:lnTo>
                <a:lnTo>
                  <a:pt x="115" y="745"/>
                </a:lnTo>
                <a:lnTo>
                  <a:pt x="115" y="745"/>
                </a:lnTo>
                <a:lnTo>
                  <a:pt x="116" y="745"/>
                </a:lnTo>
                <a:lnTo>
                  <a:pt x="116" y="745"/>
                </a:lnTo>
                <a:lnTo>
                  <a:pt x="117" y="745"/>
                </a:lnTo>
                <a:lnTo>
                  <a:pt x="117" y="745"/>
                </a:lnTo>
                <a:lnTo>
                  <a:pt x="118" y="745"/>
                </a:lnTo>
                <a:lnTo>
                  <a:pt x="118" y="745"/>
                </a:lnTo>
                <a:lnTo>
                  <a:pt x="119" y="745"/>
                </a:lnTo>
                <a:lnTo>
                  <a:pt x="119" y="745"/>
                </a:lnTo>
                <a:lnTo>
                  <a:pt x="120" y="745"/>
                </a:lnTo>
                <a:lnTo>
                  <a:pt x="120" y="745"/>
                </a:lnTo>
                <a:lnTo>
                  <a:pt x="121" y="745"/>
                </a:lnTo>
                <a:lnTo>
                  <a:pt x="121" y="745"/>
                </a:lnTo>
                <a:lnTo>
                  <a:pt x="122" y="738"/>
                </a:lnTo>
                <a:lnTo>
                  <a:pt x="122" y="745"/>
                </a:lnTo>
                <a:lnTo>
                  <a:pt x="123" y="742"/>
                </a:lnTo>
                <a:lnTo>
                  <a:pt x="123" y="745"/>
                </a:lnTo>
                <a:lnTo>
                  <a:pt x="124" y="744"/>
                </a:lnTo>
                <a:lnTo>
                  <a:pt x="124" y="745"/>
                </a:lnTo>
                <a:lnTo>
                  <a:pt x="125" y="745"/>
                </a:lnTo>
                <a:lnTo>
                  <a:pt x="125" y="745"/>
                </a:lnTo>
                <a:lnTo>
                  <a:pt x="126" y="745"/>
                </a:lnTo>
                <a:lnTo>
                  <a:pt x="126" y="745"/>
                </a:lnTo>
                <a:lnTo>
                  <a:pt x="127" y="744"/>
                </a:lnTo>
                <a:lnTo>
                  <a:pt x="127" y="745"/>
                </a:lnTo>
                <a:lnTo>
                  <a:pt x="128" y="737"/>
                </a:lnTo>
                <a:lnTo>
                  <a:pt x="128" y="745"/>
                </a:lnTo>
                <a:lnTo>
                  <a:pt x="129" y="745"/>
                </a:lnTo>
                <a:lnTo>
                  <a:pt x="129" y="745"/>
                </a:lnTo>
                <a:lnTo>
                  <a:pt x="130" y="745"/>
                </a:lnTo>
                <a:lnTo>
                  <a:pt x="130" y="745"/>
                </a:lnTo>
                <a:lnTo>
                  <a:pt x="131" y="740"/>
                </a:lnTo>
                <a:lnTo>
                  <a:pt x="131" y="745"/>
                </a:lnTo>
                <a:lnTo>
                  <a:pt x="132" y="745"/>
                </a:lnTo>
                <a:lnTo>
                  <a:pt x="132" y="745"/>
                </a:lnTo>
                <a:lnTo>
                  <a:pt x="133" y="745"/>
                </a:lnTo>
                <a:lnTo>
                  <a:pt x="133" y="745"/>
                </a:lnTo>
                <a:lnTo>
                  <a:pt x="134" y="745"/>
                </a:lnTo>
                <a:lnTo>
                  <a:pt x="134" y="745"/>
                </a:lnTo>
                <a:lnTo>
                  <a:pt x="135" y="745"/>
                </a:lnTo>
                <a:lnTo>
                  <a:pt x="135" y="745"/>
                </a:lnTo>
                <a:lnTo>
                  <a:pt x="136" y="745"/>
                </a:lnTo>
                <a:lnTo>
                  <a:pt x="136" y="745"/>
                </a:lnTo>
                <a:lnTo>
                  <a:pt x="137" y="733"/>
                </a:lnTo>
                <a:lnTo>
                  <a:pt x="137" y="745"/>
                </a:lnTo>
                <a:lnTo>
                  <a:pt x="138" y="733"/>
                </a:lnTo>
                <a:lnTo>
                  <a:pt x="138" y="745"/>
                </a:lnTo>
                <a:lnTo>
                  <a:pt x="139" y="744"/>
                </a:lnTo>
                <a:lnTo>
                  <a:pt x="139" y="745"/>
                </a:lnTo>
                <a:lnTo>
                  <a:pt x="140" y="745"/>
                </a:lnTo>
                <a:lnTo>
                  <a:pt x="140" y="745"/>
                </a:lnTo>
                <a:lnTo>
                  <a:pt x="141" y="745"/>
                </a:lnTo>
                <a:lnTo>
                  <a:pt x="141" y="745"/>
                </a:lnTo>
                <a:lnTo>
                  <a:pt x="142" y="458"/>
                </a:lnTo>
                <a:lnTo>
                  <a:pt x="142" y="745"/>
                </a:lnTo>
                <a:lnTo>
                  <a:pt x="143" y="654"/>
                </a:lnTo>
                <a:lnTo>
                  <a:pt x="143" y="745"/>
                </a:lnTo>
                <a:lnTo>
                  <a:pt x="144" y="745"/>
                </a:lnTo>
                <a:lnTo>
                  <a:pt x="144" y="745"/>
                </a:lnTo>
                <a:lnTo>
                  <a:pt x="145" y="742"/>
                </a:lnTo>
                <a:lnTo>
                  <a:pt x="145" y="745"/>
                </a:lnTo>
                <a:lnTo>
                  <a:pt x="146" y="741"/>
                </a:lnTo>
                <a:lnTo>
                  <a:pt x="146" y="745"/>
                </a:lnTo>
                <a:lnTo>
                  <a:pt x="147" y="744"/>
                </a:lnTo>
                <a:lnTo>
                  <a:pt x="147" y="745"/>
                </a:lnTo>
                <a:lnTo>
                  <a:pt x="148" y="718"/>
                </a:lnTo>
                <a:lnTo>
                  <a:pt x="148" y="745"/>
                </a:lnTo>
                <a:lnTo>
                  <a:pt x="149" y="739"/>
                </a:lnTo>
                <a:lnTo>
                  <a:pt x="149" y="745"/>
                </a:lnTo>
                <a:lnTo>
                  <a:pt x="150" y="737"/>
                </a:lnTo>
                <a:lnTo>
                  <a:pt x="150" y="745"/>
                </a:lnTo>
                <a:lnTo>
                  <a:pt x="151" y="700"/>
                </a:lnTo>
                <a:lnTo>
                  <a:pt x="151" y="745"/>
                </a:lnTo>
                <a:lnTo>
                  <a:pt x="152" y="745"/>
                </a:lnTo>
                <a:lnTo>
                  <a:pt x="152" y="694"/>
                </a:lnTo>
                <a:lnTo>
                  <a:pt x="153" y="745"/>
                </a:lnTo>
                <a:lnTo>
                  <a:pt x="153" y="743"/>
                </a:lnTo>
                <a:lnTo>
                  <a:pt x="154" y="744"/>
                </a:lnTo>
                <a:lnTo>
                  <a:pt x="154" y="745"/>
                </a:lnTo>
                <a:lnTo>
                  <a:pt x="155" y="745"/>
                </a:lnTo>
                <a:lnTo>
                  <a:pt x="155" y="745"/>
                </a:lnTo>
                <a:lnTo>
                  <a:pt x="156" y="745"/>
                </a:lnTo>
                <a:lnTo>
                  <a:pt x="156" y="745"/>
                </a:lnTo>
                <a:lnTo>
                  <a:pt x="157" y="745"/>
                </a:lnTo>
                <a:lnTo>
                  <a:pt x="157" y="745"/>
                </a:lnTo>
                <a:lnTo>
                  <a:pt x="158" y="744"/>
                </a:lnTo>
                <a:lnTo>
                  <a:pt x="158" y="745"/>
                </a:lnTo>
                <a:lnTo>
                  <a:pt x="159" y="745"/>
                </a:lnTo>
                <a:lnTo>
                  <a:pt x="159" y="745"/>
                </a:lnTo>
                <a:lnTo>
                  <a:pt x="160" y="743"/>
                </a:lnTo>
                <a:lnTo>
                  <a:pt x="160" y="745"/>
                </a:lnTo>
                <a:lnTo>
                  <a:pt x="161" y="743"/>
                </a:lnTo>
                <a:lnTo>
                  <a:pt x="161" y="745"/>
                </a:lnTo>
                <a:lnTo>
                  <a:pt x="162" y="744"/>
                </a:lnTo>
                <a:lnTo>
                  <a:pt x="162" y="745"/>
                </a:lnTo>
                <a:lnTo>
                  <a:pt x="163" y="734"/>
                </a:lnTo>
                <a:lnTo>
                  <a:pt x="163" y="745"/>
                </a:lnTo>
                <a:lnTo>
                  <a:pt x="164" y="741"/>
                </a:lnTo>
                <a:lnTo>
                  <a:pt x="164" y="745"/>
                </a:lnTo>
                <a:lnTo>
                  <a:pt x="165" y="712"/>
                </a:lnTo>
                <a:lnTo>
                  <a:pt x="165" y="745"/>
                </a:lnTo>
                <a:lnTo>
                  <a:pt x="166" y="732"/>
                </a:lnTo>
                <a:lnTo>
                  <a:pt x="166" y="745"/>
                </a:lnTo>
                <a:lnTo>
                  <a:pt x="167" y="743"/>
                </a:lnTo>
                <a:lnTo>
                  <a:pt x="167" y="745"/>
                </a:lnTo>
                <a:lnTo>
                  <a:pt x="168" y="745"/>
                </a:lnTo>
                <a:lnTo>
                  <a:pt x="168" y="745"/>
                </a:lnTo>
                <a:lnTo>
                  <a:pt x="169" y="744"/>
                </a:lnTo>
                <a:lnTo>
                  <a:pt x="169" y="745"/>
                </a:lnTo>
                <a:lnTo>
                  <a:pt x="170" y="743"/>
                </a:lnTo>
                <a:lnTo>
                  <a:pt x="170" y="745"/>
                </a:lnTo>
                <a:lnTo>
                  <a:pt x="171" y="745"/>
                </a:lnTo>
                <a:lnTo>
                  <a:pt x="171" y="745"/>
                </a:lnTo>
                <a:lnTo>
                  <a:pt x="172" y="745"/>
                </a:lnTo>
                <a:lnTo>
                  <a:pt x="172" y="745"/>
                </a:lnTo>
                <a:lnTo>
                  <a:pt x="173" y="745"/>
                </a:lnTo>
                <a:lnTo>
                  <a:pt x="173" y="745"/>
                </a:lnTo>
                <a:lnTo>
                  <a:pt x="174" y="745"/>
                </a:lnTo>
                <a:lnTo>
                  <a:pt x="174" y="745"/>
                </a:lnTo>
                <a:lnTo>
                  <a:pt x="175" y="745"/>
                </a:lnTo>
                <a:lnTo>
                  <a:pt x="175" y="745"/>
                </a:lnTo>
                <a:lnTo>
                  <a:pt x="176" y="745"/>
                </a:lnTo>
                <a:lnTo>
                  <a:pt x="176" y="745"/>
                </a:lnTo>
                <a:lnTo>
                  <a:pt x="177" y="745"/>
                </a:lnTo>
                <a:lnTo>
                  <a:pt x="177" y="745"/>
                </a:lnTo>
                <a:lnTo>
                  <a:pt x="178" y="745"/>
                </a:lnTo>
                <a:lnTo>
                  <a:pt x="178" y="745"/>
                </a:lnTo>
                <a:lnTo>
                  <a:pt x="179" y="745"/>
                </a:lnTo>
                <a:lnTo>
                  <a:pt x="179" y="745"/>
                </a:lnTo>
                <a:lnTo>
                  <a:pt x="180" y="744"/>
                </a:lnTo>
                <a:lnTo>
                  <a:pt x="180" y="745"/>
                </a:lnTo>
                <a:lnTo>
                  <a:pt x="181" y="745"/>
                </a:lnTo>
                <a:lnTo>
                  <a:pt x="181" y="745"/>
                </a:lnTo>
                <a:lnTo>
                  <a:pt x="182" y="745"/>
                </a:lnTo>
                <a:lnTo>
                  <a:pt x="182" y="745"/>
                </a:lnTo>
                <a:lnTo>
                  <a:pt x="183" y="744"/>
                </a:lnTo>
                <a:lnTo>
                  <a:pt x="183" y="745"/>
                </a:lnTo>
                <a:lnTo>
                  <a:pt x="184" y="744"/>
                </a:lnTo>
                <a:lnTo>
                  <a:pt x="184" y="745"/>
                </a:lnTo>
                <a:lnTo>
                  <a:pt x="185" y="739"/>
                </a:lnTo>
                <a:lnTo>
                  <a:pt x="185" y="745"/>
                </a:lnTo>
                <a:lnTo>
                  <a:pt x="186" y="743"/>
                </a:lnTo>
                <a:lnTo>
                  <a:pt x="186" y="745"/>
                </a:lnTo>
                <a:lnTo>
                  <a:pt x="187" y="709"/>
                </a:lnTo>
                <a:lnTo>
                  <a:pt x="187" y="745"/>
                </a:lnTo>
                <a:lnTo>
                  <a:pt x="188" y="731"/>
                </a:lnTo>
                <a:lnTo>
                  <a:pt x="188" y="745"/>
                </a:lnTo>
                <a:lnTo>
                  <a:pt x="189" y="743"/>
                </a:lnTo>
                <a:lnTo>
                  <a:pt x="189" y="745"/>
                </a:lnTo>
                <a:lnTo>
                  <a:pt x="190" y="745"/>
                </a:lnTo>
                <a:lnTo>
                  <a:pt x="190" y="745"/>
                </a:lnTo>
                <a:lnTo>
                  <a:pt x="191" y="745"/>
                </a:lnTo>
                <a:lnTo>
                  <a:pt x="191" y="745"/>
                </a:lnTo>
                <a:lnTo>
                  <a:pt x="192" y="745"/>
                </a:lnTo>
                <a:lnTo>
                  <a:pt x="192" y="745"/>
                </a:lnTo>
                <a:lnTo>
                  <a:pt x="193" y="744"/>
                </a:lnTo>
                <a:lnTo>
                  <a:pt x="193" y="745"/>
                </a:lnTo>
                <a:lnTo>
                  <a:pt x="194" y="745"/>
                </a:lnTo>
                <a:lnTo>
                  <a:pt x="194" y="745"/>
                </a:lnTo>
                <a:lnTo>
                  <a:pt x="195" y="744"/>
                </a:lnTo>
                <a:lnTo>
                  <a:pt x="195" y="745"/>
                </a:lnTo>
                <a:lnTo>
                  <a:pt x="196" y="745"/>
                </a:lnTo>
                <a:lnTo>
                  <a:pt x="196" y="745"/>
                </a:lnTo>
                <a:lnTo>
                  <a:pt x="197" y="745"/>
                </a:lnTo>
                <a:lnTo>
                  <a:pt x="197" y="745"/>
                </a:lnTo>
                <a:lnTo>
                  <a:pt x="198" y="745"/>
                </a:lnTo>
                <a:lnTo>
                  <a:pt x="198" y="745"/>
                </a:lnTo>
                <a:lnTo>
                  <a:pt x="199" y="745"/>
                </a:lnTo>
                <a:lnTo>
                  <a:pt x="199" y="745"/>
                </a:lnTo>
                <a:lnTo>
                  <a:pt x="200" y="745"/>
                </a:lnTo>
                <a:lnTo>
                  <a:pt x="200" y="745"/>
                </a:lnTo>
                <a:lnTo>
                  <a:pt x="201" y="742"/>
                </a:lnTo>
                <a:lnTo>
                  <a:pt x="201" y="745"/>
                </a:lnTo>
                <a:lnTo>
                  <a:pt x="202" y="745"/>
                </a:lnTo>
                <a:lnTo>
                  <a:pt x="202" y="745"/>
                </a:lnTo>
                <a:lnTo>
                  <a:pt x="203" y="745"/>
                </a:lnTo>
                <a:lnTo>
                  <a:pt x="203" y="745"/>
                </a:lnTo>
                <a:lnTo>
                  <a:pt x="204" y="745"/>
                </a:lnTo>
                <a:lnTo>
                  <a:pt x="204" y="745"/>
                </a:lnTo>
                <a:lnTo>
                  <a:pt x="205" y="745"/>
                </a:lnTo>
                <a:lnTo>
                  <a:pt x="205" y="745"/>
                </a:lnTo>
                <a:lnTo>
                  <a:pt x="206" y="745"/>
                </a:lnTo>
                <a:lnTo>
                  <a:pt x="206" y="745"/>
                </a:lnTo>
                <a:lnTo>
                  <a:pt x="207" y="745"/>
                </a:lnTo>
                <a:lnTo>
                  <a:pt x="207" y="745"/>
                </a:lnTo>
                <a:lnTo>
                  <a:pt x="208" y="744"/>
                </a:lnTo>
                <a:lnTo>
                  <a:pt x="208" y="745"/>
                </a:lnTo>
                <a:lnTo>
                  <a:pt x="209" y="745"/>
                </a:lnTo>
                <a:lnTo>
                  <a:pt x="209" y="745"/>
                </a:lnTo>
                <a:lnTo>
                  <a:pt x="210" y="745"/>
                </a:lnTo>
                <a:lnTo>
                  <a:pt x="210" y="745"/>
                </a:lnTo>
                <a:lnTo>
                  <a:pt x="211" y="745"/>
                </a:lnTo>
                <a:lnTo>
                  <a:pt x="211" y="745"/>
                </a:lnTo>
                <a:lnTo>
                  <a:pt x="212" y="745"/>
                </a:lnTo>
                <a:lnTo>
                  <a:pt x="212" y="745"/>
                </a:lnTo>
                <a:lnTo>
                  <a:pt x="213" y="740"/>
                </a:lnTo>
                <a:lnTo>
                  <a:pt x="213" y="745"/>
                </a:lnTo>
                <a:lnTo>
                  <a:pt x="214" y="744"/>
                </a:lnTo>
                <a:lnTo>
                  <a:pt x="214" y="745"/>
                </a:lnTo>
                <a:lnTo>
                  <a:pt x="215" y="745"/>
                </a:lnTo>
                <a:lnTo>
                  <a:pt x="215" y="745"/>
                </a:lnTo>
                <a:lnTo>
                  <a:pt x="216" y="745"/>
                </a:lnTo>
                <a:lnTo>
                  <a:pt x="216" y="745"/>
                </a:lnTo>
                <a:lnTo>
                  <a:pt x="217" y="744"/>
                </a:lnTo>
                <a:lnTo>
                  <a:pt x="217" y="745"/>
                </a:lnTo>
                <a:lnTo>
                  <a:pt x="218" y="744"/>
                </a:lnTo>
                <a:lnTo>
                  <a:pt x="218" y="745"/>
                </a:lnTo>
                <a:lnTo>
                  <a:pt x="219" y="736"/>
                </a:lnTo>
                <a:lnTo>
                  <a:pt x="219" y="745"/>
                </a:lnTo>
                <a:lnTo>
                  <a:pt x="220" y="742"/>
                </a:lnTo>
                <a:lnTo>
                  <a:pt x="220" y="745"/>
                </a:lnTo>
                <a:lnTo>
                  <a:pt x="221" y="714"/>
                </a:lnTo>
                <a:lnTo>
                  <a:pt x="221" y="745"/>
                </a:lnTo>
                <a:lnTo>
                  <a:pt x="222" y="732"/>
                </a:lnTo>
                <a:lnTo>
                  <a:pt x="222" y="745"/>
                </a:lnTo>
                <a:lnTo>
                  <a:pt x="223" y="739"/>
                </a:lnTo>
                <a:lnTo>
                  <a:pt x="223" y="745"/>
                </a:lnTo>
                <a:lnTo>
                  <a:pt x="224" y="745"/>
                </a:lnTo>
                <a:lnTo>
                  <a:pt x="224" y="745"/>
                </a:lnTo>
                <a:lnTo>
                  <a:pt x="225" y="745"/>
                </a:lnTo>
                <a:lnTo>
                  <a:pt x="225" y="745"/>
                </a:lnTo>
                <a:lnTo>
                  <a:pt x="226" y="745"/>
                </a:lnTo>
                <a:lnTo>
                  <a:pt x="226" y="745"/>
                </a:lnTo>
                <a:lnTo>
                  <a:pt x="227" y="743"/>
                </a:lnTo>
                <a:lnTo>
                  <a:pt x="227" y="745"/>
                </a:lnTo>
                <a:lnTo>
                  <a:pt x="228" y="744"/>
                </a:lnTo>
                <a:lnTo>
                  <a:pt x="228" y="745"/>
                </a:lnTo>
                <a:lnTo>
                  <a:pt x="229" y="745"/>
                </a:lnTo>
                <a:lnTo>
                  <a:pt x="229" y="745"/>
                </a:lnTo>
                <a:lnTo>
                  <a:pt x="230" y="745"/>
                </a:lnTo>
                <a:lnTo>
                  <a:pt x="230" y="745"/>
                </a:lnTo>
                <a:lnTo>
                  <a:pt x="231" y="744"/>
                </a:lnTo>
                <a:lnTo>
                  <a:pt x="231" y="745"/>
                </a:lnTo>
                <a:lnTo>
                  <a:pt x="232" y="745"/>
                </a:lnTo>
                <a:lnTo>
                  <a:pt x="232" y="745"/>
                </a:lnTo>
                <a:lnTo>
                  <a:pt x="233" y="741"/>
                </a:lnTo>
                <a:lnTo>
                  <a:pt x="233" y="745"/>
                </a:lnTo>
                <a:lnTo>
                  <a:pt x="234" y="742"/>
                </a:lnTo>
                <a:lnTo>
                  <a:pt x="234" y="745"/>
                </a:lnTo>
                <a:lnTo>
                  <a:pt x="235" y="743"/>
                </a:lnTo>
                <a:lnTo>
                  <a:pt x="235" y="745"/>
                </a:lnTo>
                <a:lnTo>
                  <a:pt x="236" y="745"/>
                </a:lnTo>
                <a:lnTo>
                  <a:pt x="236" y="745"/>
                </a:lnTo>
                <a:lnTo>
                  <a:pt x="237" y="741"/>
                </a:lnTo>
                <a:lnTo>
                  <a:pt x="237" y="745"/>
                </a:lnTo>
                <a:lnTo>
                  <a:pt x="238" y="745"/>
                </a:lnTo>
                <a:lnTo>
                  <a:pt x="238" y="745"/>
                </a:lnTo>
                <a:lnTo>
                  <a:pt x="239" y="740"/>
                </a:lnTo>
                <a:lnTo>
                  <a:pt x="239" y="745"/>
                </a:lnTo>
                <a:lnTo>
                  <a:pt x="240" y="738"/>
                </a:lnTo>
                <a:lnTo>
                  <a:pt x="240" y="745"/>
                </a:lnTo>
                <a:lnTo>
                  <a:pt x="241" y="741"/>
                </a:lnTo>
                <a:lnTo>
                  <a:pt x="241" y="745"/>
                </a:lnTo>
                <a:lnTo>
                  <a:pt x="242" y="743"/>
                </a:lnTo>
                <a:lnTo>
                  <a:pt x="242" y="745"/>
                </a:lnTo>
                <a:lnTo>
                  <a:pt x="243" y="716"/>
                </a:lnTo>
                <a:lnTo>
                  <a:pt x="243" y="745"/>
                </a:lnTo>
                <a:lnTo>
                  <a:pt x="244" y="733"/>
                </a:lnTo>
                <a:lnTo>
                  <a:pt x="244" y="745"/>
                </a:lnTo>
                <a:lnTo>
                  <a:pt x="245" y="743"/>
                </a:lnTo>
                <a:lnTo>
                  <a:pt x="245" y="745"/>
                </a:lnTo>
                <a:lnTo>
                  <a:pt x="246" y="745"/>
                </a:lnTo>
                <a:lnTo>
                  <a:pt x="246" y="745"/>
                </a:lnTo>
                <a:lnTo>
                  <a:pt x="247" y="738"/>
                </a:lnTo>
                <a:lnTo>
                  <a:pt x="247" y="745"/>
                </a:lnTo>
                <a:lnTo>
                  <a:pt x="248" y="738"/>
                </a:lnTo>
                <a:lnTo>
                  <a:pt x="248" y="745"/>
                </a:lnTo>
                <a:lnTo>
                  <a:pt x="249" y="745"/>
                </a:lnTo>
                <a:lnTo>
                  <a:pt x="249" y="744"/>
                </a:lnTo>
                <a:lnTo>
                  <a:pt x="250" y="745"/>
                </a:lnTo>
                <a:lnTo>
                  <a:pt x="250" y="745"/>
                </a:lnTo>
                <a:lnTo>
                  <a:pt x="251" y="745"/>
                </a:lnTo>
                <a:lnTo>
                  <a:pt x="251" y="745"/>
                </a:lnTo>
                <a:lnTo>
                  <a:pt x="252" y="745"/>
                </a:lnTo>
                <a:lnTo>
                  <a:pt x="252" y="745"/>
                </a:lnTo>
                <a:lnTo>
                  <a:pt x="253" y="745"/>
                </a:lnTo>
                <a:lnTo>
                  <a:pt x="253" y="745"/>
                </a:lnTo>
                <a:lnTo>
                  <a:pt x="254" y="745"/>
                </a:lnTo>
                <a:lnTo>
                  <a:pt x="254" y="745"/>
                </a:lnTo>
                <a:lnTo>
                  <a:pt x="255" y="745"/>
                </a:lnTo>
                <a:lnTo>
                  <a:pt x="255" y="745"/>
                </a:lnTo>
                <a:lnTo>
                  <a:pt x="256" y="745"/>
                </a:lnTo>
                <a:lnTo>
                  <a:pt x="256" y="745"/>
                </a:lnTo>
                <a:lnTo>
                  <a:pt x="257" y="745"/>
                </a:lnTo>
                <a:lnTo>
                  <a:pt x="257" y="745"/>
                </a:lnTo>
                <a:lnTo>
                  <a:pt x="258" y="745"/>
                </a:lnTo>
                <a:lnTo>
                  <a:pt x="258" y="745"/>
                </a:lnTo>
                <a:lnTo>
                  <a:pt x="259" y="745"/>
                </a:lnTo>
                <a:lnTo>
                  <a:pt x="259" y="745"/>
                </a:lnTo>
                <a:lnTo>
                  <a:pt x="260" y="745"/>
                </a:lnTo>
                <a:lnTo>
                  <a:pt x="260" y="745"/>
                </a:lnTo>
                <a:lnTo>
                  <a:pt x="261" y="744"/>
                </a:lnTo>
                <a:lnTo>
                  <a:pt x="261" y="745"/>
                </a:lnTo>
                <a:lnTo>
                  <a:pt x="262" y="744"/>
                </a:lnTo>
                <a:lnTo>
                  <a:pt x="262" y="745"/>
                </a:lnTo>
                <a:lnTo>
                  <a:pt x="263" y="744"/>
                </a:lnTo>
                <a:lnTo>
                  <a:pt x="263" y="745"/>
                </a:lnTo>
                <a:lnTo>
                  <a:pt x="264" y="745"/>
                </a:lnTo>
                <a:lnTo>
                  <a:pt x="264" y="745"/>
                </a:lnTo>
                <a:lnTo>
                  <a:pt x="265" y="745"/>
                </a:lnTo>
                <a:lnTo>
                  <a:pt x="265" y="745"/>
                </a:lnTo>
                <a:lnTo>
                  <a:pt x="266" y="745"/>
                </a:lnTo>
                <a:lnTo>
                  <a:pt x="266" y="745"/>
                </a:lnTo>
                <a:lnTo>
                  <a:pt x="267" y="745"/>
                </a:lnTo>
                <a:lnTo>
                  <a:pt x="267" y="745"/>
                </a:lnTo>
                <a:lnTo>
                  <a:pt x="268" y="745"/>
                </a:lnTo>
                <a:lnTo>
                  <a:pt x="268" y="745"/>
                </a:lnTo>
                <a:lnTo>
                  <a:pt x="269" y="745"/>
                </a:lnTo>
                <a:lnTo>
                  <a:pt x="269" y="745"/>
                </a:lnTo>
                <a:lnTo>
                  <a:pt x="270" y="743"/>
                </a:lnTo>
                <a:lnTo>
                  <a:pt x="270" y="745"/>
                </a:lnTo>
                <a:lnTo>
                  <a:pt x="271" y="745"/>
                </a:lnTo>
                <a:lnTo>
                  <a:pt x="271" y="745"/>
                </a:lnTo>
                <a:lnTo>
                  <a:pt x="272" y="745"/>
                </a:lnTo>
                <a:lnTo>
                  <a:pt x="272" y="745"/>
                </a:lnTo>
                <a:lnTo>
                  <a:pt x="273" y="745"/>
                </a:lnTo>
                <a:lnTo>
                  <a:pt x="273" y="745"/>
                </a:lnTo>
                <a:lnTo>
                  <a:pt x="274" y="745"/>
                </a:lnTo>
                <a:lnTo>
                  <a:pt x="274" y="745"/>
                </a:lnTo>
                <a:lnTo>
                  <a:pt x="275" y="745"/>
                </a:lnTo>
                <a:lnTo>
                  <a:pt x="275" y="745"/>
                </a:lnTo>
                <a:lnTo>
                  <a:pt x="276" y="744"/>
                </a:lnTo>
                <a:lnTo>
                  <a:pt x="276" y="745"/>
                </a:lnTo>
                <a:lnTo>
                  <a:pt x="277" y="745"/>
                </a:lnTo>
                <a:lnTo>
                  <a:pt x="277" y="745"/>
                </a:lnTo>
                <a:lnTo>
                  <a:pt x="278" y="736"/>
                </a:lnTo>
                <a:lnTo>
                  <a:pt x="278" y="745"/>
                </a:lnTo>
                <a:lnTo>
                  <a:pt x="279" y="741"/>
                </a:lnTo>
                <a:lnTo>
                  <a:pt x="279" y="745"/>
                </a:lnTo>
                <a:lnTo>
                  <a:pt x="280" y="732"/>
                </a:lnTo>
                <a:lnTo>
                  <a:pt x="280" y="745"/>
                </a:lnTo>
                <a:lnTo>
                  <a:pt x="281" y="731"/>
                </a:lnTo>
                <a:lnTo>
                  <a:pt x="281" y="745"/>
                </a:lnTo>
                <a:lnTo>
                  <a:pt x="282" y="744"/>
                </a:lnTo>
                <a:lnTo>
                  <a:pt x="282" y="745"/>
                </a:lnTo>
                <a:lnTo>
                  <a:pt x="283" y="745"/>
                </a:lnTo>
                <a:lnTo>
                  <a:pt x="283" y="745"/>
                </a:lnTo>
                <a:lnTo>
                  <a:pt x="284" y="745"/>
                </a:lnTo>
                <a:lnTo>
                  <a:pt x="284" y="745"/>
                </a:lnTo>
                <a:lnTo>
                  <a:pt x="285" y="742"/>
                </a:lnTo>
                <a:lnTo>
                  <a:pt x="285" y="745"/>
                </a:lnTo>
                <a:lnTo>
                  <a:pt x="286" y="741"/>
                </a:lnTo>
                <a:lnTo>
                  <a:pt x="286" y="745"/>
                </a:lnTo>
                <a:lnTo>
                  <a:pt x="287" y="745"/>
                </a:lnTo>
                <a:lnTo>
                  <a:pt x="287" y="745"/>
                </a:lnTo>
                <a:lnTo>
                  <a:pt x="288" y="745"/>
                </a:lnTo>
                <a:lnTo>
                  <a:pt x="288" y="745"/>
                </a:lnTo>
                <a:lnTo>
                  <a:pt x="289" y="745"/>
                </a:lnTo>
                <a:lnTo>
                  <a:pt x="289" y="745"/>
                </a:lnTo>
                <a:lnTo>
                  <a:pt x="290" y="745"/>
                </a:lnTo>
                <a:lnTo>
                  <a:pt x="290" y="745"/>
                </a:lnTo>
                <a:lnTo>
                  <a:pt x="291" y="745"/>
                </a:lnTo>
                <a:lnTo>
                  <a:pt x="291" y="745"/>
                </a:lnTo>
                <a:lnTo>
                  <a:pt x="292" y="743"/>
                </a:lnTo>
                <a:lnTo>
                  <a:pt x="292" y="745"/>
                </a:lnTo>
                <a:lnTo>
                  <a:pt x="293" y="742"/>
                </a:lnTo>
                <a:lnTo>
                  <a:pt x="293" y="745"/>
                </a:lnTo>
                <a:lnTo>
                  <a:pt x="294" y="744"/>
                </a:lnTo>
                <a:lnTo>
                  <a:pt x="294" y="745"/>
                </a:lnTo>
                <a:lnTo>
                  <a:pt x="295" y="745"/>
                </a:lnTo>
                <a:lnTo>
                  <a:pt x="295" y="745"/>
                </a:lnTo>
                <a:lnTo>
                  <a:pt x="296" y="745"/>
                </a:lnTo>
                <a:lnTo>
                  <a:pt x="296" y="745"/>
                </a:lnTo>
                <a:lnTo>
                  <a:pt x="297" y="745"/>
                </a:lnTo>
                <a:lnTo>
                  <a:pt x="297" y="745"/>
                </a:lnTo>
                <a:lnTo>
                  <a:pt x="298" y="745"/>
                </a:lnTo>
                <a:lnTo>
                  <a:pt x="298" y="745"/>
                </a:lnTo>
                <a:lnTo>
                  <a:pt x="299" y="745"/>
                </a:lnTo>
                <a:lnTo>
                  <a:pt x="299" y="745"/>
                </a:lnTo>
                <a:lnTo>
                  <a:pt x="300" y="739"/>
                </a:lnTo>
                <a:lnTo>
                  <a:pt x="300" y="745"/>
                </a:lnTo>
                <a:lnTo>
                  <a:pt x="301" y="742"/>
                </a:lnTo>
                <a:lnTo>
                  <a:pt x="301" y="745"/>
                </a:lnTo>
                <a:lnTo>
                  <a:pt x="302" y="745"/>
                </a:lnTo>
                <a:lnTo>
                  <a:pt x="302" y="745"/>
                </a:lnTo>
                <a:lnTo>
                  <a:pt x="303" y="745"/>
                </a:lnTo>
                <a:lnTo>
                  <a:pt x="303" y="745"/>
                </a:lnTo>
                <a:lnTo>
                  <a:pt x="304" y="731"/>
                </a:lnTo>
                <a:lnTo>
                  <a:pt x="304" y="745"/>
                </a:lnTo>
                <a:lnTo>
                  <a:pt x="305" y="730"/>
                </a:lnTo>
                <a:lnTo>
                  <a:pt x="305" y="745"/>
                </a:lnTo>
                <a:lnTo>
                  <a:pt x="306" y="744"/>
                </a:lnTo>
                <a:lnTo>
                  <a:pt x="306" y="745"/>
                </a:lnTo>
                <a:lnTo>
                  <a:pt x="307" y="745"/>
                </a:lnTo>
                <a:lnTo>
                  <a:pt x="307" y="745"/>
                </a:lnTo>
                <a:lnTo>
                  <a:pt x="308" y="745"/>
                </a:lnTo>
                <a:lnTo>
                  <a:pt x="308" y="745"/>
                </a:lnTo>
                <a:lnTo>
                  <a:pt x="309" y="745"/>
                </a:lnTo>
                <a:lnTo>
                  <a:pt x="309" y="743"/>
                </a:lnTo>
                <a:lnTo>
                  <a:pt x="310" y="743"/>
                </a:lnTo>
                <a:lnTo>
                  <a:pt x="310" y="745"/>
                </a:lnTo>
                <a:lnTo>
                  <a:pt x="311" y="745"/>
                </a:lnTo>
                <a:lnTo>
                  <a:pt x="311" y="745"/>
                </a:lnTo>
                <a:lnTo>
                  <a:pt x="312" y="745"/>
                </a:lnTo>
                <a:lnTo>
                  <a:pt x="312" y="745"/>
                </a:lnTo>
                <a:lnTo>
                  <a:pt x="313" y="734"/>
                </a:lnTo>
                <a:lnTo>
                  <a:pt x="313" y="745"/>
                </a:lnTo>
                <a:lnTo>
                  <a:pt x="314" y="738"/>
                </a:lnTo>
                <a:lnTo>
                  <a:pt x="314" y="745"/>
                </a:lnTo>
                <a:lnTo>
                  <a:pt x="315" y="745"/>
                </a:lnTo>
                <a:lnTo>
                  <a:pt x="315" y="745"/>
                </a:lnTo>
                <a:lnTo>
                  <a:pt x="316" y="745"/>
                </a:lnTo>
                <a:lnTo>
                  <a:pt x="316" y="745"/>
                </a:lnTo>
                <a:lnTo>
                  <a:pt x="317" y="745"/>
                </a:lnTo>
                <a:lnTo>
                  <a:pt x="317" y="745"/>
                </a:lnTo>
                <a:lnTo>
                  <a:pt x="318" y="744"/>
                </a:lnTo>
                <a:lnTo>
                  <a:pt x="318" y="745"/>
                </a:lnTo>
                <a:lnTo>
                  <a:pt x="319" y="741"/>
                </a:lnTo>
                <a:lnTo>
                  <a:pt x="319" y="745"/>
                </a:lnTo>
                <a:lnTo>
                  <a:pt x="320" y="745"/>
                </a:lnTo>
                <a:lnTo>
                  <a:pt x="320" y="745"/>
                </a:lnTo>
                <a:lnTo>
                  <a:pt x="321" y="745"/>
                </a:lnTo>
                <a:lnTo>
                  <a:pt x="321" y="745"/>
                </a:lnTo>
                <a:lnTo>
                  <a:pt x="322" y="745"/>
                </a:lnTo>
                <a:lnTo>
                  <a:pt x="322" y="745"/>
                </a:lnTo>
                <a:lnTo>
                  <a:pt x="323" y="739"/>
                </a:lnTo>
                <a:lnTo>
                  <a:pt x="323" y="745"/>
                </a:lnTo>
                <a:lnTo>
                  <a:pt x="324" y="0"/>
                </a:lnTo>
                <a:lnTo>
                  <a:pt x="324" y="745"/>
                </a:lnTo>
                <a:lnTo>
                  <a:pt x="325" y="570"/>
                </a:lnTo>
                <a:lnTo>
                  <a:pt x="325" y="745"/>
                </a:lnTo>
                <a:lnTo>
                  <a:pt x="326" y="739"/>
                </a:lnTo>
                <a:lnTo>
                  <a:pt x="326" y="745"/>
                </a:lnTo>
                <a:lnTo>
                  <a:pt x="327" y="745"/>
                </a:lnTo>
                <a:lnTo>
                  <a:pt x="327" y="745"/>
                </a:lnTo>
                <a:lnTo>
                  <a:pt x="328" y="738"/>
                </a:lnTo>
                <a:lnTo>
                  <a:pt x="328" y="745"/>
                </a:lnTo>
                <a:lnTo>
                  <a:pt x="329" y="736"/>
                </a:lnTo>
                <a:lnTo>
                  <a:pt x="329" y="745"/>
                </a:lnTo>
                <a:lnTo>
                  <a:pt x="330" y="743"/>
                </a:lnTo>
                <a:lnTo>
                  <a:pt x="330" y="745"/>
                </a:lnTo>
                <a:lnTo>
                  <a:pt x="331" y="701"/>
                </a:lnTo>
                <a:lnTo>
                  <a:pt x="331" y="745"/>
                </a:lnTo>
                <a:lnTo>
                  <a:pt x="332" y="718"/>
                </a:lnTo>
                <a:lnTo>
                  <a:pt x="332" y="745"/>
                </a:lnTo>
                <a:lnTo>
                  <a:pt x="333" y="740"/>
                </a:lnTo>
                <a:lnTo>
                  <a:pt x="333" y="745"/>
                </a:lnTo>
                <a:lnTo>
                  <a:pt x="334" y="733"/>
                </a:lnTo>
                <a:lnTo>
                  <a:pt x="334" y="745"/>
                </a:lnTo>
                <a:lnTo>
                  <a:pt x="335" y="731"/>
                </a:lnTo>
                <a:lnTo>
                  <a:pt x="335" y="745"/>
                </a:lnTo>
                <a:lnTo>
                  <a:pt x="336" y="719"/>
                </a:lnTo>
                <a:lnTo>
                  <a:pt x="336" y="745"/>
                </a:lnTo>
                <a:lnTo>
                  <a:pt x="337" y="715"/>
                </a:lnTo>
                <a:lnTo>
                  <a:pt x="337" y="745"/>
                </a:lnTo>
                <a:lnTo>
                  <a:pt x="338" y="738"/>
                </a:lnTo>
                <a:lnTo>
                  <a:pt x="338" y="745"/>
                </a:lnTo>
                <a:lnTo>
                  <a:pt x="339" y="737"/>
                </a:lnTo>
                <a:lnTo>
                  <a:pt x="339" y="745"/>
                </a:lnTo>
                <a:lnTo>
                  <a:pt x="340" y="744"/>
                </a:lnTo>
                <a:lnTo>
                  <a:pt x="340" y="745"/>
                </a:lnTo>
                <a:lnTo>
                  <a:pt x="341" y="745"/>
                </a:lnTo>
                <a:lnTo>
                  <a:pt x="341" y="745"/>
                </a:lnTo>
                <a:lnTo>
                  <a:pt x="342" y="744"/>
                </a:lnTo>
                <a:lnTo>
                  <a:pt x="342" y="745"/>
                </a:lnTo>
                <a:lnTo>
                  <a:pt x="343" y="745"/>
                </a:lnTo>
                <a:lnTo>
                  <a:pt x="343" y="745"/>
                </a:lnTo>
                <a:lnTo>
                  <a:pt x="344" y="745"/>
                </a:lnTo>
                <a:lnTo>
                  <a:pt x="344" y="743"/>
                </a:lnTo>
                <a:lnTo>
                  <a:pt x="345" y="745"/>
                </a:lnTo>
                <a:lnTo>
                  <a:pt x="345" y="744"/>
                </a:lnTo>
                <a:lnTo>
                  <a:pt x="346" y="745"/>
                </a:lnTo>
                <a:lnTo>
                  <a:pt x="346" y="745"/>
                </a:lnTo>
                <a:lnTo>
                  <a:pt x="347" y="745"/>
                </a:lnTo>
                <a:lnTo>
                  <a:pt x="347" y="745"/>
                </a:lnTo>
                <a:lnTo>
                  <a:pt x="348" y="745"/>
                </a:lnTo>
                <a:lnTo>
                  <a:pt x="348" y="740"/>
                </a:lnTo>
                <a:lnTo>
                  <a:pt x="349" y="739"/>
                </a:lnTo>
                <a:lnTo>
                  <a:pt x="349" y="745"/>
                </a:lnTo>
                <a:lnTo>
                  <a:pt x="350" y="740"/>
                </a:lnTo>
                <a:lnTo>
                  <a:pt x="350" y="745"/>
                </a:lnTo>
                <a:lnTo>
                  <a:pt x="351" y="745"/>
                </a:lnTo>
                <a:lnTo>
                  <a:pt x="351" y="745"/>
                </a:lnTo>
                <a:lnTo>
                  <a:pt x="352" y="745"/>
                </a:lnTo>
                <a:lnTo>
                  <a:pt x="352" y="745"/>
                </a:lnTo>
                <a:lnTo>
                  <a:pt x="353" y="745"/>
                </a:lnTo>
                <a:lnTo>
                  <a:pt x="353" y="745"/>
                </a:lnTo>
                <a:lnTo>
                  <a:pt x="354" y="745"/>
                </a:lnTo>
                <a:lnTo>
                  <a:pt x="354" y="745"/>
                </a:lnTo>
                <a:lnTo>
                  <a:pt x="355" y="745"/>
                </a:lnTo>
                <a:lnTo>
                  <a:pt x="355" y="745"/>
                </a:lnTo>
                <a:lnTo>
                  <a:pt x="356" y="742"/>
                </a:lnTo>
                <a:lnTo>
                  <a:pt x="356" y="745"/>
                </a:lnTo>
                <a:lnTo>
                  <a:pt x="357" y="742"/>
                </a:lnTo>
                <a:lnTo>
                  <a:pt x="357" y="745"/>
                </a:lnTo>
                <a:lnTo>
                  <a:pt x="358" y="745"/>
                </a:lnTo>
                <a:lnTo>
                  <a:pt x="358" y="745"/>
                </a:lnTo>
                <a:lnTo>
                  <a:pt x="359" y="745"/>
                </a:lnTo>
                <a:lnTo>
                  <a:pt x="359" y="745"/>
                </a:lnTo>
                <a:lnTo>
                  <a:pt x="360" y="745"/>
                </a:lnTo>
                <a:lnTo>
                  <a:pt x="360" y="745"/>
                </a:lnTo>
                <a:lnTo>
                  <a:pt x="361" y="745"/>
                </a:lnTo>
                <a:lnTo>
                  <a:pt x="361" y="745"/>
                </a:lnTo>
                <a:lnTo>
                  <a:pt x="362" y="745"/>
                </a:lnTo>
                <a:lnTo>
                  <a:pt x="362" y="745"/>
                </a:lnTo>
                <a:lnTo>
                  <a:pt x="363" y="745"/>
                </a:lnTo>
                <a:lnTo>
                  <a:pt x="363" y="745"/>
                </a:lnTo>
                <a:lnTo>
                  <a:pt x="364" y="742"/>
                </a:lnTo>
                <a:lnTo>
                  <a:pt x="364" y="745"/>
                </a:lnTo>
                <a:lnTo>
                  <a:pt x="365" y="744"/>
                </a:lnTo>
                <a:lnTo>
                  <a:pt x="365" y="745"/>
                </a:lnTo>
                <a:lnTo>
                  <a:pt x="366" y="745"/>
                </a:lnTo>
                <a:lnTo>
                  <a:pt x="366" y="745"/>
                </a:lnTo>
                <a:lnTo>
                  <a:pt x="367" y="744"/>
                </a:lnTo>
                <a:lnTo>
                  <a:pt x="367" y="745"/>
                </a:lnTo>
                <a:lnTo>
                  <a:pt x="368" y="745"/>
                </a:lnTo>
                <a:lnTo>
                  <a:pt x="368" y="745"/>
                </a:lnTo>
                <a:lnTo>
                  <a:pt x="369" y="745"/>
                </a:lnTo>
                <a:lnTo>
                  <a:pt x="369" y="745"/>
                </a:lnTo>
                <a:lnTo>
                  <a:pt x="370" y="745"/>
                </a:lnTo>
                <a:lnTo>
                  <a:pt x="370" y="745"/>
                </a:lnTo>
                <a:lnTo>
                  <a:pt x="371" y="744"/>
                </a:lnTo>
                <a:lnTo>
                  <a:pt x="371" y="745"/>
                </a:lnTo>
                <a:lnTo>
                  <a:pt x="372" y="745"/>
                </a:lnTo>
                <a:lnTo>
                  <a:pt x="372" y="745"/>
                </a:lnTo>
                <a:lnTo>
                  <a:pt x="375" y="745"/>
                </a:lnTo>
                <a:lnTo>
                  <a:pt x="375" y="745"/>
                </a:lnTo>
                <a:lnTo>
                  <a:pt x="375" y="745"/>
                </a:lnTo>
                <a:lnTo>
                  <a:pt x="376" y="745"/>
                </a:lnTo>
                <a:lnTo>
                  <a:pt x="376" y="745"/>
                </a:lnTo>
                <a:lnTo>
                  <a:pt x="377" y="745"/>
                </a:lnTo>
                <a:lnTo>
                  <a:pt x="377" y="745"/>
                </a:lnTo>
                <a:lnTo>
                  <a:pt x="378" y="745"/>
                </a:lnTo>
                <a:lnTo>
                  <a:pt x="378" y="745"/>
                </a:lnTo>
                <a:lnTo>
                  <a:pt x="379" y="745"/>
                </a:lnTo>
                <a:lnTo>
                  <a:pt x="379" y="745"/>
                </a:lnTo>
                <a:lnTo>
                  <a:pt x="380" y="745"/>
                </a:lnTo>
                <a:lnTo>
                  <a:pt x="380" y="745"/>
                </a:lnTo>
                <a:lnTo>
                  <a:pt x="383" y="745"/>
                </a:lnTo>
                <a:lnTo>
                  <a:pt x="383" y="745"/>
                </a:lnTo>
                <a:lnTo>
                  <a:pt x="383" y="745"/>
                </a:lnTo>
                <a:lnTo>
                  <a:pt x="384" y="745"/>
                </a:lnTo>
                <a:lnTo>
                  <a:pt x="384" y="745"/>
                </a:lnTo>
                <a:lnTo>
                  <a:pt x="385" y="745"/>
                </a:lnTo>
                <a:lnTo>
                  <a:pt x="385" y="745"/>
                </a:lnTo>
                <a:lnTo>
                  <a:pt x="386" y="745"/>
                </a:lnTo>
                <a:lnTo>
                  <a:pt x="386" y="745"/>
                </a:lnTo>
                <a:lnTo>
                  <a:pt x="387" y="745"/>
                </a:lnTo>
                <a:lnTo>
                  <a:pt x="387" y="745"/>
                </a:lnTo>
                <a:lnTo>
                  <a:pt x="388" y="745"/>
                </a:lnTo>
                <a:lnTo>
                  <a:pt x="388" y="745"/>
                </a:lnTo>
                <a:lnTo>
                  <a:pt x="389" y="745"/>
                </a:lnTo>
                <a:lnTo>
                  <a:pt x="389" y="745"/>
                </a:lnTo>
                <a:lnTo>
                  <a:pt x="390" y="745"/>
                </a:lnTo>
                <a:lnTo>
                  <a:pt x="390" y="745"/>
                </a:lnTo>
                <a:lnTo>
                  <a:pt x="391" y="745"/>
                </a:lnTo>
                <a:lnTo>
                  <a:pt x="391" y="745"/>
                </a:lnTo>
                <a:lnTo>
                  <a:pt x="392" y="745"/>
                </a:lnTo>
                <a:lnTo>
                  <a:pt x="392" y="745"/>
                </a:lnTo>
                <a:lnTo>
                  <a:pt x="393" y="745"/>
                </a:lnTo>
                <a:lnTo>
                  <a:pt x="393" y="745"/>
                </a:lnTo>
                <a:lnTo>
                  <a:pt x="394" y="745"/>
                </a:lnTo>
                <a:lnTo>
                  <a:pt x="394" y="745"/>
                </a:lnTo>
                <a:lnTo>
                  <a:pt x="396" y="745"/>
                </a:lnTo>
                <a:lnTo>
                  <a:pt x="396" y="745"/>
                </a:lnTo>
                <a:lnTo>
                  <a:pt x="396" y="745"/>
                </a:lnTo>
                <a:lnTo>
                  <a:pt x="397" y="743"/>
                </a:lnTo>
                <a:lnTo>
                  <a:pt x="397" y="745"/>
                </a:lnTo>
                <a:lnTo>
                  <a:pt x="398" y="745"/>
                </a:lnTo>
                <a:lnTo>
                  <a:pt x="398" y="745"/>
                </a:lnTo>
                <a:lnTo>
                  <a:pt x="399" y="745"/>
                </a:lnTo>
                <a:lnTo>
                  <a:pt x="399" y="745"/>
                </a:lnTo>
                <a:lnTo>
                  <a:pt x="400" y="745"/>
                </a:lnTo>
                <a:lnTo>
                  <a:pt x="400" y="745"/>
                </a:lnTo>
                <a:lnTo>
                  <a:pt x="401" y="745"/>
                </a:lnTo>
                <a:lnTo>
                  <a:pt x="401" y="745"/>
                </a:lnTo>
                <a:lnTo>
                  <a:pt x="403" y="745"/>
                </a:lnTo>
                <a:lnTo>
                  <a:pt x="403" y="745"/>
                </a:lnTo>
                <a:lnTo>
                  <a:pt x="403" y="745"/>
                </a:lnTo>
                <a:lnTo>
                  <a:pt x="405" y="745"/>
                </a:lnTo>
                <a:lnTo>
                  <a:pt x="405" y="745"/>
                </a:lnTo>
                <a:lnTo>
                  <a:pt x="405" y="745"/>
                </a:lnTo>
                <a:lnTo>
                  <a:pt x="406" y="745"/>
                </a:lnTo>
                <a:lnTo>
                  <a:pt x="406" y="745"/>
                </a:lnTo>
                <a:lnTo>
                  <a:pt x="407" y="745"/>
                </a:lnTo>
                <a:lnTo>
                  <a:pt x="407" y="745"/>
                </a:lnTo>
                <a:lnTo>
                  <a:pt x="408" y="745"/>
                </a:lnTo>
                <a:lnTo>
                  <a:pt x="408" y="745"/>
                </a:lnTo>
                <a:lnTo>
                  <a:pt x="410" y="745"/>
                </a:lnTo>
                <a:lnTo>
                  <a:pt x="410" y="745"/>
                </a:lnTo>
                <a:lnTo>
                  <a:pt x="410" y="745"/>
                </a:lnTo>
                <a:lnTo>
                  <a:pt x="411" y="745"/>
                </a:lnTo>
                <a:lnTo>
                  <a:pt x="411" y="745"/>
                </a:lnTo>
                <a:lnTo>
                  <a:pt x="412" y="745"/>
                </a:lnTo>
                <a:lnTo>
                  <a:pt x="412" y="745"/>
                </a:lnTo>
                <a:lnTo>
                  <a:pt x="413" y="745"/>
                </a:lnTo>
                <a:lnTo>
                  <a:pt x="413" y="745"/>
                </a:lnTo>
                <a:lnTo>
                  <a:pt x="414" y="745"/>
                </a:lnTo>
                <a:lnTo>
                  <a:pt x="414" y="745"/>
                </a:lnTo>
                <a:lnTo>
                  <a:pt x="416" y="745"/>
                </a:lnTo>
                <a:lnTo>
                  <a:pt x="416" y="745"/>
                </a:lnTo>
                <a:lnTo>
                  <a:pt x="416" y="745"/>
                </a:lnTo>
                <a:lnTo>
                  <a:pt x="417" y="745"/>
                </a:lnTo>
                <a:lnTo>
                  <a:pt x="417" y="745"/>
                </a:lnTo>
                <a:lnTo>
                  <a:pt x="418" y="739"/>
                </a:lnTo>
                <a:lnTo>
                  <a:pt x="418" y="745"/>
                </a:lnTo>
                <a:lnTo>
                  <a:pt x="419" y="737"/>
                </a:lnTo>
                <a:lnTo>
                  <a:pt x="419" y="745"/>
                </a:lnTo>
                <a:lnTo>
                  <a:pt x="420" y="744"/>
                </a:lnTo>
                <a:lnTo>
                  <a:pt x="420" y="745"/>
                </a:lnTo>
                <a:lnTo>
                  <a:pt x="421" y="745"/>
                </a:lnTo>
                <a:lnTo>
                  <a:pt x="421" y="745"/>
                </a:lnTo>
                <a:lnTo>
                  <a:pt x="422" y="745"/>
                </a:lnTo>
                <a:lnTo>
                  <a:pt x="422" y="745"/>
                </a:lnTo>
                <a:lnTo>
                  <a:pt x="423" y="745"/>
                </a:lnTo>
                <a:lnTo>
                  <a:pt x="423" y="745"/>
                </a:lnTo>
                <a:lnTo>
                  <a:pt x="424" y="745"/>
                </a:lnTo>
                <a:lnTo>
                  <a:pt x="424" y="745"/>
                </a:lnTo>
                <a:lnTo>
                  <a:pt x="425" y="745"/>
                </a:lnTo>
                <a:lnTo>
                  <a:pt x="425" y="745"/>
                </a:lnTo>
                <a:lnTo>
                  <a:pt x="426" y="745"/>
                </a:lnTo>
                <a:lnTo>
                  <a:pt x="426" y="745"/>
                </a:lnTo>
                <a:lnTo>
                  <a:pt x="427" y="745"/>
                </a:lnTo>
                <a:lnTo>
                  <a:pt x="427" y="745"/>
                </a:lnTo>
                <a:lnTo>
                  <a:pt x="428" y="745"/>
                </a:lnTo>
                <a:lnTo>
                  <a:pt x="428" y="745"/>
                </a:lnTo>
                <a:lnTo>
                  <a:pt x="429" y="744"/>
                </a:lnTo>
                <a:lnTo>
                  <a:pt x="429" y="745"/>
                </a:lnTo>
                <a:lnTo>
                  <a:pt x="430" y="744"/>
                </a:lnTo>
                <a:lnTo>
                  <a:pt x="430" y="745"/>
                </a:lnTo>
                <a:lnTo>
                  <a:pt x="431" y="745"/>
                </a:lnTo>
                <a:lnTo>
                  <a:pt x="431" y="745"/>
                </a:lnTo>
                <a:lnTo>
                  <a:pt x="432" y="745"/>
                </a:lnTo>
                <a:lnTo>
                  <a:pt x="432" y="745"/>
                </a:lnTo>
                <a:lnTo>
                  <a:pt x="433" y="745"/>
                </a:lnTo>
                <a:lnTo>
                  <a:pt x="433" y="745"/>
                </a:lnTo>
                <a:lnTo>
                  <a:pt x="434" y="742"/>
                </a:lnTo>
                <a:lnTo>
                  <a:pt x="434" y="745"/>
                </a:lnTo>
                <a:lnTo>
                  <a:pt x="435" y="741"/>
                </a:lnTo>
                <a:lnTo>
                  <a:pt x="435" y="745"/>
                </a:lnTo>
                <a:lnTo>
                  <a:pt x="436" y="745"/>
                </a:lnTo>
                <a:lnTo>
                  <a:pt x="436" y="745"/>
                </a:lnTo>
                <a:lnTo>
                  <a:pt x="437" y="734"/>
                </a:lnTo>
                <a:lnTo>
                  <a:pt x="437" y="745"/>
                </a:lnTo>
                <a:lnTo>
                  <a:pt x="438" y="730"/>
                </a:lnTo>
                <a:lnTo>
                  <a:pt x="438" y="745"/>
                </a:lnTo>
                <a:lnTo>
                  <a:pt x="439" y="743"/>
                </a:lnTo>
                <a:lnTo>
                  <a:pt x="439" y="745"/>
                </a:lnTo>
                <a:lnTo>
                  <a:pt x="440" y="745"/>
                </a:lnTo>
                <a:lnTo>
                  <a:pt x="440" y="745"/>
                </a:lnTo>
                <a:lnTo>
                  <a:pt x="441" y="745"/>
                </a:lnTo>
                <a:lnTo>
                  <a:pt x="441" y="745"/>
                </a:lnTo>
                <a:lnTo>
                  <a:pt x="442" y="745"/>
                </a:lnTo>
                <a:lnTo>
                  <a:pt x="442" y="745"/>
                </a:lnTo>
                <a:lnTo>
                  <a:pt x="443" y="745"/>
                </a:lnTo>
                <a:lnTo>
                  <a:pt x="443" y="745"/>
                </a:lnTo>
                <a:lnTo>
                  <a:pt x="445" y="745"/>
                </a:lnTo>
                <a:lnTo>
                  <a:pt x="445" y="745"/>
                </a:lnTo>
                <a:lnTo>
                  <a:pt x="445" y="745"/>
                </a:lnTo>
                <a:lnTo>
                  <a:pt x="446" y="745"/>
                </a:lnTo>
                <a:lnTo>
                  <a:pt x="446" y="745"/>
                </a:lnTo>
                <a:lnTo>
                  <a:pt x="447" y="745"/>
                </a:lnTo>
                <a:lnTo>
                  <a:pt x="447" y="745"/>
                </a:lnTo>
                <a:lnTo>
                  <a:pt x="448" y="744"/>
                </a:lnTo>
                <a:lnTo>
                  <a:pt x="448" y="745"/>
                </a:lnTo>
                <a:lnTo>
                  <a:pt x="449" y="745"/>
                </a:lnTo>
                <a:lnTo>
                  <a:pt x="449" y="745"/>
                </a:lnTo>
                <a:lnTo>
                  <a:pt x="450" y="744"/>
                </a:lnTo>
                <a:lnTo>
                  <a:pt x="450" y="745"/>
                </a:lnTo>
                <a:lnTo>
                  <a:pt x="451" y="745"/>
                </a:lnTo>
                <a:lnTo>
                  <a:pt x="451" y="745"/>
                </a:lnTo>
                <a:lnTo>
                  <a:pt x="452" y="745"/>
                </a:lnTo>
                <a:lnTo>
                  <a:pt x="452" y="745"/>
                </a:lnTo>
                <a:lnTo>
                  <a:pt x="453" y="744"/>
                </a:lnTo>
                <a:lnTo>
                  <a:pt x="453" y="745"/>
                </a:lnTo>
                <a:lnTo>
                  <a:pt x="454" y="740"/>
                </a:lnTo>
                <a:lnTo>
                  <a:pt x="454" y="745"/>
                </a:lnTo>
                <a:lnTo>
                  <a:pt x="455" y="743"/>
                </a:lnTo>
                <a:lnTo>
                  <a:pt x="455" y="745"/>
                </a:lnTo>
                <a:lnTo>
                  <a:pt x="456" y="745"/>
                </a:lnTo>
                <a:lnTo>
                  <a:pt x="456" y="745"/>
                </a:lnTo>
                <a:lnTo>
                  <a:pt x="457" y="744"/>
                </a:lnTo>
                <a:lnTo>
                  <a:pt x="457" y="745"/>
                </a:lnTo>
                <a:lnTo>
                  <a:pt x="458" y="745"/>
                </a:lnTo>
                <a:lnTo>
                  <a:pt x="458" y="745"/>
                </a:lnTo>
                <a:lnTo>
                  <a:pt x="459" y="745"/>
                </a:lnTo>
                <a:lnTo>
                  <a:pt x="459" y="745"/>
                </a:lnTo>
                <a:lnTo>
                  <a:pt x="461" y="745"/>
                </a:lnTo>
                <a:lnTo>
                  <a:pt x="461" y="745"/>
                </a:lnTo>
                <a:lnTo>
                  <a:pt x="461" y="745"/>
                </a:lnTo>
                <a:lnTo>
                  <a:pt x="462" y="745"/>
                </a:lnTo>
                <a:lnTo>
                  <a:pt x="462" y="745"/>
                </a:lnTo>
                <a:lnTo>
                  <a:pt x="463" y="745"/>
                </a:lnTo>
                <a:lnTo>
                  <a:pt x="463" y="745"/>
                </a:lnTo>
                <a:lnTo>
                  <a:pt x="464" y="745"/>
                </a:lnTo>
                <a:lnTo>
                  <a:pt x="464" y="745"/>
                </a:lnTo>
                <a:lnTo>
                  <a:pt x="465" y="745"/>
                </a:lnTo>
                <a:lnTo>
                  <a:pt x="465" y="745"/>
                </a:lnTo>
                <a:lnTo>
                  <a:pt x="466" y="745"/>
                </a:lnTo>
                <a:lnTo>
                  <a:pt x="466" y="745"/>
                </a:lnTo>
                <a:lnTo>
                  <a:pt x="467" y="745"/>
                </a:lnTo>
                <a:lnTo>
                  <a:pt x="467" y="745"/>
                </a:lnTo>
                <a:lnTo>
                  <a:pt x="468" y="745"/>
                </a:lnTo>
                <a:lnTo>
                  <a:pt x="468" y="745"/>
                </a:lnTo>
                <a:lnTo>
                  <a:pt x="470" y="745"/>
                </a:lnTo>
                <a:lnTo>
                  <a:pt x="470" y="745"/>
                </a:lnTo>
                <a:lnTo>
                  <a:pt x="470" y="745"/>
                </a:lnTo>
                <a:lnTo>
                  <a:pt x="471" y="745"/>
                </a:lnTo>
                <a:lnTo>
                  <a:pt x="471" y="745"/>
                </a:lnTo>
                <a:lnTo>
                  <a:pt x="472" y="745"/>
                </a:lnTo>
                <a:lnTo>
                  <a:pt x="472" y="745"/>
                </a:lnTo>
                <a:lnTo>
                  <a:pt x="473" y="745"/>
                </a:lnTo>
                <a:lnTo>
                  <a:pt x="473" y="745"/>
                </a:lnTo>
                <a:lnTo>
                  <a:pt x="474" y="745"/>
                </a:lnTo>
                <a:lnTo>
                  <a:pt x="474" y="745"/>
                </a:lnTo>
                <a:lnTo>
                  <a:pt x="475" y="745"/>
                </a:lnTo>
                <a:lnTo>
                  <a:pt x="475" y="745"/>
                </a:lnTo>
                <a:lnTo>
                  <a:pt x="476" y="745"/>
                </a:lnTo>
                <a:lnTo>
                  <a:pt x="476" y="745"/>
                </a:lnTo>
                <a:lnTo>
                  <a:pt x="477" y="745"/>
                </a:lnTo>
                <a:lnTo>
                  <a:pt x="477" y="745"/>
                </a:lnTo>
                <a:lnTo>
                  <a:pt x="478" y="745"/>
                </a:lnTo>
                <a:lnTo>
                  <a:pt x="478" y="745"/>
                </a:lnTo>
                <a:lnTo>
                  <a:pt x="479" y="745"/>
                </a:lnTo>
                <a:lnTo>
                  <a:pt x="479" y="745"/>
                </a:lnTo>
                <a:lnTo>
                  <a:pt x="480" y="745"/>
                </a:lnTo>
                <a:lnTo>
                  <a:pt x="480" y="745"/>
                </a:lnTo>
                <a:lnTo>
                  <a:pt x="482" y="745"/>
                </a:lnTo>
                <a:lnTo>
                  <a:pt x="482" y="745"/>
                </a:lnTo>
                <a:lnTo>
                  <a:pt x="482" y="745"/>
                </a:lnTo>
                <a:lnTo>
                  <a:pt x="483" y="745"/>
                </a:lnTo>
                <a:lnTo>
                  <a:pt x="483" y="745"/>
                </a:lnTo>
                <a:lnTo>
                  <a:pt x="484" y="745"/>
                </a:lnTo>
                <a:lnTo>
                  <a:pt x="484" y="745"/>
                </a:lnTo>
                <a:lnTo>
                  <a:pt x="485" y="745"/>
                </a:lnTo>
                <a:lnTo>
                  <a:pt x="485" y="745"/>
                </a:lnTo>
                <a:lnTo>
                  <a:pt x="486" y="745"/>
                </a:lnTo>
                <a:lnTo>
                  <a:pt x="486" y="745"/>
                </a:lnTo>
                <a:lnTo>
                  <a:pt x="487" y="745"/>
                </a:lnTo>
                <a:lnTo>
                  <a:pt x="487" y="745"/>
                </a:lnTo>
                <a:lnTo>
                  <a:pt x="488" y="745"/>
                </a:lnTo>
                <a:lnTo>
                  <a:pt x="488" y="745"/>
                </a:lnTo>
                <a:lnTo>
                  <a:pt x="489" y="745"/>
                </a:lnTo>
                <a:lnTo>
                  <a:pt x="489" y="745"/>
                </a:lnTo>
                <a:lnTo>
                  <a:pt x="494" y="745"/>
                </a:lnTo>
                <a:lnTo>
                  <a:pt x="494" y="745"/>
                </a:lnTo>
                <a:lnTo>
                  <a:pt x="494" y="745"/>
                </a:lnTo>
                <a:lnTo>
                  <a:pt x="495" y="745"/>
                </a:lnTo>
                <a:lnTo>
                  <a:pt x="495" y="745"/>
                </a:lnTo>
                <a:lnTo>
                  <a:pt x="502" y="745"/>
                </a:lnTo>
                <a:lnTo>
                  <a:pt x="502" y="745"/>
                </a:lnTo>
                <a:lnTo>
                  <a:pt x="502" y="745"/>
                </a:lnTo>
                <a:lnTo>
                  <a:pt x="503" y="745"/>
                </a:lnTo>
                <a:lnTo>
                  <a:pt x="503" y="745"/>
                </a:lnTo>
                <a:lnTo>
                  <a:pt x="504" y="745"/>
                </a:lnTo>
                <a:lnTo>
                  <a:pt x="504" y="745"/>
                </a:lnTo>
                <a:lnTo>
                  <a:pt x="506" y="745"/>
                </a:lnTo>
                <a:lnTo>
                  <a:pt x="506" y="745"/>
                </a:lnTo>
                <a:lnTo>
                  <a:pt x="506" y="745"/>
                </a:lnTo>
                <a:lnTo>
                  <a:pt x="507" y="745"/>
                </a:lnTo>
                <a:lnTo>
                  <a:pt x="507" y="745"/>
                </a:lnTo>
                <a:lnTo>
                  <a:pt x="508" y="745"/>
                </a:lnTo>
                <a:lnTo>
                  <a:pt x="508" y="745"/>
                </a:lnTo>
                <a:lnTo>
                  <a:pt x="509" y="745"/>
                </a:lnTo>
                <a:lnTo>
                  <a:pt x="509" y="745"/>
                </a:lnTo>
                <a:lnTo>
                  <a:pt x="510" y="745"/>
                </a:lnTo>
                <a:lnTo>
                  <a:pt x="510" y="745"/>
                </a:lnTo>
                <a:lnTo>
                  <a:pt x="513" y="745"/>
                </a:lnTo>
                <a:lnTo>
                  <a:pt x="513" y="745"/>
                </a:lnTo>
                <a:lnTo>
                  <a:pt x="513" y="745"/>
                </a:lnTo>
                <a:lnTo>
                  <a:pt x="516" y="745"/>
                </a:lnTo>
                <a:lnTo>
                  <a:pt x="516" y="745"/>
                </a:lnTo>
                <a:lnTo>
                  <a:pt x="516" y="745"/>
                </a:lnTo>
                <a:lnTo>
                  <a:pt x="517" y="745"/>
                </a:lnTo>
                <a:lnTo>
                  <a:pt x="517" y="745"/>
                </a:lnTo>
                <a:lnTo>
                  <a:pt x="518" y="745"/>
                </a:lnTo>
                <a:lnTo>
                  <a:pt x="518" y="745"/>
                </a:lnTo>
                <a:lnTo>
                  <a:pt x="521" y="745"/>
                </a:lnTo>
                <a:lnTo>
                  <a:pt x="521" y="745"/>
                </a:lnTo>
                <a:lnTo>
                  <a:pt x="521" y="745"/>
                </a:lnTo>
                <a:lnTo>
                  <a:pt x="522" y="745"/>
                </a:lnTo>
                <a:lnTo>
                  <a:pt x="522" y="745"/>
                </a:lnTo>
                <a:lnTo>
                  <a:pt x="523" y="745"/>
                </a:lnTo>
                <a:lnTo>
                  <a:pt x="523" y="745"/>
                </a:lnTo>
                <a:lnTo>
                  <a:pt x="526" y="745"/>
                </a:lnTo>
                <a:lnTo>
                  <a:pt x="526" y="745"/>
                </a:lnTo>
                <a:lnTo>
                  <a:pt x="526" y="745"/>
                </a:lnTo>
                <a:lnTo>
                  <a:pt x="527" y="745"/>
                </a:lnTo>
                <a:lnTo>
                  <a:pt x="527" y="745"/>
                </a:lnTo>
                <a:lnTo>
                  <a:pt x="528" y="745"/>
                </a:lnTo>
                <a:lnTo>
                  <a:pt x="528" y="745"/>
                </a:lnTo>
                <a:lnTo>
                  <a:pt x="529" y="745"/>
                </a:lnTo>
                <a:lnTo>
                  <a:pt x="529" y="745"/>
                </a:lnTo>
                <a:lnTo>
                  <a:pt x="530" y="745"/>
                </a:lnTo>
                <a:lnTo>
                  <a:pt x="530" y="745"/>
                </a:lnTo>
                <a:lnTo>
                  <a:pt x="531" y="745"/>
                </a:lnTo>
                <a:lnTo>
                  <a:pt x="531" y="745"/>
                </a:lnTo>
                <a:lnTo>
                  <a:pt x="534" y="745"/>
                </a:lnTo>
                <a:lnTo>
                  <a:pt x="534" y="745"/>
                </a:lnTo>
                <a:lnTo>
                  <a:pt x="534" y="745"/>
                </a:lnTo>
                <a:lnTo>
                  <a:pt x="535" y="745"/>
                </a:lnTo>
                <a:lnTo>
                  <a:pt x="535" y="745"/>
                </a:lnTo>
                <a:lnTo>
                  <a:pt x="537" y="745"/>
                </a:lnTo>
                <a:lnTo>
                  <a:pt x="537" y="745"/>
                </a:lnTo>
                <a:lnTo>
                  <a:pt x="537" y="745"/>
                </a:lnTo>
                <a:lnTo>
                  <a:pt x="540" y="745"/>
                </a:lnTo>
                <a:lnTo>
                  <a:pt x="540" y="745"/>
                </a:lnTo>
                <a:lnTo>
                  <a:pt x="540" y="745"/>
                </a:lnTo>
                <a:lnTo>
                  <a:pt x="545" y="745"/>
                </a:lnTo>
                <a:lnTo>
                  <a:pt x="545" y="745"/>
                </a:lnTo>
                <a:lnTo>
                  <a:pt x="545" y="745"/>
                </a:lnTo>
                <a:lnTo>
                  <a:pt x="546" y="745"/>
                </a:lnTo>
                <a:lnTo>
                  <a:pt x="546" y="745"/>
                </a:lnTo>
                <a:lnTo>
                  <a:pt x="548" y="745"/>
                </a:lnTo>
                <a:lnTo>
                  <a:pt x="548" y="745"/>
                </a:lnTo>
                <a:lnTo>
                  <a:pt x="548" y="745"/>
                </a:lnTo>
                <a:lnTo>
                  <a:pt x="549" y="745"/>
                </a:lnTo>
                <a:lnTo>
                  <a:pt x="549" y="745"/>
                </a:lnTo>
                <a:lnTo>
                  <a:pt x="550" y="745"/>
                </a:lnTo>
                <a:lnTo>
                  <a:pt x="550" y="745"/>
                </a:lnTo>
                <a:lnTo>
                  <a:pt x="551" y="745"/>
                </a:lnTo>
                <a:lnTo>
                  <a:pt x="551" y="745"/>
                </a:lnTo>
                <a:lnTo>
                  <a:pt x="557" y="745"/>
                </a:lnTo>
                <a:lnTo>
                  <a:pt x="557" y="745"/>
                </a:lnTo>
                <a:lnTo>
                  <a:pt x="557" y="745"/>
                </a:lnTo>
                <a:lnTo>
                  <a:pt x="560" y="745"/>
                </a:lnTo>
                <a:lnTo>
                  <a:pt x="560" y="745"/>
                </a:lnTo>
                <a:lnTo>
                  <a:pt x="560" y="745"/>
                </a:lnTo>
                <a:lnTo>
                  <a:pt x="561" y="745"/>
                </a:lnTo>
                <a:lnTo>
                  <a:pt x="561" y="745"/>
                </a:lnTo>
                <a:lnTo>
                  <a:pt x="562" y="745"/>
                </a:lnTo>
                <a:lnTo>
                  <a:pt x="562" y="745"/>
                </a:lnTo>
                <a:lnTo>
                  <a:pt x="563" y="745"/>
                </a:lnTo>
                <a:lnTo>
                  <a:pt x="563" y="745"/>
                </a:lnTo>
                <a:lnTo>
                  <a:pt x="568" y="745"/>
                </a:lnTo>
                <a:lnTo>
                  <a:pt x="568" y="745"/>
                </a:lnTo>
                <a:lnTo>
                  <a:pt x="568" y="745"/>
                </a:lnTo>
                <a:lnTo>
                  <a:pt x="569" y="745"/>
                </a:lnTo>
                <a:lnTo>
                  <a:pt x="569" y="745"/>
                </a:lnTo>
                <a:lnTo>
                  <a:pt x="570" y="745"/>
                </a:lnTo>
                <a:lnTo>
                  <a:pt x="570" y="745"/>
                </a:lnTo>
                <a:lnTo>
                  <a:pt x="572" y="745"/>
                </a:lnTo>
                <a:lnTo>
                  <a:pt x="572" y="745"/>
                </a:lnTo>
                <a:lnTo>
                  <a:pt x="572" y="744"/>
                </a:lnTo>
                <a:lnTo>
                  <a:pt x="573" y="744"/>
                </a:lnTo>
                <a:lnTo>
                  <a:pt x="573" y="745"/>
                </a:lnTo>
                <a:lnTo>
                  <a:pt x="574" y="744"/>
                </a:lnTo>
                <a:lnTo>
                  <a:pt x="574" y="745"/>
                </a:lnTo>
                <a:lnTo>
                  <a:pt x="575" y="745"/>
                </a:lnTo>
                <a:lnTo>
                  <a:pt x="575" y="745"/>
                </a:lnTo>
                <a:lnTo>
                  <a:pt x="581" y="745"/>
                </a:lnTo>
                <a:lnTo>
                  <a:pt x="581" y="745"/>
                </a:lnTo>
                <a:lnTo>
                  <a:pt x="581" y="745"/>
                </a:lnTo>
                <a:lnTo>
                  <a:pt x="582" y="745"/>
                </a:lnTo>
                <a:lnTo>
                  <a:pt x="582" y="745"/>
                </a:lnTo>
                <a:lnTo>
                  <a:pt x="583" y="745"/>
                </a:lnTo>
                <a:lnTo>
                  <a:pt x="583" y="745"/>
                </a:lnTo>
                <a:lnTo>
                  <a:pt x="584" y="745"/>
                </a:lnTo>
                <a:lnTo>
                  <a:pt x="584" y="745"/>
                </a:lnTo>
                <a:lnTo>
                  <a:pt x="585" y="745"/>
                </a:lnTo>
                <a:lnTo>
                  <a:pt x="585" y="745"/>
                </a:lnTo>
                <a:lnTo>
                  <a:pt x="586" y="745"/>
                </a:lnTo>
                <a:lnTo>
                  <a:pt x="586" y="745"/>
                </a:lnTo>
                <a:lnTo>
                  <a:pt x="591" y="745"/>
                </a:lnTo>
                <a:lnTo>
                  <a:pt x="591" y="745"/>
                </a:lnTo>
                <a:lnTo>
                  <a:pt x="591" y="745"/>
                </a:lnTo>
                <a:lnTo>
                  <a:pt x="593" y="745"/>
                </a:lnTo>
                <a:lnTo>
                  <a:pt x="593" y="745"/>
                </a:lnTo>
                <a:lnTo>
                  <a:pt x="593" y="745"/>
                </a:lnTo>
                <a:lnTo>
                  <a:pt x="594" y="745"/>
                </a:lnTo>
                <a:lnTo>
                  <a:pt x="594" y="745"/>
                </a:lnTo>
                <a:lnTo>
                  <a:pt x="595" y="745"/>
                </a:lnTo>
                <a:lnTo>
                  <a:pt x="595" y="745"/>
                </a:lnTo>
                <a:lnTo>
                  <a:pt x="600" y="745"/>
                </a:lnTo>
                <a:lnTo>
                  <a:pt x="600" y="745"/>
                </a:lnTo>
                <a:lnTo>
                  <a:pt x="600" y="745"/>
                </a:lnTo>
                <a:lnTo>
                  <a:pt x="605" y="745"/>
                </a:lnTo>
                <a:lnTo>
                  <a:pt x="605" y="745"/>
                </a:lnTo>
                <a:lnTo>
                  <a:pt x="605" y="745"/>
                </a:lnTo>
                <a:lnTo>
                  <a:pt x="608" y="745"/>
                </a:lnTo>
                <a:lnTo>
                  <a:pt x="608" y="745"/>
                </a:lnTo>
                <a:lnTo>
                  <a:pt x="608" y="745"/>
                </a:lnTo>
                <a:lnTo>
                  <a:pt x="609" y="745"/>
                </a:lnTo>
                <a:lnTo>
                  <a:pt x="609" y="745"/>
                </a:lnTo>
                <a:lnTo>
                  <a:pt x="610" y="745"/>
                </a:lnTo>
                <a:lnTo>
                  <a:pt x="610" y="745"/>
                </a:lnTo>
                <a:lnTo>
                  <a:pt x="611" y="745"/>
                </a:lnTo>
                <a:lnTo>
                  <a:pt x="611" y="745"/>
                </a:lnTo>
                <a:lnTo>
                  <a:pt x="619" y="745"/>
                </a:lnTo>
                <a:lnTo>
                  <a:pt x="619" y="745"/>
                </a:lnTo>
                <a:lnTo>
                  <a:pt x="619" y="745"/>
                </a:lnTo>
                <a:lnTo>
                  <a:pt x="622" y="745"/>
                </a:lnTo>
                <a:lnTo>
                  <a:pt x="622" y="744"/>
                </a:lnTo>
                <a:lnTo>
                  <a:pt x="622" y="745"/>
                </a:lnTo>
                <a:lnTo>
                  <a:pt x="623" y="744"/>
                </a:lnTo>
                <a:lnTo>
                  <a:pt x="623" y="745"/>
                </a:lnTo>
                <a:lnTo>
                  <a:pt x="624" y="745"/>
                </a:lnTo>
                <a:lnTo>
                  <a:pt x="624" y="745"/>
                </a:lnTo>
                <a:lnTo>
                  <a:pt x="626" y="745"/>
                </a:lnTo>
                <a:lnTo>
                  <a:pt x="626" y="732"/>
                </a:lnTo>
                <a:lnTo>
                  <a:pt x="626" y="745"/>
                </a:lnTo>
                <a:lnTo>
                  <a:pt x="627" y="738"/>
                </a:lnTo>
                <a:lnTo>
                  <a:pt x="627" y="745"/>
                </a:lnTo>
                <a:lnTo>
                  <a:pt x="628" y="743"/>
                </a:lnTo>
                <a:lnTo>
                  <a:pt x="628" y="745"/>
                </a:lnTo>
                <a:lnTo>
                  <a:pt x="629" y="745"/>
                </a:lnTo>
                <a:lnTo>
                  <a:pt x="629" y="745"/>
                </a:lnTo>
                <a:lnTo>
                  <a:pt x="630" y="745"/>
                </a:lnTo>
                <a:lnTo>
                  <a:pt x="630" y="745"/>
                </a:lnTo>
                <a:lnTo>
                  <a:pt x="631" y="745"/>
                </a:lnTo>
                <a:lnTo>
                  <a:pt x="631" y="745"/>
                </a:lnTo>
                <a:lnTo>
                  <a:pt x="633" y="745"/>
                </a:lnTo>
                <a:lnTo>
                  <a:pt x="633" y="745"/>
                </a:lnTo>
                <a:lnTo>
                  <a:pt x="633" y="745"/>
                </a:lnTo>
                <a:lnTo>
                  <a:pt x="637" y="745"/>
                </a:lnTo>
                <a:lnTo>
                  <a:pt x="637" y="745"/>
                </a:lnTo>
                <a:lnTo>
                  <a:pt x="637" y="745"/>
                </a:lnTo>
                <a:lnTo>
                  <a:pt x="643" y="745"/>
                </a:lnTo>
                <a:lnTo>
                  <a:pt x="643" y="745"/>
                </a:lnTo>
                <a:lnTo>
                  <a:pt x="643" y="745"/>
                </a:lnTo>
                <a:lnTo>
                  <a:pt x="645" y="745"/>
                </a:lnTo>
                <a:lnTo>
                  <a:pt x="645" y="745"/>
                </a:lnTo>
                <a:lnTo>
                  <a:pt x="645" y="745"/>
                </a:lnTo>
                <a:lnTo>
                  <a:pt x="646" y="745"/>
                </a:lnTo>
                <a:lnTo>
                  <a:pt x="646" y="745"/>
                </a:lnTo>
                <a:lnTo>
                  <a:pt x="648" y="745"/>
                </a:lnTo>
                <a:lnTo>
                  <a:pt x="648" y="745"/>
                </a:lnTo>
                <a:lnTo>
                  <a:pt x="648" y="745"/>
                </a:lnTo>
                <a:lnTo>
                  <a:pt x="649" y="745"/>
                </a:lnTo>
                <a:lnTo>
                  <a:pt x="649" y="745"/>
                </a:lnTo>
                <a:lnTo>
                  <a:pt x="650" y="745"/>
                </a:lnTo>
                <a:lnTo>
                  <a:pt x="650" y="745"/>
                </a:lnTo>
                <a:lnTo>
                  <a:pt x="651" y="745"/>
                </a:lnTo>
                <a:lnTo>
                  <a:pt x="651" y="745"/>
                </a:lnTo>
                <a:lnTo>
                  <a:pt x="652" y="745"/>
                </a:lnTo>
                <a:lnTo>
                  <a:pt x="652" y="745"/>
                </a:lnTo>
                <a:lnTo>
                  <a:pt x="654" y="745"/>
                </a:lnTo>
                <a:lnTo>
                  <a:pt x="654" y="745"/>
                </a:lnTo>
                <a:lnTo>
                  <a:pt x="654" y="745"/>
                </a:lnTo>
                <a:lnTo>
                  <a:pt x="657" y="745"/>
                </a:lnTo>
                <a:lnTo>
                  <a:pt x="657" y="745"/>
                </a:lnTo>
                <a:lnTo>
                  <a:pt x="657" y="745"/>
                </a:lnTo>
                <a:lnTo>
                  <a:pt x="658" y="743"/>
                </a:lnTo>
                <a:lnTo>
                  <a:pt x="658" y="745"/>
                </a:lnTo>
                <a:lnTo>
                  <a:pt x="659" y="743"/>
                </a:lnTo>
                <a:lnTo>
                  <a:pt x="659" y="745"/>
                </a:lnTo>
                <a:lnTo>
                  <a:pt x="660" y="745"/>
                </a:lnTo>
                <a:lnTo>
                  <a:pt x="660" y="745"/>
                </a:lnTo>
                <a:lnTo>
                  <a:pt x="661" y="745"/>
                </a:lnTo>
                <a:lnTo>
                  <a:pt x="661" y="745"/>
                </a:lnTo>
                <a:lnTo>
                  <a:pt x="662" y="745"/>
                </a:lnTo>
                <a:lnTo>
                  <a:pt x="662" y="745"/>
                </a:lnTo>
                <a:lnTo>
                  <a:pt x="665" y="745"/>
                </a:lnTo>
                <a:lnTo>
                  <a:pt x="665" y="745"/>
                </a:lnTo>
                <a:lnTo>
                  <a:pt x="665" y="745"/>
                </a:lnTo>
                <a:lnTo>
                  <a:pt x="666" y="745"/>
                </a:lnTo>
                <a:lnTo>
                  <a:pt x="666" y="745"/>
                </a:lnTo>
                <a:lnTo>
                  <a:pt x="667" y="745"/>
                </a:lnTo>
                <a:lnTo>
                  <a:pt x="667" y="745"/>
                </a:lnTo>
                <a:lnTo>
                  <a:pt x="668" y="745"/>
                </a:lnTo>
                <a:lnTo>
                  <a:pt x="668" y="745"/>
                </a:lnTo>
                <a:lnTo>
                  <a:pt x="670" y="745"/>
                </a:lnTo>
                <a:lnTo>
                  <a:pt x="670" y="745"/>
                </a:lnTo>
                <a:lnTo>
                  <a:pt x="670" y="745"/>
                </a:lnTo>
                <a:lnTo>
                  <a:pt x="672" y="745"/>
                </a:lnTo>
                <a:lnTo>
                  <a:pt x="672" y="745"/>
                </a:lnTo>
                <a:lnTo>
                  <a:pt x="672" y="745"/>
                </a:lnTo>
                <a:lnTo>
                  <a:pt x="673" y="745"/>
                </a:lnTo>
                <a:lnTo>
                  <a:pt x="673" y="745"/>
                </a:lnTo>
                <a:lnTo>
                  <a:pt x="674" y="745"/>
                </a:lnTo>
                <a:lnTo>
                  <a:pt x="674" y="745"/>
                </a:lnTo>
                <a:lnTo>
                  <a:pt x="677" y="745"/>
                </a:lnTo>
                <a:lnTo>
                  <a:pt x="677" y="745"/>
                </a:lnTo>
                <a:lnTo>
                  <a:pt x="677" y="745"/>
                </a:lnTo>
                <a:lnTo>
                  <a:pt x="678" y="745"/>
                </a:lnTo>
                <a:lnTo>
                  <a:pt x="678" y="745"/>
                </a:lnTo>
                <a:lnTo>
                  <a:pt x="679" y="745"/>
                </a:lnTo>
                <a:lnTo>
                  <a:pt x="679" y="745"/>
                </a:lnTo>
                <a:lnTo>
                  <a:pt x="680" y="744"/>
                </a:lnTo>
                <a:lnTo>
                  <a:pt x="680" y="745"/>
                </a:lnTo>
                <a:lnTo>
                  <a:pt x="681" y="745"/>
                </a:lnTo>
                <a:lnTo>
                  <a:pt x="681" y="745"/>
                </a:lnTo>
                <a:lnTo>
                  <a:pt x="682" y="745"/>
                </a:lnTo>
                <a:lnTo>
                  <a:pt x="682" y="745"/>
                </a:lnTo>
                <a:lnTo>
                  <a:pt x="686" y="745"/>
                </a:lnTo>
                <a:lnTo>
                  <a:pt x="686" y="745"/>
                </a:lnTo>
                <a:lnTo>
                  <a:pt x="686" y="745"/>
                </a:lnTo>
                <a:lnTo>
                  <a:pt x="687" y="632"/>
                </a:lnTo>
                <a:lnTo>
                  <a:pt x="687" y="745"/>
                </a:lnTo>
                <a:lnTo>
                  <a:pt x="688" y="619"/>
                </a:lnTo>
                <a:lnTo>
                  <a:pt x="688" y="745"/>
                </a:lnTo>
                <a:lnTo>
                  <a:pt x="689" y="701"/>
                </a:lnTo>
                <a:lnTo>
                  <a:pt x="689" y="745"/>
                </a:lnTo>
                <a:lnTo>
                  <a:pt x="690" y="741"/>
                </a:lnTo>
                <a:lnTo>
                  <a:pt x="690" y="745"/>
                </a:lnTo>
                <a:lnTo>
                  <a:pt x="691" y="745"/>
                </a:lnTo>
                <a:lnTo>
                  <a:pt x="691" y="745"/>
                </a:lnTo>
                <a:lnTo>
                  <a:pt x="693" y="745"/>
                </a:lnTo>
                <a:lnTo>
                  <a:pt x="693" y="745"/>
                </a:lnTo>
                <a:lnTo>
                  <a:pt x="693" y="745"/>
                </a:lnTo>
                <a:lnTo>
                  <a:pt x="694" y="744"/>
                </a:lnTo>
                <a:lnTo>
                  <a:pt x="694" y="745"/>
                </a:lnTo>
                <a:lnTo>
                  <a:pt x="695" y="744"/>
                </a:lnTo>
                <a:lnTo>
                  <a:pt x="695" y="745"/>
                </a:lnTo>
                <a:lnTo>
                  <a:pt x="696" y="745"/>
                </a:lnTo>
                <a:lnTo>
                  <a:pt x="696" y="745"/>
                </a:lnTo>
                <a:lnTo>
                  <a:pt x="697" y="745"/>
                </a:lnTo>
                <a:lnTo>
                  <a:pt x="697" y="745"/>
                </a:lnTo>
                <a:lnTo>
                  <a:pt x="698" y="734"/>
                </a:lnTo>
                <a:lnTo>
                  <a:pt x="698" y="745"/>
                </a:lnTo>
                <a:lnTo>
                  <a:pt x="699" y="733"/>
                </a:lnTo>
                <a:lnTo>
                  <a:pt x="699" y="745"/>
                </a:lnTo>
                <a:lnTo>
                  <a:pt x="700" y="742"/>
                </a:lnTo>
                <a:lnTo>
                  <a:pt x="700" y="745"/>
                </a:lnTo>
                <a:lnTo>
                  <a:pt x="701" y="745"/>
                </a:lnTo>
                <a:lnTo>
                  <a:pt x="701" y="745"/>
                </a:lnTo>
                <a:lnTo>
                  <a:pt x="702" y="745"/>
                </a:lnTo>
                <a:lnTo>
                  <a:pt x="702" y="745"/>
                </a:lnTo>
                <a:lnTo>
                  <a:pt x="703" y="744"/>
                </a:lnTo>
                <a:lnTo>
                  <a:pt x="703" y="745"/>
                </a:lnTo>
                <a:lnTo>
                  <a:pt x="704" y="743"/>
                </a:lnTo>
                <a:lnTo>
                  <a:pt x="704" y="745"/>
                </a:lnTo>
                <a:lnTo>
                  <a:pt x="705" y="745"/>
                </a:lnTo>
                <a:lnTo>
                  <a:pt x="705" y="745"/>
                </a:lnTo>
                <a:lnTo>
                  <a:pt x="706" y="741"/>
                </a:lnTo>
                <a:lnTo>
                  <a:pt x="706" y="745"/>
                </a:lnTo>
                <a:lnTo>
                  <a:pt x="707" y="740"/>
                </a:lnTo>
                <a:lnTo>
                  <a:pt x="707" y="745"/>
                </a:lnTo>
                <a:lnTo>
                  <a:pt x="708" y="744"/>
                </a:lnTo>
                <a:lnTo>
                  <a:pt x="708" y="745"/>
                </a:lnTo>
                <a:lnTo>
                  <a:pt x="709" y="743"/>
                </a:lnTo>
                <a:lnTo>
                  <a:pt x="709" y="745"/>
                </a:lnTo>
                <a:lnTo>
                  <a:pt x="710" y="743"/>
                </a:lnTo>
                <a:lnTo>
                  <a:pt x="710" y="745"/>
                </a:lnTo>
                <a:lnTo>
                  <a:pt x="711" y="745"/>
                </a:lnTo>
                <a:lnTo>
                  <a:pt x="711" y="745"/>
                </a:lnTo>
                <a:lnTo>
                  <a:pt x="712" y="745"/>
                </a:lnTo>
                <a:lnTo>
                  <a:pt x="712" y="745"/>
                </a:lnTo>
                <a:lnTo>
                  <a:pt x="714" y="745"/>
                </a:lnTo>
                <a:lnTo>
                  <a:pt x="714" y="745"/>
                </a:lnTo>
                <a:lnTo>
                  <a:pt x="714" y="745"/>
                </a:lnTo>
                <a:lnTo>
                  <a:pt x="715" y="745"/>
                </a:lnTo>
                <a:lnTo>
                  <a:pt x="715" y="745"/>
                </a:lnTo>
                <a:lnTo>
                  <a:pt x="716" y="745"/>
                </a:lnTo>
                <a:lnTo>
                  <a:pt x="716" y="745"/>
                </a:lnTo>
                <a:lnTo>
                  <a:pt x="717" y="745"/>
                </a:lnTo>
                <a:lnTo>
                  <a:pt x="717" y="745"/>
                </a:lnTo>
                <a:lnTo>
                  <a:pt x="718" y="745"/>
                </a:lnTo>
                <a:lnTo>
                  <a:pt x="718" y="745"/>
                </a:lnTo>
                <a:lnTo>
                  <a:pt x="719" y="745"/>
                </a:lnTo>
                <a:lnTo>
                  <a:pt x="719" y="745"/>
                </a:lnTo>
                <a:lnTo>
                  <a:pt x="720" y="745"/>
                </a:lnTo>
                <a:lnTo>
                  <a:pt x="720" y="745"/>
                </a:lnTo>
                <a:lnTo>
                  <a:pt x="721" y="745"/>
                </a:lnTo>
                <a:lnTo>
                  <a:pt x="721" y="745"/>
                </a:lnTo>
                <a:lnTo>
                  <a:pt x="722" y="745"/>
                </a:lnTo>
                <a:lnTo>
                  <a:pt x="722" y="745"/>
                </a:lnTo>
                <a:lnTo>
                  <a:pt x="723" y="745"/>
                </a:lnTo>
                <a:lnTo>
                  <a:pt x="723" y="745"/>
                </a:lnTo>
                <a:lnTo>
                  <a:pt x="724" y="744"/>
                </a:lnTo>
                <a:lnTo>
                  <a:pt x="724" y="745"/>
                </a:lnTo>
                <a:lnTo>
                  <a:pt x="725" y="745"/>
                </a:lnTo>
                <a:lnTo>
                  <a:pt x="725" y="745"/>
                </a:lnTo>
                <a:lnTo>
                  <a:pt x="727" y="745"/>
                </a:lnTo>
                <a:lnTo>
                  <a:pt x="727" y="745"/>
                </a:lnTo>
                <a:lnTo>
                  <a:pt x="727" y="745"/>
                </a:lnTo>
                <a:lnTo>
                  <a:pt x="728" y="745"/>
                </a:lnTo>
                <a:lnTo>
                  <a:pt x="728" y="745"/>
                </a:lnTo>
                <a:lnTo>
                  <a:pt x="730" y="745"/>
                </a:lnTo>
                <a:lnTo>
                  <a:pt x="730" y="745"/>
                </a:lnTo>
                <a:lnTo>
                  <a:pt x="730" y="745"/>
                </a:lnTo>
                <a:lnTo>
                  <a:pt x="731" y="745"/>
                </a:lnTo>
                <a:lnTo>
                  <a:pt x="731" y="745"/>
                </a:lnTo>
                <a:lnTo>
                  <a:pt x="733" y="745"/>
                </a:lnTo>
                <a:lnTo>
                  <a:pt x="733" y="745"/>
                </a:lnTo>
                <a:lnTo>
                  <a:pt x="733" y="745"/>
                </a:lnTo>
                <a:lnTo>
                  <a:pt x="736" y="745"/>
                </a:lnTo>
                <a:lnTo>
                  <a:pt x="736" y="745"/>
                </a:lnTo>
                <a:lnTo>
                  <a:pt x="736" y="745"/>
                </a:lnTo>
                <a:lnTo>
                  <a:pt x="737" y="745"/>
                </a:lnTo>
                <a:lnTo>
                  <a:pt x="737" y="745"/>
                </a:lnTo>
                <a:lnTo>
                  <a:pt x="738" y="745"/>
                </a:lnTo>
                <a:lnTo>
                  <a:pt x="738" y="745"/>
                </a:lnTo>
                <a:lnTo>
                  <a:pt x="739" y="745"/>
                </a:lnTo>
                <a:lnTo>
                  <a:pt x="739" y="745"/>
                </a:lnTo>
                <a:lnTo>
                  <a:pt x="748" y="745"/>
                </a:lnTo>
                <a:lnTo>
                  <a:pt x="748" y="745"/>
                </a:lnTo>
                <a:lnTo>
                  <a:pt x="748" y="745"/>
                </a:lnTo>
                <a:lnTo>
                  <a:pt x="752" y="745"/>
                </a:lnTo>
                <a:lnTo>
                  <a:pt x="752" y="745"/>
                </a:lnTo>
                <a:lnTo>
                  <a:pt x="752" y="745"/>
                </a:lnTo>
                <a:lnTo>
                  <a:pt x="753" y="745"/>
                </a:lnTo>
                <a:lnTo>
                  <a:pt x="753" y="745"/>
                </a:lnTo>
                <a:lnTo>
                  <a:pt x="755" y="745"/>
                </a:lnTo>
                <a:lnTo>
                  <a:pt x="755" y="745"/>
                </a:lnTo>
                <a:lnTo>
                  <a:pt x="755" y="745"/>
                </a:lnTo>
                <a:lnTo>
                  <a:pt x="757" y="745"/>
                </a:lnTo>
                <a:lnTo>
                  <a:pt x="757" y="745"/>
                </a:lnTo>
                <a:lnTo>
                  <a:pt x="757" y="745"/>
                </a:lnTo>
                <a:lnTo>
                  <a:pt x="758" y="745"/>
                </a:lnTo>
                <a:lnTo>
                  <a:pt x="758" y="745"/>
                </a:lnTo>
                <a:lnTo>
                  <a:pt x="759" y="745"/>
                </a:lnTo>
                <a:lnTo>
                  <a:pt x="759" y="745"/>
                </a:lnTo>
                <a:lnTo>
                  <a:pt x="764" y="745"/>
                </a:lnTo>
                <a:lnTo>
                  <a:pt x="764" y="745"/>
                </a:lnTo>
                <a:lnTo>
                  <a:pt x="764" y="745"/>
                </a:lnTo>
                <a:lnTo>
                  <a:pt x="768" y="745"/>
                </a:lnTo>
                <a:lnTo>
                  <a:pt x="768" y="745"/>
                </a:lnTo>
                <a:lnTo>
                  <a:pt x="768" y="745"/>
                </a:lnTo>
                <a:lnTo>
                  <a:pt x="775" y="745"/>
                </a:lnTo>
                <a:lnTo>
                  <a:pt x="775" y="745"/>
                </a:lnTo>
                <a:lnTo>
                  <a:pt x="775" y="745"/>
                </a:lnTo>
                <a:lnTo>
                  <a:pt x="787" y="745"/>
                </a:lnTo>
                <a:lnTo>
                  <a:pt x="787" y="745"/>
                </a:lnTo>
                <a:lnTo>
                  <a:pt x="787" y="745"/>
                </a:lnTo>
                <a:lnTo>
                  <a:pt x="788" y="745"/>
                </a:lnTo>
                <a:lnTo>
                  <a:pt x="788" y="745"/>
                </a:lnTo>
                <a:lnTo>
                  <a:pt x="789" y="745"/>
                </a:lnTo>
                <a:lnTo>
                  <a:pt x="789" y="745"/>
                </a:lnTo>
                <a:lnTo>
                  <a:pt x="790" y="745"/>
                </a:lnTo>
                <a:lnTo>
                  <a:pt x="790" y="745"/>
                </a:lnTo>
                <a:lnTo>
                  <a:pt x="792" y="745"/>
                </a:lnTo>
                <a:lnTo>
                  <a:pt x="792" y="745"/>
                </a:lnTo>
                <a:lnTo>
                  <a:pt x="792" y="745"/>
                </a:lnTo>
                <a:lnTo>
                  <a:pt x="793" y="745"/>
                </a:lnTo>
                <a:lnTo>
                  <a:pt x="793" y="745"/>
                </a:lnTo>
                <a:lnTo>
                  <a:pt x="794" y="745"/>
                </a:lnTo>
                <a:lnTo>
                  <a:pt x="794" y="745"/>
                </a:lnTo>
                <a:lnTo>
                  <a:pt x="801" y="745"/>
                </a:lnTo>
                <a:lnTo>
                  <a:pt x="801" y="745"/>
                </a:lnTo>
                <a:lnTo>
                  <a:pt x="801" y="745"/>
                </a:lnTo>
                <a:lnTo>
                  <a:pt x="806" y="745"/>
                </a:lnTo>
                <a:lnTo>
                  <a:pt x="806" y="745"/>
                </a:lnTo>
                <a:lnTo>
                  <a:pt x="806" y="745"/>
                </a:lnTo>
                <a:lnTo>
                  <a:pt x="808" y="745"/>
                </a:lnTo>
                <a:lnTo>
                  <a:pt x="808" y="745"/>
                </a:lnTo>
                <a:lnTo>
                  <a:pt x="808" y="745"/>
                </a:lnTo>
                <a:lnTo>
                  <a:pt x="811" y="745"/>
                </a:lnTo>
                <a:lnTo>
                  <a:pt x="811" y="745"/>
                </a:lnTo>
                <a:lnTo>
                  <a:pt x="811" y="745"/>
                </a:lnTo>
                <a:lnTo>
                  <a:pt x="816" y="745"/>
                </a:lnTo>
                <a:lnTo>
                  <a:pt x="816" y="745"/>
                </a:lnTo>
                <a:lnTo>
                  <a:pt x="816" y="745"/>
                </a:lnTo>
                <a:lnTo>
                  <a:pt x="826" y="745"/>
                </a:lnTo>
                <a:lnTo>
                  <a:pt x="826" y="745"/>
                </a:lnTo>
                <a:lnTo>
                  <a:pt x="826" y="745"/>
                </a:lnTo>
                <a:lnTo>
                  <a:pt x="827" y="745"/>
                </a:lnTo>
                <a:lnTo>
                  <a:pt x="827" y="745"/>
                </a:lnTo>
                <a:lnTo>
                  <a:pt x="833" y="745"/>
                </a:lnTo>
                <a:lnTo>
                  <a:pt x="833" y="745"/>
                </a:lnTo>
                <a:lnTo>
                  <a:pt x="833" y="745"/>
                </a:lnTo>
                <a:lnTo>
                  <a:pt x="840" y="745"/>
                </a:lnTo>
                <a:lnTo>
                  <a:pt x="840" y="745"/>
                </a:lnTo>
                <a:lnTo>
                  <a:pt x="840" y="745"/>
                </a:lnTo>
                <a:lnTo>
                  <a:pt x="843" y="745"/>
                </a:lnTo>
                <a:lnTo>
                  <a:pt x="843" y="745"/>
                </a:lnTo>
                <a:lnTo>
                  <a:pt x="843" y="745"/>
                </a:lnTo>
                <a:lnTo>
                  <a:pt x="844" y="745"/>
                </a:lnTo>
                <a:lnTo>
                  <a:pt x="844" y="745"/>
                </a:lnTo>
                <a:lnTo>
                  <a:pt x="853" y="745"/>
                </a:lnTo>
                <a:lnTo>
                  <a:pt x="853" y="745"/>
                </a:lnTo>
                <a:lnTo>
                  <a:pt x="853" y="745"/>
                </a:lnTo>
                <a:lnTo>
                  <a:pt x="854" y="745"/>
                </a:lnTo>
                <a:lnTo>
                  <a:pt x="854" y="745"/>
                </a:lnTo>
                <a:lnTo>
                  <a:pt x="858" y="745"/>
                </a:lnTo>
                <a:lnTo>
                  <a:pt x="858" y="745"/>
                </a:lnTo>
                <a:lnTo>
                  <a:pt x="858" y="745"/>
                </a:lnTo>
                <a:lnTo>
                  <a:pt x="859" y="745"/>
                </a:lnTo>
                <a:lnTo>
                  <a:pt x="859" y="745"/>
                </a:lnTo>
                <a:lnTo>
                  <a:pt x="868" y="745"/>
                </a:lnTo>
                <a:lnTo>
                  <a:pt x="868" y="745"/>
                </a:lnTo>
                <a:lnTo>
                  <a:pt x="868" y="745"/>
                </a:lnTo>
                <a:lnTo>
                  <a:pt x="871" y="745"/>
                </a:lnTo>
                <a:lnTo>
                  <a:pt x="871" y="745"/>
                </a:lnTo>
                <a:lnTo>
                  <a:pt x="871" y="745"/>
                </a:lnTo>
                <a:lnTo>
                  <a:pt x="881" y="745"/>
                </a:lnTo>
                <a:lnTo>
                  <a:pt x="881" y="745"/>
                </a:lnTo>
                <a:lnTo>
                  <a:pt x="881" y="745"/>
                </a:lnTo>
                <a:lnTo>
                  <a:pt x="882" y="745"/>
                </a:lnTo>
                <a:lnTo>
                  <a:pt x="882" y="745"/>
                </a:lnTo>
                <a:lnTo>
                  <a:pt x="883" y="745"/>
                </a:lnTo>
                <a:lnTo>
                  <a:pt x="883" y="745"/>
                </a:lnTo>
                <a:lnTo>
                  <a:pt x="893" y="745"/>
                </a:lnTo>
                <a:lnTo>
                  <a:pt x="893" y="745"/>
                </a:lnTo>
                <a:lnTo>
                  <a:pt x="893" y="745"/>
                </a:lnTo>
                <a:lnTo>
                  <a:pt x="903" y="745"/>
                </a:lnTo>
                <a:lnTo>
                  <a:pt x="903" y="745"/>
                </a:lnTo>
                <a:lnTo>
                  <a:pt x="903" y="745"/>
                </a:lnTo>
                <a:lnTo>
                  <a:pt x="907" y="745"/>
                </a:lnTo>
                <a:lnTo>
                  <a:pt x="907" y="745"/>
                </a:lnTo>
                <a:lnTo>
                  <a:pt x="907" y="745"/>
                </a:lnTo>
                <a:lnTo>
                  <a:pt x="909" y="745"/>
                </a:lnTo>
                <a:lnTo>
                  <a:pt x="909" y="745"/>
                </a:lnTo>
                <a:lnTo>
                  <a:pt x="909" y="745"/>
                </a:lnTo>
                <a:lnTo>
                  <a:pt x="909" y="745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6" name="TextBox 325"/>
          <p:cNvSpPr txBox="1"/>
          <p:nvPr/>
        </p:nvSpPr>
        <p:spPr>
          <a:xfrm>
            <a:off x="1825626" y="3501008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[M+4H]</a:t>
            </a:r>
            <a:r>
              <a:rPr lang="en-GB" sz="1300" baseline="30000" dirty="0" smtClean="0">
                <a:latin typeface="+mj-lt"/>
              </a:rPr>
              <a:t>4+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27" name="TextBox 326"/>
          <p:cNvSpPr txBox="1"/>
          <p:nvPr/>
        </p:nvSpPr>
        <p:spPr>
          <a:xfrm>
            <a:off x="2111376" y="5219327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[M+3H+K] </a:t>
            </a:r>
            <a:r>
              <a:rPr lang="en-GB" sz="1300" baseline="30000" dirty="0" smtClean="0">
                <a:latin typeface="+mj-lt"/>
              </a:rPr>
              <a:t>4+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28" name="TextBox 327"/>
          <p:cNvSpPr txBox="1"/>
          <p:nvPr/>
        </p:nvSpPr>
        <p:spPr>
          <a:xfrm>
            <a:off x="3214688" y="401736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[M+3H]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3761357" y="5301208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[M+2H+K]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0" name="TextBox 329"/>
          <p:cNvSpPr txBox="1"/>
          <p:nvPr/>
        </p:nvSpPr>
        <p:spPr>
          <a:xfrm>
            <a:off x="3566094" y="5120659"/>
            <a:ext cx="16567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[M+2H+Na] 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6024563" y="5080827"/>
            <a:ext cx="1046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smtClean="0">
                <a:latin typeface="+mj-lt"/>
              </a:rPr>
              <a:t>[M+2H] 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225" name="Straight Arrow Connector 224"/>
          <p:cNvCxnSpPr/>
          <p:nvPr/>
        </p:nvCxnSpPr>
        <p:spPr>
          <a:xfrm>
            <a:off x="2181759" y="3739977"/>
            <a:ext cx="0" cy="355785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Arrow Connector 225"/>
          <p:cNvCxnSpPr/>
          <p:nvPr/>
        </p:nvCxnSpPr>
        <p:spPr>
          <a:xfrm flipH="1">
            <a:off x="2260601" y="5455096"/>
            <a:ext cx="76200" cy="41092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H="1">
            <a:off x="3614739" y="5373215"/>
            <a:ext cx="123342" cy="596096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Arrow Connector 229"/>
          <p:cNvCxnSpPr/>
          <p:nvPr/>
        </p:nvCxnSpPr>
        <p:spPr>
          <a:xfrm flipH="1">
            <a:off x="3676410" y="5527104"/>
            <a:ext cx="378066" cy="541758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89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1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51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2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85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3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34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4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719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6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641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7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835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30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9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951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0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00" y="6218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6" name="TextBox 905"/>
          <p:cNvSpPr txBox="1"/>
          <p:nvPr/>
        </p:nvSpPr>
        <p:spPr>
          <a:xfrm>
            <a:off x="5936806" y="101783"/>
            <a:ext cx="309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12</a:t>
            </a:r>
          </a:p>
        </p:txBody>
      </p:sp>
      <p:pic>
        <p:nvPicPr>
          <p:cNvPr id="907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665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232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9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25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5" name="Rectangle 324"/>
          <p:cNvSpPr/>
          <p:nvPr/>
        </p:nvSpPr>
        <p:spPr>
          <a:xfrm>
            <a:off x="0" y="0"/>
            <a:ext cx="42659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Q S I K A D F L H Y E N P T w(O) G R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26" name="Picture 2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118" y="149973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" name="Picture 24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3" y="149973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517958" y="404665"/>
            <a:ext cx="8294889" cy="6367826"/>
            <a:chOff x="141087" y="528935"/>
            <a:chExt cx="8294889" cy="6228597"/>
          </a:xfrm>
        </p:grpSpPr>
        <p:sp>
          <p:nvSpPr>
            <p:cNvPr id="2593" name="Line 405"/>
            <p:cNvSpPr>
              <a:spLocks noChangeShapeType="1"/>
            </p:cNvSpPr>
            <p:nvPr/>
          </p:nvSpPr>
          <p:spPr bwMode="auto">
            <a:xfrm>
              <a:off x="717551" y="6310313"/>
              <a:ext cx="69421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4" name="Line 406"/>
            <p:cNvSpPr>
              <a:spLocks noChangeShapeType="1"/>
            </p:cNvSpPr>
            <p:nvPr/>
          </p:nvSpPr>
          <p:spPr bwMode="auto">
            <a:xfrm>
              <a:off x="8810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5" name="Line 407"/>
            <p:cNvSpPr>
              <a:spLocks noChangeShapeType="1"/>
            </p:cNvSpPr>
            <p:nvPr/>
          </p:nvSpPr>
          <p:spPr bwMode="auto">
            <a:xfrm>
              <a:off x="10445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6" name="Line 408"/>
            <p:cNvSpPr>
              <a:spLocks noChangeShapeType="1"/>
            </p:cNvSpPr>
            <p:nvPr/>
          </p:nvSpPr>
          <p:spPr bwMode="auto">
            <a:xfrm>
              <a:off x="12096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7" name="Line 409"/>
            <p:cNvSpPr>
              <a:spLocks noChangeShapeType="1"/>
            </p:cNvSpPr>
            <p:nvPr/>
          </p:nvSpPr>
          <p:spPr bwMode="auto">
            <a:xfrm>
              <a:off x="154305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8" name="Line 410"/>
            <p:cNvSpPr>
              <a:spLocks noChangeShapeType="1"/>
            </p:cNvSpPr>
            <p:nvPr/>
          </p:nvSpPr>
          <p:spPr bwMode="auto">
            <a:xfrm>
              <a:off x="17065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599" name="Line 411"/>
            <p:cNvSpPr>
              <a:spLocks noChangeShapeType="1"/>
            </p:cNvSpPr>
            <p:nvPr/>
          </p:nvSpPr>
          <p:spPr bwMode="auto">
            <a:xfrm>
              <a:off x="18700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0" name="Line 412"/>
            <p:cNvSpPr>
              <a:spLocks noChangeShapeType="1"/>
            </p:cNvSpPr>
            <p:nvPr/>
          </p:nvSpPr>
          <p:spPr bwMode="auto">
            <a:xfrm>
              <a:off x="220345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1" name="Line 413"/>
            <p:cNvSpPr>
              <a:spLocks noChangeShapeType="1"/>
            </p:cNvSpPr>
            <p:nvPr/>
          </p:nvSpPr>
          <p:spPr bwMode="auto">
            <a:xfrm>
              <a:off x="23669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2" name="Line 414"/>
            <p:cNvSpPr>
              <a:spLocks noChangeShapeType="1"/>
            </p:cNvSpPr>
            <p:nvPr/>
          </p:nvSpPr>
          <p:spPr bwMode="auto">
            <a:xfrm>
              <a:off x="25304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3" name="Line 415"/>
            <p:cNvSpPr>
              <a:spLocks noChangeShapeType="1"/>
            </p:cNvSpPr>
            <p:nvPr/>
          </p:nvSpPr>
          <p:spPr bwMode="auto">
            <a:xfrm>
              <a:off x="28590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4" name="Line 416"/>
            <p:cNvSpPr>
              <a:spLocks noChangeShapeType="1"/>
            </p:cNvSpPr>
            <p:nvPr/>
          </p:nvSpPr>
          <p:spPr bwMode="auto">
            <a:xfrm>
              <a:off x="30273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5" name="Line 417"/>
            <p:cNvSpPr>
              <a:spLocks noChangeShapeType="1"/>
            </p:cNvSpPr>
            <p:nvPr/>
          </p:nvSpPr>
          <p:spPr bwMode="auto">
            <a:xfrm>
              <a:off x="31924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6" name="Line 418"/>
            <p:cNvSpPr>
              <a:spLocks noChangeShapeType="1"/>
            </p:cNvSpPr>
            <p:nvPr/>
          </p:nvSpPr>
          <p:spPr bwMode="auto">
            <a:xfrm>
              <a:off x="35194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7" name="Line 419"/>
            <p:cNvSpPr>
              <a:spLocks noChangeShapeType="1"/>
            </p:cNvSpPr>
            <p:nvPr/>
          </p:nvSpPr>
          <p:spPr bwMode="auto">
            <a:xfrm>
              <a:off x="368935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8" name="Line 420"/>
            <p:cNvSpPr>
              <a:spLocks noChangeShapeType="1"/>
            </p:cNvSpPr>
            <p:nvPr/>
          </p:nvSpPr>
          <p:spPr bwMode="auto">
            <a:xfrm>
              <a:off x="38528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09" name="Line 421"/>
            <p:cNvSpPr>
              <a:spLocks noChangeShapeType="1"/>
            </p:cNvSpPr>
            <p:nvPr/>
          </p:nvSpPr>
          <p:spPr bwMode="auto">
            <a:xfrm>
              <a:off x="41798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0" name="Line 422"/>
            <p:cNvSpPr>
              <a:spLocks noChangeShapeType="1"/>
            </p:cNvSpPr>
            <p:nvPr/>
          </p:nvSpPr>
          <p:spPr bwMode="auto">
            <a:xfrm>
              <a:off x="434340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1" name="Line 423"/>
            <p:cNvSpPr>
              <a:spLocks noChangeShapeType="1"/>
            </p:cNvSpPr>
            <p:nvPr/>
          </p:nvSpPr>
          <p:spPr bwMode="auto">
            <a:xfrm>
              <a:off x="45132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2" name="Line 424"/>
            <p:cNvSpPr>
              <a:spLocks noChangeShapeType="1"/>
            </p:cNvSpPr>
            <p:nvPr/>
          </p:nvSpPr>
          <p:spPr bwMode="auto">
            <a:xfrm>
              <a:off x="48402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3" name="Line 425"/>
            <p:cNvSpPr>
              <a:spLocks noChangeShapeType="1"/>
            </p:cNvSpPr>
            <p:nvPr/>
          </p:nvSpPr>
          <p:spPr bwMode="auto">
            <a:xfrm>
              <a:off x="50053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4" name="Line 426"/>
            <p:cNvSpPr>
              <a:spLocks noChangeShapeType="1"/>
            </p:cNvSpPr>
            <p:nvPr/>
          </p:nvSpPr>
          <p:spPr bwMode="auto">
            <a:xfrm>
              <a:off x="51736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5" name="Line 427"/>
            <p:cNvSpPr>
              <a:spLocks noChangeShapeType="1"/>
            </p:cNvSpPr>
            <p:nvPr/>
          </p:nvSpPr>
          <p:spPr bwMode="auto">
            <a:xfrm>
              <a:off x="55022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6" name="Line 428"/>
            <p:cNvSpPr>
              <a:spLocks noChangeShapeType="1"/>
            </p:cNvSpPr>
            <p:nvPr/>
          </p:nvSpPr>
          <p:spPr bwMode="auto">
            <a:xfrm>
              <a:off x="56657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7" name="Line 429"/>
            <p:cNvSpPr>
              <a:spLocks noChangeShapeType="1"/>
            </p:cNvSpPr>
            <p:nvPr/>
          </p:nvSpPr>
          <p:spPr bwMode="auto">
            <a:xfrm>
              <a:off x="582930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8" name="Line 430"/>
            <p:cNvSpPr>
              <a:spLocks noChangeShapeType="1"/>
            </p:cNvSpPr>
            <p:nvPr/>
          </p:nvSpPr>
          <p:spPr bwMode="auto">
            <a:xfrm>
              <a:off x="61626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19" name="Line 431"/>
            <p:cNvSpPr>
              <a:spLocks noChangeShapeType="1"/>
            </p:cNvSpPr>
            <p:nvPr/>
          </p:nvSpPr>
          <p:spPr bwMode="auto">
            <a:xfrm>
              <a:off x="63261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0" name="Line 432"/>
            <p:cNvSpPr>
              <a:spLocks noChangeShapeType="1"/>
            </p:cNvSpPr>
            <p:nvPr/>
          </p:nvSpPr>
          <p:spPr bwMode="auto">
            <a:xfrm>
              <a:off x="6489701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1" name="Line 433"/>
            <p:cNvSpPr>
              <a:spLocks noChangeShapeType="1"/>
            </p:cNvSpPr>
            <p:nvPr/>
          </p:nvSpPr>
          <p:spPr bwMode="auto">
            <a:xfrm>
              <a:off x="68230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2" name="Line 434"/>
            <p:cNvSpPr>
              <a:spLocks noChangeShapeType="1"/>
            </p:cNvSpPr>
            <p:nvPr/>
          </p:nvSpPr>
          <p:spPr bwMode="auto">
            <a:xfrm>
              <a:off x="69881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3" name="Line 435"/>
            <p:cNvSpPr>
              <a:spLocks noChangeShapeType="1"/>
            </p:cNvSpPr>
            <p:nvPr/>
          </p:nvSpPr>
          <p:spPr bwMode="auto">
            <a:xfrm>
              <a:off x="7151688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4" name="Line 436"/>
            <p:cNvSpPr>
              <a:spLocks noChangeShapeType="1"/>
            </p:cNvSpPr>
            <p:nvPr/>
          </p:nvSpPr>
          <p:spPr bwMode="auto">
            <a:xfrm>
              <a:off x="7485063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5" name="Line 437"/>
            <p:cNvSpPr>
              <a:spLocks noChangeShapeType="1"/>
            </p:cNvSpPr>
            <p:nvPr/>
          </p:nvSpPr>
          <p:spPr bwMode="auto">
            <a:xfrm>
              <a:off x="7648576" y="6310313"/>
              <a:ext cx="0" cy="523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6" name="Line 438"/>
            <p:cNvSpPr>
              <a:spLocks noChangeShapeType="1"/>
            </p:cNvSpPr>
            <p:nvPr/>
          </p:nvSpPr>
          <p:spPr bwMode="auto">
            <a:xfrm>
              <a:off x="7477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7" name="Line 439"/>
            <p:cNvSpPr>
              <a:spLocks noChangeShapeType="1"/>
            </p:cNvSpPr>
            <p:nvPr/>
          </p:nvSpPr>
          <p:spPr bwMode="auto">
            <a:xfrm>
              <a:off x="7826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8" name="Line 440"/>
            <p:cNvSpPr>
              <a:spLocks noChangeShapeType="1"/>
            </p:cNvSpPr>
            <p:nvPr/>
          </p:nvSpPr>
          <p:spPr bwMode="auto">
            <a:xfrm>
              <a:off x="8112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29" name="Line 441"/>
            <p:cNvSpPr>
              <a:spLocks noChangeShapeType="1"/>
            </p:cNvSpPr>
            <p:nvPr/>
          </p:nvSpPr>
          <p:spPr bwMode="auto">
            <a:xfrm>
              <a:off x="8461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0" name="Line 442"/>
            <p:cNvSpPr>
              <a:spLocks noChangeShapeType="1"/>
            </p:cNvSpPr>
            <p:nvPr/>
          </p:nvSpPr>
          <p:spPr bwMode="auto">
            <a:xfrm>
              <a:off x="9112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1" name="Line 443"/>
            <p:cNvSpPr>
              <a:spLocks noChangeShapeType="1"/>
            </p:cNvSpPr>
            <p:nvPr/>
          </p:nvSpPr>
          <p:spPr bwMode="auto">
            <a:xfrm>
              <a:off x="9461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2" name="Line 444"/>
            <p:cNvSpPr>
              <a:spLocks noChangeShapeType="1"/>
            </p:cNvSpPr>
            <p:nvPr/>
          </p:nvSpPr>
          <p:spPr bwMode="auto">
            <a:xfrm>
              <a:off x="9810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3" name="Line 445"/>
            <p:cNvSpPr>
              <a:spLocks noChangeShapeType="1"/>
            </p:cNvSpPr>
            <p:nvPr/>
          </p:nvSpPr>
          <p:spPr bwMode="auto">
            <a:xfrm>
              <a:off x="10096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4" name="Line 446"/>
            <p:cNvSpPr>
              <a:spLocks noChangeShapeType="1"/>
            </p:cNvSpPr>
            <p:nvPr/>
          </p:nvSpPr>
          <p:spPr bwMode="auto">
            <a:xfrm>
              <a:off x="10810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5" name="Line 447"/>
            <p:cNvSpPr>
              <a:spLocks noChangeShapeType="1"/>
            </p:cNvSpPr>
            <p:nvPr/>
          </p:nvSpPr>
          <p:spPr bwMode="auto">
            <a:xfrm>
              <a:off x="11096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6" name="Line 448"/>
            <p:cNvSpPr>
              <a:spLocks noChangeShapeType="1"/>
            </p:cNvSpPr>
            <p:nvPr/>
          </p:nvSpPr>
          <p:spPr bwMode="auto">
            <a:xfrm>
              <a:off x="11445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7" name="Line 449"/>
            <p:cNvSpPr>
              <a:spLocks noChangeShapeType="1"/>
            </p:cNvSpPr>
            <p:nvPr/>
          </p:nvSpPr>
          <p:spPr bwMode="auto">
            <a:xfrm>
              <a:off x="11795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8" name="Line 450"/>
            <p:cNvSpPr>
              <a:spLocks noChangeShapeType="1"/>
            </p:cNvSpPr>
            <p:nvPr/>
          </p:nvSpPr>
          <p:spPr bwMode="auto">
            <a:xfrm>
              <a:off x="12446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39" name="Line 451"/>
            <p:cNvSpPr>
              <a:spLocks noChangeShapeType="1"/>
            </p:cNvSpPr>
            <p:nvPr/>
          </p:nvSpPr>
          <p:spPr bwMode="auto">
            <a:xfrm>
              <a:off x="12731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0" name="Line 452"/>
            <p:cNvSpPr>
              <a:spLocks noChangeShapeType="1"/>
            </p:cNvSpPr>
            <p:nvPr/>
          </p:nvSpPr>
          <p:spPr bwMode="auto">
            <a:xfrm>
              <a:off x="13081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1" name="Line 453"/>
            <p:cNvSpPr>
              <a:spLocks noChangeShapeType="1"/>
            </p:cNvSpPr>
            <p:nvPr/>
          </p:nvSpPr>
          <p:spPr bwMode="auto">
            <a:xfrm>
              <a:off x="13430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2" name="Line 454"/>
            <p:cNvSpPr>
              <a:spLocks noChangeShapeType="1"/>
            </p:cNvSpPr>
            <p:nvPr/>
          </p:nvSpPr>
          <p:spPr bwMode="auto">
            <a:xfrm>
              <a:off x="14081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3" name="Line 455"/>
            <p:cNvSpPr>
              <a:spLocks noChangeShapeType="1"/>
            </p:cNvSpPr>
            <p:nvPr/>
          </p:nvSpPr>
          <p:spPr bwMode="auto">
            <a:xfrm>
              <a:off x="14430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4" name="Line 456"/>
            <p:cNvSpPr>
              <a:spLocks noChangeShapeType="1"/>
            </p:cNvSpPr>
            <p:nvPr/>
          </p:nvSpPr>
          <p:spPr bwMode="auto">
            <a:xfrm>
              <a:off x="14716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5" name="Line 457"/>
            <p:cNvSpPr>
              <a:spLocks noChangeShapeType="1"/>
            </p:cNvSpPr>
            <p:nvPr/>
          </p:nvSpPr>
          <p:spPr bwMode="auto">
            <a:xfrm>
              <a:off x="15065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6" name="Line 458"/>
            <p:cNvSpPr>
              <a:spLocks noChangeShapeType="1"/>
            </p:cNvSpPr>
            <p:nvPr/>
          </p:nvSpPr>
          <p:spPr bwMode="auto">
            <a:xfrm>
              <a:off x="15716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7" name="Line 459"/>
            <p:cNvSpPr>
              <a:spLocks noChangeShapeType="1"/>
            </p:cNvSpPr>
            <p:nvPr/>
          </p:nvSpPr>
          <p:spPr bwMode="auto">
            <a:xfrm>
              <a:off x="16065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8" name="Line 460"/>
            <p:cNvSpPr>
              <a:spLocks noChangeShapeType="1"/>
            </p:cNvSpPr>
            <p:nvPr/>
          </p:nvSpPr>
          <p:spPr bwMode="auto">
            <a:xfrm>
              <a:off x="16414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49" name="Line 461"/>
            <p:cNvSpPr>
              <a:spLocks noChangeShapeType="1"/>
            </p:cNvSpPr>
            <p:nvPr/>
          </p:nvSpPr>
          <p:spPr bwMode="auto">
            <a:xfrm>
              <a:off x="16716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0" name="Line 462"/>
            <p:cNvSpPr>
              <a:spLocks noChangeShapeType="1"/>
            </p:cNvSpPr>
            <p:nvPr/>
          </p:nvSpPr>
          <p:spPr bwMode="auto">
            <a:xfrm>
              <a:off x="17351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1" name="Line 463"/>
            <p:cNvSpPr>
              <a:spLocks noChangeShapeType="1"/>
            </p:cNvSpPr>
            <p:nvPr/>
          </p:nvSpPr>
          <p:spPr bwMode="auto">
            <a:xfrm>
              <a:off x="17700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2" name="Line 464"/>
            <p:cNvSpPr>
              <a:spLocks noChangeShapeType="1"/>
            </p:cNvSpPr>
            <p:nvPr/>
          </p:nvSpPr>
          <p:spPr bwMode="auto">
            <a:xfrm>
              <a:off x="18049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3" name="Line 465"/>
            <p:cNvSpPr>
              <a:spLocks noChangeShapeType="1"/>
            </p:cNvSpPr>
            <p:nvPr/>
          </p:nvSpPr>
          <p:spPr bwMode="auto">
            <a:xfrm>
              <a:off x="18351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4" name="Line 466"/>
            <p:cNvSpPr>
              <a:spLocks noChangeShapeType="1"/>
            </p:cNvSpPr>
            <p:nvPr/>
          </p:nvSpPr>
          <p:spPr bwMode="auto">
            <a:xfrm>
              <a:off x="19050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5" name="Line 467"/>
            <p:cNvSpPr>
              <a:spLocks noChangeShapeType="1"/>
            </p:cNvSpPr>
            <p:nvPr/>
          </p:nvSpPr>
          <p:spPr bwMode="auto">
            <a:xfrm>
              <a:off x="19335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6" name="Line 468"/>
            <p:cNvSpPr>
              <a:spLocks noChangeShapeType="1"/>
            </p:cNvSpPr>
            <p:nvPr/>
          </p:nvSpPr>
          <p:spPr bwMode="auto">
            <a:xfrm>
              <a:off x="19700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7" name="Line 469"/>
            <p:cNvSpPr>
              <a:spLocks noChangeShapeType="1"/>
            </p:cNvSpPr>
            <p:nvPr/>
          </p:nvSpPr>
          <p:spPr bwMode="auto">
            <a:xfrm>
              <a:off x="20050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8" name="Line 470"/>
            <p:cNvSpPr>
              <a:spLocks noChangeShapeType="1"/>
            </p:cNvSpPr>
            <p:nvPr/>
          </p:nvSpPr>
          <p:spPr bwMode="auto">
            <a:xfrm>
              <a:off x="20685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59" name="Line 471"/>
            <p:cNvSpPr>
              <a:spLocks noChangeShapeType="1"/>
            </p:cNvSpPr>
            <p:nvPr/>
          </p:nvSpPr>
          <p:spPr bwMode="auto">
            <a:xfrm>
              <a:off x="21034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0" name="Line 472"/>
            <p:cNvSpPr>
              <a:spLocks noChangeShapeType="1"/>
            </p:cNvSpPr>
            <p:nvPr/>
          </p:nvSpPr>
          <p:spPr bwMode="auto">
            <a:xfrm>
              <a:off x="21336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1" name="Line 473"/>
            <p:cNvSpPr>
              <a:spLocks noChangeShapeType="1"/>
            </p:cNvSpPr>
            <p:nvPr/>
          </p:nvSpPr>
          <p:spPr bwMode="auto">
            <a:xfrm>
              <a:off x="21685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2" name="Line 474"/>
            <p:cNvSpPr>
              <a:spLocks noChangeShapeType="1"/>
            </p:cNvSpPr>
            <p:nvPr/>
          </p:nvSpPr>
          <p:spPr bwMode="auto">
            <a:xfrm>
              <a:off x="22320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3" name="Line 475"/>
            <p:cNvSpPr>
              <a:spLocks noChangeShapeType="1"/>
            </p:cNvSpPr>
            <p:nvPr/>
          </p:nvSpPr>
          <p:spPr bwMode="auto">
            <a:xfrm>
              <a:off x="22669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4" name="Line 476"/>
            <p:cNvSpPr>
              <a:spLocks noChangeShapeType="1"/>
            </p:cNvSpPr>
            <p:nvPr/>
          </p:nvSpPr>
          <p:spPr bwMode="auto">
            <a:xfrm>
              <a:off x="22971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5" name="Line 477"/>
            <p:cNvSpPr>
              <a:spLocks noChangeShapeType="1"/>
            </p:cNvSpPr>
            <p:nvPr/>
          </p:nvSpPr>
          <p:spPr bwMode="auto">
            <a:xfrm>
              <a:off x="23320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6" name="Line 478"/>
            <p:cNvSpPr>
              <a:spLocks noChangeShapeType="1"/>
            </p:cNvSpPr>
            <p:nvPr/>
          </p:nvSpPr>
          <p:spPr bwMode="auto">
            <a:xfrm>
              <a:off x="23955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7" name="Line 479"/>
            <p:cNvSpPr>
              <a:spLocks noChangeShapeType="1"/>
            </p:cNvSpPr>
            <p:nvPr/>
          </p:nvSpPr>
          <p:spPr bwMode="auto">
            <a:xfrm>
              <a:off x="24320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8" name="Line 480"/>
            <p:cNvSpPr>
              <a:spLocks noChangeShapeType="1"/>
            </p:cNvSpPr>
            <p:nvPr/>
          </p:nvSpPr>
          <p:spPr bwMode="auto">
            <a:xfrm>
              <a:off x="24669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69" name="Line 481"/>
            <p:cNvSpPr>
              <a:spLocks noChangeShapeType="1"/>
            </p:cNvSpPr>
            <p:nvPr/>
          </p:nvSpPr>
          <p:spPr bwMode="auto">
            <a:xfrm>
              <a:off x="24955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0" name="Line 482"/>
            <p:cNvSpPr>
              <a:spLocks noChangeShapeType="1"/>
            </p:cNvSpPr>
            <p:nvPr/>
          </p:nvSpPr>
          <p:spPr bwMode="auto">
            <a:xfrm>
              <a:off x="25654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1" name="Line 483"/>
            <p:cNvSpPr>
              <a:spLocks noChangeShapeType="1"/>
            </p:cNvSpPr>
            <p:nvPr/>
          </p:nvSpPr>
          <p:spPr bwMode="auto">
            <a:xfrm>
              <a:off x="25955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2" name="Line 484"/>
            <p:cNvSpPr>
              <a:spLocks noChangeShapeType="1"/>
            </p:cNvSpPr>
            <p:nvPr/>
          </p:nvSpPr>
          <p:spPr bwMode="auto">
            <a:xfrm>
              <a:off x="26304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3" name="Line 485"/>
            <p:cNvSpPr>
              <a:spLocks noChangeShapeType="1"/>
            </p:cNvSpPr>
            <p:nvPr/>
          </p:nvSpPr>
          <p:spPr bwMode="auto">
            <a:xfrm>
              <a:off x="26654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4" name="Line 486"/>
            <p:cNvSpPr>
              <a:spLocks noChangeShapeType="1"/>
            </p:cNvSpPr>
            <p:nvPr/>
          </p:nvSpPr>
          <p:spPr bwMode="auto">
            <a:xfrm>
              <a:off x="27289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5" name="Line 487"/>
            <p:cNvSpPr>
              <a:spLocks noChangeShapeType="1"/>
            </p:cNvSpPr>
            <p:nvPr/>
          </p:nvSpPr>
          <p:spPr bwMode="auto">
            <a:xfrm>
              <a:off x="27590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6" name="Line 488"/>
            <p:cNvSpPr>
              <a:spLocks noChangeShapeType="1"/>
            </p:cNvSpPr>
            <p:nvPr/>
          </p:nvSpPr>
          <p:spPr bwMode="auto">
            <a:xfrm>
              <a:off x="27940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7" name="Line 489"/>
            <p:cNvSpPr>
              <a:spLocks noChangeShapeType="1"/>
            </p:cNvSpPr>
            <p:nvPr/>
          </p:nvSpPr>
          <p:spPr bwMode="auto">
            <a:xfrm>
              <a:off x="28289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8" name="Line 490"/>
            <p:cNvSpPr>
              <a:spLocks noChangeShapeType="1"/>
            </p:cNvSpPr>
            <p:nvPr/>
          </p:nvSpPr>
          <p:spPr bwMode="auto">
            <a:xfrm>
              <a:off x="28940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79" name="Line 491"/>
            <p:cNvSpPr>
              <a:spLocks noChangeShapeType="1"/>
            </p:cNvSpPr>
            <p:nvPr/>
          </p:nvSpPr>
          <p:spPr bwMode="auto">
            <a:xfrm>
              <a:off x="29289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0" name="Line 492"/>
            <p:cNvSpPr>
              <a:spLocks noChangeShapeType="1"/>
            </p:cNvSpPr>
            <p:nvPr/>
          </p:nvSpPr>
          <p:spPr bwMode="auto">
            <a:xfrm>
              <a:off x="29575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1" name="Line 493"/>
            <p:cNvSpPr>
              <a:spLocks noChangeShapeType="1"/>
            </p:cNvSpPr>
            <p:nvPr/>
          </p:nvSpPr>
          <p:spPr bwMode="auto">
            <a:xfrm>
              <a:off x="29924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2" name="Line 494"/>
            <p:cNvSpPr>
              <a:spLocks noChangeShapeType="1"/>
            </p:cNvSpPr>
            <p:nvPr/>
          </p:nvSpPr>
          <p:spPr bwMode="auto">
            <a:xfrm>
              <a:off x="30575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3" name="Line 495"/>
            <p:cNvSpPr>
              <a:spLocks noChangeShapeType="1"/>
            </p:cNvSpPr>
            <p:nvPr/>
          </p:nvSpPr>
          <p:spPr bwMode="auto">
            <a:xfrm>
              <a:off x="30924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4" name="Line 496"/>
            <p:cNvSpPr>
              <a:spLocks noChangeShapeType="1"/>
            </p:cNvSpPr>
            <p:nvPr/>
          </p:nvSpPr>
          <p:spPr bwMode="auto">
            <a:xfrm>
              <a:off x="31273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5" name="Line 497"/>
            <p:cNvSpPr>
              <a:spLocks noChangeShapeType="1"/>
            </p:cNvSpPr>
            <p:nvPr/>
          </p:nvSpPr>
          <p:spPr bwMode="auto">
            <a:xfrm>
              <a:off x="31559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6" name="Line 498"/>
            <p:cNvSpPr>
              <a:spLocks noChangeShapeType="1"/>
            </p:cNvSpPr>
            <p:nvPr/>
          </p:nvSpPr>
          <p:spPr bwMode="auto">
            <a:xfrm>
              <a:off x="32210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7" name="Line 499"/>
            <p:cNvSpPr>
              <a:spLocks noChangeShapeType="1"/>
            </p:cNvSpPr>
            <p:nvPr/>
          </p:nvSpPr>
          <p:spPr bwMode="auto">
            <a:xfrm>
              <a:off x="32559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8" name="Line 500"/>
            <p:cNvSpPr>
              <a:spLocks noChangeShapeType="1"/>
            </p:cNvSpPr>
            <p:nvPr/>
          </p:nvSpPr>
          <p:spPr bwMode="auto">
            <a:xfrm>
              <a:off x="32908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89" name="Line 501"/>
            <p:cNvSpPr>
              <a:spLocks noChangeShapeType="1"/>
            </p:cNvSpPr>
            <p:nvPr/>
          </p:nvSpPr>
          <p:spPr bwMode="auto">
            <a:xfrm>
              <a:off x="33210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0" name="Line 502"/>
            <p:cNvSpPr>
              <a:spLocks noChangeShapeType="1"/>
            </p:cNvSpPr>
            <p:nvPr/>
          </p:nvSpPr>
          <p:spPr bwMode="auto">
            <a:xfrm>
              <a:off x="33909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1" name="Line 503"/>
            <p:cNvSpPr>
              <a:spLocks noChangeShapeType="1"/>
            </p:cNvSpPr>
            <p:nvPr/>
          </p:nvSpPr>
          <p:spPr bwMode="auto">
            <a:xfrm>
              <a:off x="34194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2" name="Line 504"/>
            <p:cNvSpPr>
              <a:spLocks noChangeShapeType="1"/>
            </p:cNvSpPr>
            <p:nvPr/>
          </p:nvSpPr>
          <p:spPr bwMode="auto">
            <a:xfrm>
              <a:off x="34544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3" name="Line 505"/>
            <p:cNvSpPr>
              <a:spLocks noChangeShapeType="1"/>
            </p:cNvSpPr>
            <p:nvPr/>
          </p:nvSpPr>
          <p:spPr bwMode="auto">
            <a:xfrm>
              <a:off x="34893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4" name="Line 506"/>
            <p:cNvSpPr>
              <a:spLocks noChangeShapeType="1"/>
            </p:cNvSpPr>
            <p:nvPr/>
          </p:nvSpPr>
          <p:spPr bwMode="auto">
            <a:xfrm>
              <a:off x="35544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5" name="Line 507"/>
            <p:cNvSpPr>
              <a:spLocks noChangeShapeType="1"/>
            </p:cNvSpPr>
            <p:nvPr/>
          </p:nvSpPr>
          <p:spPr bwMode="auto">
            <a:xfrm>
              <a:off x="35893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6" name="Line 508"/>
            <p:cNvSpPr>
              <a:spLocks noChangeShapeType="1"/>
            </p:cNvSpPr>
            <p:nvPr/>
          </p:nvSpPr>
          <p:spPr bwMode="auto">
            <a:xfrm>
              <a:off x="36179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7" name="Line 509"/>
            <p:cNvSpPr>
              <a:spLocks noChangeShapeType="1"/>
            </p:cNvSpPr>
            <p:nvPr/>
          </p:nvSpPr>
          <p:spPr bwMode="auto">
            <a:xfrm>
              <a:off x="36544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8" name="Line 510"/>
            <p:cNvSpPr>
              <a:spLocks noChangeShapeType="1"/>
            </p:cNvSpPr>
            <p:nvPr/>
          </p:nvSpPr>
          <p:spPr bwMode="auto">
            <a:xfrm>
              <a:off x="37179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699" name="Line 511"/>
            <p:cNvSpPr>
              <a:spLocks noChangeShapeType="1"/>
            </p:cNvSpPr>
            <p:nvPr/>
          </p:nvSpPr>
          <p:spPr bwMode="auto">
            <a:xfrm>
              <a:off x="37528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0" name="Line 512"/>
            <p:cNvSpPr>
              <a:spLocks noChangeShapeType="1"/>
            </p:cNvSpPr>
            <p:nvPr/>
          </p:nvSpPr>
          <p:spPr bwMode="auto">
            <a:xfrm>
              <a:off x="37830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1" name="Line 513"/>
            <p:cNvSpPr>
              <a:spLocks noChangeShapeType="1"/>
            </p:cNvSpPr>
            <p:nvPr/>
          </p:nvSpPr>
          <p:spPr bwMode="auto">
            <a:xfrm>
              <a:off x="38179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2" name="Line 514"/>
            <p:cNvSpPr>
              <a:spLocks noChangeShapeType="1"/>
            </p:cNvSpPr>
            <p:nvPr/>
          </p:nvSpPr>
          <p:spPr bwMode="auto">
            <a:xfrm>
              <a:off x="38814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3" name="Line 515"/>
            <p:cNvSpPr>
              <a:spLocks noChangeShapeType="1"/>
            </p:cNvSpPr>
            <p:nvPr/>
          </p:nvSpPr>
          <p:spPr bwMode="auto">
            <a:xfrm>
              <a:off x="39163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4" name="Line 516"/>
            <p:cNvSpPr>
              <a:spLocks noChangeShapeType="1"/>
            </p:cNvSpPr>
            <p:nvPr/>
          </p:nvSpPr>
          <p:spPr bwMode="auto">
            <a:xfrm>
              <a:off x="39512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5" name="Line 517"/>
            <p:cNvSpPr>
              <a:spLocks noChangeShapeType="1"/>
            </p:cNvSpPr>
            <p:nvPr/>
          </p:nvSpPr>
          <p:spPr bwMode="auto">
            <a:xfrm>
              <a:off x="39814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6" name="Line 518"/>
            <p:cNvSpPr>
              <a:spLocks noChangeShapeType="1"/>
            </p:cNvSpPr>
            <p:nvPr/>
          </p:nvSpPr>
          <p:spPr bwMode="auto">
            <a:xfrm>
              <a:off x="40513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7" name="Line 519"/>
            <p:cNvSpPr>
              <a:spLocks noChangeShapeType="1"/>
            </p:cNvSpPr>
            <p:nvPr/>
          </p:nvSpPr>
          <p:spPr bwMode="auto">
            <a:xfrm>
              <a:off x="40814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8" name="Line 520"/>
            <p:cNvSpPr>
              <a:spLocks noChangeShapeType="1"/>
            </p:cNvSpPr>
            <p:nvPr/>
          </p:nvSpPr>
          <p:spPr bwMode="auto">
            <a:xfrm>
              <a:off x="41163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09" name="Line 521"/>
            <p:cNvSpPr>
              <a:spLocks noChangeShapeType="1"/>
            </p:cNvSpPr>
            <p:nvPr/>
          </p:nvSpPr>
          <p:spPr bwMode="auto">
            <a:xfrm>
              <a:off x="41513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0" name="Line 522"/>
            <p:cNvSpPr>
              <a:spLocks noChangeShapeType="1"/>
            </p:cNvSpPr>
            <p:nvPr/>
          </p:nvSpPr>
          <p:spPr bwMode="auto">
            <a:xfrm>
              <a:off x="42148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1" name="Line 523"/>
            <p:cNvSpPr>
              <a:spLocks noChangeShapeType="1"/>
            </p:cNvSpPr>
            <p:nvPr/>
          </p:nvSpPr>
          <p:spPr bwMode="auto">
            <a:xfrm>
              <a:off x="42449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2" name="Line 524"/>
            <p:cNvSpPr>
              <a:spLocks noChangeShapeType="1"/>
            </p:cNvSpPr>
            <p:nvPr/>
          </p:nvSpPr>
          <p:spPr bwMode="auto">
            <a:xfrm>
              <a:off x="42799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3" name="Line 525"/>
            <p:cNvSpPr>
              <a:spLocks noChangeShapeType="1"/>
            </p:cNvSpPr>
            <p:nvPr/>
          </p:nvSpPr>
          <p:spPr bwMode="auto">
            <a:xfrm>
              <a:off x="43148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4" name="Line 526"/>
            <p:cNvSpPr>
              <a:spLocks noChangeShapeType="1"/>
            </p:cNvSpPr>
            <p:nvPr/>
          </p:nvSpPr>
          <p:spPr bwMode="auto">
            <a:xfrm>
              <a:off x="43783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5" name="Line 527"/>
            <p:cNvSpPr>
              <a:spLocks noChangeShapeType="1"/>
            </p:cNvSpPr>
            <p:nvPr/>
          </p:nvSpPr>
          <p:spPr bwMode="auto">
            <a:xfrm>
              <a:off x="44148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6" name="Line 528"/>
            <p:cNvSpPr>
              <a:spLocks noChangeShapeType="1"/>
            </p:cNvSpPr>
            <p:nvPr/>
          </p:nvSpPr>
          <p:spPr bwMode="auto">
            <a:xfrm>
              <a:off x="44434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7" name="Line 529"/>
            <p:cNvSpPr>
              <a:spLocks noChangeShapeType="1"/>
            </p:cNvSpPr>
            <p:nvPr/>
          </p:nvSpPr>
          <p:spPr bwMode="auto">
            <a:xfrm>
              <a:off x="44783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8" name="Line 530"/>
            <p:cNvSpPr>
              <a:spLocks noChangeShapeType="1"/>
            </p:cNvSpPr>
            <p:nvPr/>
          </p:nvSpPr>
          <p:spPr bwMode="auto">
            <a:xfrm>
              <a:off x="45434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19" name="Line 531"/>
            <p:cNvSpPr>
              <a:spLocks noChangeShapeType="1"/>
            </p:cNvSpPr>
            <p:nvPr/>
          </p:nvSpPr>
          <p:spPr bwMode="auto">
            <a:xfrm>
              <a:off x="45783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0" name="Line 532"/>
            <p:cNvSpPr>
              <a:spLocks noChangeShapeType="1"/>
            </p:cNvSpPr>
            <p:nvPr/>
          </p:nvSpPr>
          <p:spPr bwMode="auto">
            <a:xfrm>
              <a:off x="46132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1" name="Line 533"/>
            <p:cNvSpPr>
              <a:spLocks noChangeShapeType="1"/>
            </p:cNvSpPr>
            <p:nvPr/>
          </p:nvSpPr>
          <p:spPr bwMode="auto">
            <a:xfrm>
              <a:off x="46418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2" name="Line 534"/>
            <p:cNvSpPr>
              <a:spLocks noChangeShapeType="1"/>
            </p:cNvSpPr>
            <p:nvPr/>
          </p:nvSpPr>
          <p:spPr bwMode="auto">
            <a:xfrm>
              <a:off x="47069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3" name="Line 535"/>
            <p:cNvSpPr>
              <a:spLocks noChangeShapeType="1"/>
            </p:cNvSpPr>
            <p:nvPr/>
          </p:nvSpPr>
          <p:spPr bwMode="auto">
            <a:xfrm>
              <a:off x="47418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4" name="Line 536"/>
            <p:cNvSpPr>
              <a:spLocks noChangeShapeType="1"/>
            </p:cNvSpPr>
            <p:nvPr/>
          </p:nvSpPr>
          <p:spPr bwMode="auto">
            <a:xfrm>
              <a:off x="47767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5" name="Line 537"/>
            <p:cNvSpPr>
              <a:spLocks noChangeShapeType="1"/>
            </p:cNvSpPr>
            <p:nvPr/>
          </p:nvSpPr>
          <p:spPr bwMode="auto">
            <a:xfrm>
              <a:off x="48053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6" name="Line 538"/>
            <p:cNvSpPr>
              <a:spLocks noChangeShapeType="1"/>
            </p:cNvSpPr>
            <p:nvPr/>
          </p:nvSpPr>
          <p:spPr bwMode="auto">
            <a:xfrm>
              <a:off x="48768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7" name="Line 539"/>
            <p:cNvSpPr>
              <a:spLocks noChangeShapeType="1"/>
            </p:cNvSpPr>
            <p:nvPr/>
          </p:nvSpPr>
          <p:spPr bwMode="auto">
            <a:xfrm>
              <a:off x="49053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8" name="Line 540"/>
            <p:cNvSpPr>
              <a:spLocks noChangeShapeType="1"/>
            </p:cNvSpPr>
            <p:nvPr/>
          </p:nvSpPr>
          <p:spPr bwMode="auto">
            <a:xfrm>
              <a:off x="49403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29" name="Line 541"/>
            <p:cNvSpPr>
              <a:spLocks noChangeShapeType="1"/>
            </p:cNvSpPr>
            <p:nvPr/>
          </p:nvSpPr>
          <p:spPr bwMode="auto">
            <a:xfrm>
              <a:off x="49752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0" name="Line 542"/>
            <p:cNvSpPr>
              <a:spLocks noChangeShapeType="1"/>
            </p:cNvSpPr>
            <p:nvPr/>
          </p:nvSpPr>
          <p:spPr bwMode="auto">
            <a:xfrm>
              <a:off x="50403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1" name="Line 543"/>
            <p:cNvSpPr>
              <a:spLocks noChangeShapeType="1"/>
            </p:cNvSpPr>
            <p:nvPr/>
          </p:nvSpPr>
          <p:spPr bwMode="auto">
            <a:xfrm>
              <a:off x="50752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2" name="Line 544"/>
            <p:cNvSpPr>
              <a:spLocks noChangeShapeType="1"/>
            </p:cNvSpPr>
            <p:nvPr/>
          </p:nvSpPr>
          <p:spPr bwMode="auto">
            <a:xfrm>
              <a:off x="51038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3" name="Line 545"/>
            <p:cNvSpPr>
              <a:spLocks noChangeShapeType="1"/>
            </p:cNvSpPr>
            <p:nvPr/>
          </p:nvSpPr>
          <p:spPr bwMode="auto">
            <a:xfrm>
              <a:off x="51387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4" name="Line 546"/>
            <p:cNvSpPr>
              <a:spLocks noChangeShapeType="1"/>
            </p:cNvSpPr>
            <p:nvPr/>
          </p:nvSpPr>
          <p:spPr bwMode="auto">
            <a:xfrm>
              <a:off x="52038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5" name="Line 547"/>
            <p:cNvSpPr>
              <a:spLocks noChangeShapeType="1"/>
            </p:cNvSpPr>
            <p:nvPr/>
          </p:nvSpPr>
          <p:spPr bwMode="auto">
            <a:xfrm>
              <a:off x="52387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6" name="Line 548"/>
            <p:cNvSpPr>
              <a:spLocks noChangeShapeType="1"/>
            </p:cNvSpPr>
            <p:nvPr/>
          </p:nvSpPr>
          <p:spPr bwMode="auto">
            <a:xfrm>
              <a:off x="52673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7" name="Line 549"/>
            <p:cNvSpPr>
              <a:spLocks noChangeShapeType="1"/>
            </p:cNvSpPr>
            <p:nvPr/>
          </p:nvSpPr>
          <p:spPr bwMode="auto">
            <a:xfrm>
              <a:off x="53038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8" name="Line 550"/>
            <p:cNvSpPr>
              <a:spLocks noChangeShapeType="1"/>
            </p:cNvSpPr>
            <p:nvPr/>
          </p:nvSpPr>
          <p:spPr bwMode="auto">
            <a:xfrm>
              <a:off x="53673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39" name="Line 551"/>
            <p:cNvSpPr>
              <a:spLocks noChangeShapeType="1"/>
            </p:cNvSpPr>
            <p:nvPr/>
          </p:nvSpPr>
          <p:spPr bwMode="auto">
            <a:xfrm>
              <a:off x="54022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0" name="Line 552"/>
            <p:cNvSpPr>
              <a:spLocks noChangeShapeType="1"/>
            </p:cNvSpPr>
            <p:nvPr/>
          </p:nvSpPr>
          <p:spPr bwMode="auto">
            <a:xfrm>
              <a:off x="54371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1" name="Line 553"/>
            <p:cNvSpPr>
              <a:spLocks noChangeShapeType="1"/>
            </p:cNvSpPr>
            <p:nvPr/>
          </p:nvSpPr>
          <p:spPr bwMode="auto">
            <a:xfrm>
              <a:off x="54673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2" name="Line 554"/>
            <p:cNvSpPr>
              <a:spLocks noChangeShapeType="1"/>
            </p:cNvSpPr>
            <p:nvPr/>
          </p:nvSpPr>
          <p:spPr bwMode="auto">
            <a:xfrm>
              <a:off x="55372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3" name="Line 555"/>
            <p:cNvSpPr>
              <a:spLocks noChangeShapeType="1"/>
            </p:cNvSpPr>
            <p:nvPr/>
          </p:nvSpPr>
          <p:spPr bwMode="auto">
            <a:xfrm>
              <a:off x="55657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4" name="Line 556"/>
            <p:cNvSpPr>
              <a:spLocks noChangeShapeType="1"/>
            </p:cNvSpPr>
            <p:nvPr/>
          </p:nvSpPr>
          <p:spPr bwMode="auto">
            <a:xfrm>
              <a:off x="56007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5" name="Line 557"/>
            <p:cNvSpPr>
              <a:spLocks noChangeShapeType="1"/>
            </p:cNvSpPr>
            <p:nvPr/>
          </p:nvSpPr>
          <p:spPr bwMode="auto">
            <a:xfrm>
              <a:off x="56372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6" name="Line 558"/>
            <p:cNvSpPr>
              <a:spLocks noChangeShapeType="1"/>
            </p:cNvSpPr>
            <p:nvPr/>
          </p:nvSpPr>
          <p:spPr bwMode="auto">
            <a:xfrm>
              <a:off x="57007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7" name="Line 559"/>
            <p:cNvSpPr>
              <a:spLocks noChangeShapeType="1"/>
            </p:cNvSpPr>
            <p:nvPr/>
          </p:nvSpPr>
          <p:spPr bwMode="auto">
            <a:xfrm>
              <a:off x="57292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8" name="Line 560"/>
            <p:cNvSpPr>
              <a:spLocks noChangeShapeType="1"/>
            </p:cNvSpPr>
            <p:nvPr/>
          </p:nvSpPr>
          <p:spPr bwMode="auto">
            <a:xfrm>
              <a:off x="57658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49" name="Line 561"/>
            <p:cNvSpPr>
              <a:spLocks noChangeShapeType="1"/>
            </p:cNvSpPr>
            <p:nvPr/>
          </p:nvSpPr>
          <p:spPr bwMode="auto">
            <a:xfrm>
              <a:off x="58007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0" name="Line 562"/>
            <p:cNvSpPr>
              <a:spLocks noChangeShapeType="1"/>
            </p:cNvSpPr>
            <p:nvPr/>
          </p:nvSpPr>
          <p:spPr bwMode="auto">
            <a:xfrm>
              <a:off x="58642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1" name="Line 563"/>
            <p:cNvSpPr>
              <a:spLocks noChangeShapeType="1"/>
            </p:cNvSpPr>
            <p:nvPr/>
          </p:nvSpPr>
          <p:spPr bwMode="auto">
            <a:xfrm>
              <a:off x="58991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2" name="Line 564"/>
            <p:cNvSpPr>
              <a:spLocks noChangeShapeType="1"/>
            </p:cNvSpPr>
            <p:nvPr/>
          </p:nvSpPr>
          <p:spPr bwMode="auto">
            <a:xfrm>
              <a:off x="59293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3" name="Line 565"/>
            <p:cNvSpPr>
              <a:spLocks noChangeShapeType="1"/>
            </p:cNvSpPr>
            <p:nvPr/>
          </p:nvSpPr>
          <p:spPr bwMode="auto">
            <a:xfrm>
              <a:off x="59642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4" name="Line 566"/>
            <p:cNvSpPr>
              <a:spLocks noChangeShapeType="1"/>
            </p:cNvSpPr>
            <p:nvPr/>
          </p:nvSpPr>
          <p:spPr bwMode="auto">
            <a:xfrm>
              <a:off x="60277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5" name="Line 567"/>
            <p:cNvSpPr>
              <a:spLocks noChangeShapeType="1"/>
            </p:cNvSpPr>
            <p:nvPr/>
          </p:nvSpPr>
          <p:spPr bwMode="auto">
            <a:xfrm>
              <a:off x="60626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6" name="Line 568"/>
            <p:cNvSpPr>
              <a:spLocks noChangeShapeType="1"/>
            </p:cNvSpPr>
            <p:nvPr/>
          </p:nvSpPr>
          <p:spPr bwMode="auto">
            <a:xfrm>
              <a:off x="60991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7" name="Line 569"/>
            <p:cNvSpPr>
              <a:spLocks noChangeShapeType="1"/>
            </p:cNvSpPr>
            <p:nvPr/>
          </p:nvSpPr>
          <p:spPr bwMode="auto">
            <a:xfrm>
              <a:off x="61277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8" name="Line 570"/>
            <p:cNvSpPr>
              <a:spLocks noChangeShapeType="1"/>
            </p:cNvSpPr>
            <p:nvPr/>
          </p:nvSpPr>
          <p:spPr bwMode="auto">
            <a:xfrm>
              <a:off x="61928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59" name="Line 571"/>
            <p:cNvSpPr>
              <a:spLocks noChangeShapeType="1"/>
            </p:cNvSpPr>
            <p:nvPr/>
          </p:nvSpPr>
          <p:spPr bwMode="auto">
            <a:xfrm>
              <a:off x="62277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0" name="Line 572"/>
            <p:cNvSpPr>
              <a:spLocks noChangeShapeType="1"/>
            </p:cNvSpPr>
            <p:nvPr/>
          </p:nvSpPr>
          <p:spPr bwMode="auto">
            <a:xfrm>
              <a:off x="62626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1" name="Line 573"/>
            <p:cNvSpPr>
              <a:spLocks noChangeShapeType="1"/>
            </p:cNvSpPr>
            <p:nvPr/>
          </p:nvSpPr>
          <p:spPr bwMode="auto">
            <a:xfrm>
              <a:off x="62912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2" name="Line 574"/>
            <p:cNvSpPr>
              <a:spLocks noChangeShapeType="1"/>
            </p:cNvSpPr>
            <p:nvPr/>
          </p:nvSpPr>
          <p:spPr bwMode="auto">
            <a:xfrm>
              <a:off x="63611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3" name="Line 575"/>
            <p:cNvSpPr>
              <a:spLocks noChangeShapeType="1"/>
            </p:cNvSpPr>
            <p:nvPr/>
          </p:nvSpPr>
          <p:spPr bwMode="auto">
            <a:xfrm>
              <a:off x="63912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4" name="Line 576"/>
            <p:cNvSpPr>
              <a:spLocks noChangeShapeType="1"/>
            </p:cNvSpPr>
            <p:nvPr/>
          </p:nvSpPr>
          <p:spPr bwMode="auto">
            <a:xfrm>
              <a:off x="64262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5" name="Line 577"/>
            <p:cNvSpPr>
              <a:spLocks noChangeShapeType="1"/>
            </p:cNvSpPr>
            <p:nvPr/>
          </p:nvSpPr>
          <p:spPr bwMode="auto">
            <a:xfrm>
              <a:off x="64611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6" name="Line 578"/>
            <p:cNvSpPr>
              <a:spLocks noChangeShapeType="1"/>
            </p:cNvSpPr>
            <p:nvPr/>
          </p:nvSpPr>
          <p:spPr bwMode="auto">
            <a:xfrm>
              <a:off x="65262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7" name="Line 579"/>
            <p:cNvSpPr>
              <a:spLocks noChangeShapeType="1"/>
            </p:cNvSpPr>
            <p:nvPr/>
          </p:nvSpPr>
          <p:spPr bwMode="auto">
            <a:xfrm>
              <a:off x="65611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8" name="Line 580"/>
            <p:cNvSpPr>
              <a:spLocks noChangeShapeType="1"/>
            </p:cNvSpPr>
            <p:nvPr/>
          </p:nvSpPr>
          <p:spPr bwMode="auto">
            <a:xfrm>
              <a:off x="65897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69" name="Line 581"/>
            <p:cNvSpPr>
              <a:spLocks noChangeShapeType="1"/>
            </p:cNvSpPr>
            <p:nvPr/>
          </p:nvSpPr>
          <p:spPr bwMode="auto">
            <a:xfrm>
              <a:off x="66246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0" name="Line 582"/>
            <p:cNvSpPr>
              <a:spLocks noChangeShapeType="1"/>
            </p:cNvSpPr>
            <p:nvPr/>
          </p:nvSpPr>
          <p:spPr bwMode="auto">
            <a:xfrm>
              <a:off x="66897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1" name="Line 583"/>
            <p:cNvSpPr>
              <a:spLocks noChangeShapeType="1"/>
            </p:cNvSpPr>
            <p:nvPr/>
          </p:nvSpPr>
          <p:spPr bwMode="auto">
            <a:xfrm>
              <a:off x="67246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2" name="Line 584"/>
            <p:cNvSpPr>
              <a:spLocks noChangeShapeType="1"/>
            </p:cNvSpPr>
            <p:nvPr/>
          </p:nvSpPr>
          <p:spPr bwMode="auto">
            <a:xfrm>
              <a:off x="675322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3" name="Line 585"/>
            <p:cNvSpPr>
              <a:spLocks noChangeShapeType="1"/>
            </p:cNvSpPr>
            <p:nvPr/>
          </p:nvSpPr>
          <p:spPr bwMode="auto">
            <a:xfrm>
              <a:off x="678815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4" name="Line 586"/>
            <p:cNvSpPr>
              <a:spLocks noChangeShapeType="1"/>
            </p:cNvSpPr>
            <p:nvPr/>
          </p:nvSpPr>
          <p:spPr bwMode="auto">
            <a:xfrm>
              <a:off x="68532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5" name="Line 587"/>
            <p:cNvSpPr>
              <a:spLocks noChangeShapeType="1"/>
            </p:cNvSpPr>
            <p:nvPr/>
          </p:nvSpPr>
          <p:spPr bwMode="auto">
            <a:xfrm>
              <a:off x="68881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6" name="Line 588"/>
            <p:cNvSpPr>
              <a:spLocks noChangeShapeType="1"/>
            </p:cNvSpPr>
            <p:nvPr/>
          </p:nvSpPr>
          <p:spPr bwMode="auto">
            <a:xfrm>
              <a:off x="69230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7" name="Line 589"/>
            <p:cNvSpPr>
              <a:spLocks noChangeShapeType="1"/>
            </p:cNvSpPr>
            <p:nvPr/>
          </p:nvSpPr>
          <p:spPr bwMode="auto">
            <a:xfrm>
              <a:off x="69516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8" name="Line 590"/>
            <p:cNvSpPr>
              <a:spLocks noChangeShapeType="1"/>
            </p:cNvSpPr>
            <p:nvPr/>
          </p:nvSpPr>
          <p:spPr bwMode="auto">
            <a:xfrm>
              <a:off x="70231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79" name="Line 591"/>
            <p:cNvSpPr>
              <a:spLocks noChangeShapeType="1"/>
            </p:cNvSpPr>
            <p:nvPr/>
          </p:nvSpPr>
          <p:spPr bwMode="auto">
            <a:xfrm>
              <a:off x="7051676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780" name="Line 592"/>
            <p:cNvSpPr>
              <a:spLocks noChangeShapeType="1"/>
            </p:cNvSpPr>
            <p:nvPr/>
          </p:nvSpPr>
          <p:spPr bwMode="auto">
            <a:xfrm>
              <a:off x="7086601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1" name="Line 594"/>
            <p:cNvSpPr>
              <a:spLocks noChangeShapeType="1"/>
            </p:cNvSpPr>
            <p:nvPr/>
          </p:nvSpPr>
          <p:spPr bwMode="auto">
            <a:xfrm>
              <a:off x="7121525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2" name="Line 595"/>
            <p:cNvSpPr>
              <a:spLocks noChangeShapeType="1"/>
            </p:cNvSpPr>
            <p:nvPr/>
          </p:nvSpPr>
          <p:spPr bwMode="auto">
            <a:xfrm>
              <a:off x="71866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3" name="Line 596"/>
            <p:cNvSpPr>
              <a:spLocks noChangeShapeType="1"/>
            </p:cNvSpPr>
            <p:nvPr/>
          </p:nvSpPr>
          <p:spPr bwMode="auto">
            <a:xfrm>
              <a:off x="72151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4" name="Line 597"/>
            <p:cNvSpPr>
              <a:spLocks noChangeShapeType="1"/>
            </p:cNvSpPr>
            <p:nvPr/>
          </p:nvSpPr>
          <p:spPr bwMode="auto">
            <a:xfrm>
              <a:off x="72501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5" name="Line 598"/>
            <p:cNvSpPr>
              <a:spLocks noChangeShapeType="1"/>
            </p:cNvSpPr>
            <p:nvPr/>
          </p:nvSpPr>
          <p:spPr bwMode="auto">
            <a:xfrm>
              <a:off x="72850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6" name="Line 599"/>
            <p:cNvSpPr>
              <a:spLocks noChangeShapeType="1"/>
            </p:cNvSpPr>
            <p:nvPr/>
          </p:nvSpPr>
          <p:spPr bwMode="auto">
            <a:xfrm>
              <a:off x="7350125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7" name="Line 600"/>
            <p:cNvSpPr>
              <a:spLocks noChangeShapeType="1"/>
            </p:cNvSpPr>
            <p:nvPr/>
          </p:nvSpPr>
          <p:spPr bwMode="auto">
            <a:xfrm>
              <a:off x="7385050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8" name="Line 601"/>
            <p:cNvSpPr>
              <a:spLocks noChangeShapeType="1"/>
            </p:cNvSpPr>
            <p:nvPr/>
          </p:nvSpPr>
          <p:spPr bwMode="auto">
            <a:xfrm>
              <a:off x="741521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19" name="Line 602"/>
            <p:cNvSpPr>
              <a:spLocks noChangeShapeType="1"/>
            </p:cNvSpPr>
            <p:nvPr/>
          </p:nvSpPr>
          <p:spPr bwMode="auto">
            <a:xfrm>
              <a:off x="74501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0" name="Line 603"/>
            <p:cNvSpPr>
              <a:spLocks noChangeShapeType="1"/>
            </p:cNvSpPr>
            <p:nvPr/>
          </p:nvSpPr>
          <p:spPr bwMode="auto">
            <a:xfrm>
              <a:off x="751363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1" name="Line 604"/>
            <p:cNvSpPr>
              <a:spLocks noChangeShapeType="1"/>
            </p:cNvSpPr>
            <p:nvPr/>
          </p:nvSpPr>
          <p:spPr bwMode="auto">
            <a:xfrm>
              <a:off x="7548563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2" name="Line 605"/>
            <p:cNvSpPr>
              <a:spLocks noChangeShapeType="1"/>
            </p:cNvSpPr>
            <p:nvPr/>
          </p:nvSpPr>
          <p:spPr bwMode="auto">
            <a:xfrm>
              <a:off x="7583488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3" name="Line 606"/>
            <p:cNvSpPr>
              <a:spLocks noChangeShapeType="1"/>
            </p:cNvSpPr>
            <p:nvPr/>
          </p:nvSpPr>
          <p:spPr bwMode="auto">
            <a:xfrm>
              <a:off x="7613650" y="63103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4" name="Line 607"/>
            <p:cNvSpPr>
              <a:spLocks noChangeShapeType="1"/>
            </p:cNvSpPr>
            <p:nvPr/>
          </p:nvSpPr>
          <p:spPr bwMode="auto">
            <a:xfrm>
              <a:off x="1373188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5" name="Rectangle 608"/>
            <p:cNvSpPr>
              <a:spLocks noChangeArrowheads="1"/>
            </p:cNvSpPr>
            <p:nvPr/>
          </p:nvSpPr>
          <p:spPr bwMode="auto">
            <a:xfrm>
              <a:off x="1268413" y="6384925"/>
              <a:ext cx="274114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426" name="Line 609"/>
            <p:cNvSpPr>
              <a:spLocks noChangeShapeType="1"/>
            </p:cNvSpPr>
            <p:nvPr/>
          </p:nvSpPr>
          <p:spPr bwMode="auto">
            <a:xfrm>
              <a:off x="2033588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7" name="Rectangle 610"/>
            <p:cNvSpPr>
              <a:spLocks noChangeArrowheads="1"/>
            </p:cNvSpPr>
            <p:nvPr/>
          </p:nvSpPr>
          <p:spPr bwMode="auto">
            <a:xfrm>
              <a:off x="1928813" y="6384925"/>
              <a:ext cx="274114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428" name="Line 611"/>
            <p:cNvSpPr>
              <a:spLocks noChangeShapeType="1"/>
            </p:cNvSpPr>
            <p:nvPr/>
          </p:nvSpPr>
          <p:spPr bwMode="auto">
            <a:xfrm>
              <a:off x="2693988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29" name="Rectangle 612"/>
            <p:cNvSpPr>
              <a:spLocks noChangeArrowheads="1"/>
            </p:cNvSpPr>
            <p:nvPr/>
          </p:nvSpPr>
          <p:spPr bwMode="auto">
            <a:xfrm>
              <a:off x="2589213" y="6384925"/>
              <a:ext cx="274114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430" name="Line 613"/>
            <p:cNvSpPr>
              <a:spLocks noChangeShapeType="1"/>
            </p:cNvSpPr>
            <p:nvPr/>
          </p:nvSpPr>
          <p:spPr bwMode="auto">
            <a:xfrm>
              <a:off x="3355975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31" name="Rectangle 614"/>
            <p:cNvSpPr>
              <a:spLocks noChangeArrowheads="1"/>
            </p:cNvSpPr>
            <p:nvPr/>
          </p:nvSpPr>
          <p:spPr bwMode="auto">
            <a:xfrm>
              <a:off x="3222625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84" name="Line 615"/>
            <p:cNvSpPr>
              <a:spLocks noChangeShapeType="1"/>
            </p:cNvSpPr>
            <p:nvPr/>
          </p:nvSpPr>
          <p:spPr bwMode="auto">
            <a:xfrm>
              <a:off x="4016375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85" name="Rectangle 616"/>
            <p:cNvSpPr>
              <a:spLocks noChangeArrowheads="1"/>
            </p:cNvSpPr>
            <p:nvPr/>
          </p:nvSpPr>
          <p:spPr bwMode="auto">
            <a:xfrm>
              <a:off x="3883025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86" name="Line 617"/>
            <p:cNvSpPr>
              <a:spLocks noChangeShapeType="1"/>
            </p:cNvSpPr>
            <p:nvPr/>
          </p:nvSpPr>
          <p:spPr bwMode="auto">
            <a:xfrm>
              <a:off x="4676775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87" name="Rectangle 618"/>
            <p:cNvSpPr>
              <a:spLocks noChangeArrowheads="1"/>
            </p:cNvSpPr>
            <p:nvPr/>
          </p:nvSpPr>
          <p:spPr bwMode="auto">
            <a:xfrm>
              <a:off x="4543425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88" name="Line 619"/>
            <p:cNvSpPr>
              <a:spLocks noChangeShapeType="1"/>
            </p:cNvSpPr>
            <p:nvPr/>
          </p:nvSpPr>
          <p:spPr bwMode="auto">
            <a:xfrm>
              <a:off x="5338763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89" name="Rectangle 620"/>
            <p:cNvSpPr>
              <a:spLocks noChangeArrowheads="1"/>
            </p:cNvSpPr>
            <p:nvPr/>
          </p:nvSpPr>
          <p:spPr bwMode="auto">
            <a:xfrm>
              <a:off x="5205413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90" name="Line 621"/>
            <p:cNvSpPr>
              <a:spLocks noChangeShapeType="1"/>
            </p:cNvSpPr>
            <p:nvPr/>
          </p:nvSpPr>
          <p:spPr bwMode="auto">
            <a:xfrm>
              <a:off x="5999163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91" name="Rectangle 622"/>
            <p:cNvSpPr>
              <a:spLocks noChangeArrowheads="1"/>
            </p:cNvSpPr>
            <p:nvPr/>
          </p:nvSpPr>
          <p:spPr bwMode="auto">
            <a:xfrm>
              <a:off x="5865813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96" name="Line 623"/>
            <p:cNvSpPr>
              <a:spLocks noChangeShapeType="1"/>
            </p:cNvSpPr>
            <p:nvPr/>
          </p:nvSpPr>
          <p:spPr bwMode="auto">
            <a:xfrm>
              <a:off x="6659563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399" name="Rectangle 624"/>
            <p:cNvSpPr>
              <a:spLocks noChangeArrowheads="1"/>
            </p:cNvSpPr>
            <p:nvPr/>
          </p:nvSpPr>
          <p:spPr bwMode="auto">
            <a:xfrm>
              <a:off x="6526213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00" name="Line 625"/>
            <p:cNvSpPr>
              <a:spLocks noChangeShapeType="1"/>
            </p:cNvSpPr>
            <p:nvPr/>
          </p:nvSpPr>
          <p:spPr bwMode="auto">
            <a:xfrm>
              <a:off x="7315200" y="6310313"/>
              <a:ext cx="0" cy="746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401" name="Rectangle 626"/>
            <p:cNvSpPr>
              <a:spLocks noChangeArrowheads="1"/>
            </p:cNvSpPr>
            <p:nvPr/>
          </p:nvSpPr>
          <p:spPr bwMode="auto">
            <a:xfrm>
              <a:off x="7181850" y="6384925"/>
              <a:ext cx="365485" cy="210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2200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02" name="Rectangle 627"/>
            <p:cNvSpPr>
              <a:spLocks noChangeArrowheads="1"/>
            </p:cNvSpPr>
            <p:nvPr/>
          </p:nvSpPr>
          <p:spPr bwMode="auto">
            <a:xfrm>
              <a:off x="4084638" y="6542088"/>
              <a:ext cx="2885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03" name="Line 628"/>
            <p:cNvSpPr>
              <a:spLocks noChangeShapeType="1"/>
            </p:cNvSpPr>
            <p:nvPr/>
          </p:nvSpPr>
          <p:spPr bwMode="auto">
            <a:xfrm flipV="1">
              <a:off x="717550" y="757238"/>
              <a:ext cx="0" cy="55467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01" name="Line 709"/>
            <p:cNvSpPr>
              <a:spLocks noChangeShapeType="1"/>
            </p:cNvSpPr>
            <p:nvPr/>
          </p:nvSpPr>
          <p:spPr bwMode="auto">
            <a:xfrm flipH="1">
              <a:off x="658813" y="630396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21" name="Line 729"/>
            <p:cNvSpPr>
              <a:spLocks noChangeShapeType="1"/>
            </p:cNvSpPr>
            <p:nvPr/>
          </p:nvSpPr>
          <p:spPr bwMode="auto">
            <a:xfrm flipH="1">
              <a:off x="658813" y="353377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41" name="Line 749"/>
            <p:cNvSpPr>
              <a:spLocks noChangeShapeType="1"/>
            </p:cNvSpPr>
            <p:nvPr/>
          </p:nvSpPr>
          <p:spPr bwMode="auto">
            <a:xfrm flipH="1">
              <a:off x="658813" y="757238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44" name="Freeform 752"/>
            <p:cNvSpPr>
              <a:spLocks/>
            </p:cNvSpPr>
            <p:nvPr/>
          </p:nvSpPr>
          <p:spPr bwMode="auto">
            <a:xfrm>
              <a:off x="717550" y="765175"/>
              <a:ext cx="6942138" cy="5538788"/>
            </a:xfrm>
            <a:custGeom>
              <a:avLst/>
              <a:gdLst>
                <a:gd name="T0" fmla="*/ 16 w 1187"/>
                <a:gd name="T1" fmla="*/ 744 h 744"/>
                <a:gd name="T2" fmla="*/ 33 w 1187"/>
                <a:gd name="T3" fmla="*/ 744 h 744"/>
                <a:gd name="T4" fmla="*/ 50 w 1187"/>
                <a:gd name="T5" fmla="*/ 744 h 744"/>
                <a:gd name="T6" fmla="*/ 67 w 1187"/>
                <a:gd name="T7" fmla="*/ 744 h 744"/>
                <a:gd name="T8" fmla="*/ 84 w 1187"/>
                <a:gd name="T9" fmla="*/ 744 h 744"/>
                <a:gd name="T10" fmla="*/ 101 w 1187"/>
                <a:gd name="T11" fmla="*/ 744 h 744"/>
                <a:gd name="T12" fmla="*/ 118 w 1187"/>
                <a:gd name="T13" fmla="*/ 744 h 744"/>
                <a:gd name="T14" fmla="*/ 135 w 1187"/>
                <a:gd name="T15" fmla="*/ 744 h 744"/>
                <a:gd name="T16" fmla="*/ 152 w 1187"/>
                <a:gd name="T17" fmla="*/ 744 h 744"/>
                <a:gd name="T18" fmla="*/ 169 w 1187"/>
                <a:gd name="T19" fmla="*/ 744 h 744"/>
                <a:gd name="T20" fmla="*/ 186 w 1187"/>
                <a:gd name="T21" fmla="*/ 744 h 744"/>
                <a:gd name="T22" fmla="*/ 203 w 1187"/>
                <a:gd name="T23" fmla="*/ 744 h 744"/>
                <a:gd name="T24" fmla="*/ 220 w 1187"/>
                <a:gd name="T25" fmla="*/ 744 h 744"/>
                <a:gd name="T26" fmla="*/ 238 w 1187"/>
                <a:gd name="T27" fmla="*/ 744 h 744"/>
                <a:gd name="T28" fmla="*/ 255 w 1187"/>
                <a:gd name="T29" fmla="*/ 744 h 744"/>
                <a:gd name="T30" fmla="*/ 272 w 1187"/>
                <a:gd name="T31" fmla="*/ 744 h 744"/>
                <a:gd name="T32" fmla="*/ 289 w 1187"/>
                <a:gd name="T33" fmla="*/ 744 h 744"/>
                <a:gd name="T34" fmla="*/ 307 w 1187"/>
                <a:gd name="T35" fmla="*/ 744 h 744"/>
                <a:gd name="T36" fmla="*/ 324 w 1187"/>
                <a:gd name="T37" fmla="*/ 744 h 744"/>
                <a:gd name="T38" fmla="*/ 341 w 1187"/>
                <a:gd name="T39" fmla="*/ 744 h 744"/>
                <a:gd name="T40" fmla="*/ 359 w 1187"/>
                <a:gd name="T41" fmla="*/ 744 h 744"/>
                <a:gd name="T42" fmla="*/ 377 w 1187"/>
                <a:gd name="T43" fmla="*/ 652 h 744"/>
                <a:gd name="T44" fmla="*/ 394 w 1187"/>
                <a:gd name="T45" fmla="*/ 744 h 744"/>
                <a:gd name="T46" fmla="*/ 413 w 1187"/>
                <a:gd name="T47" fmla="*/ 744 h 744"/>
                <a:gd name="T48" fmla="*/ 433 w 1187"/>
                <a:gd name="T49" fmla="*/ 458 h 744"/>
                <a:gd name="T50" fmla="*/ 451 w 1187"/>
                <a:gd name="T51" fmla="*/ 744 h 744"/>
                <a:gd name="T52" fmla="*/ 469 w 1187"/>
                <a:gd name="T53" fmla="*/ 635 h 744"/>
                <a:gd name="T54" fmla="*/ 486 w 1187"/>
                <a:gd name="T55" fmla="*/ 744 h 744"/>
                <a:gd name="T56" fmla="*/ 503 w 1187"/>
                <a:gd name="T57" fmla="*/ 744 h 744"/>
                <a:gd name="T58" fmla="*/ 522 w 1187"/>
                <a:gd name="T59" fmla="*/ 744 h 744"/>
                <a:gd name="T60" fmla="*/ 542 w 1187"/>
                <a:gd name="T61" fmla="*/ 744 h 744"/>
                <a:gd name="T62" fmla="*/ 560 w 1187"/>
                <a:gd name="T63" fmla="*/ 744 h 744"/>
                <a:gd name="T64" fmla="*/ 579 w 1187"/>
                <a:gd name="T65" fmla="*/ 744 h 744"/>
                <a:gd name="T66" fmla="*/ 597 w 1187"/>
                <a:gd name="T67" fmla="*/ 744 h 744"/>
                <a:gd name="T68" fmla="*/ 615 w 1187"/>
                <a:gd name="T69" fmla="*/ 743 h 744"/>
                <a:gd name="T70" fmla="*/ 633 w 1187"/>
                <a:gd name="T71" fmla="*/ 712 h 744"/>
                <a:gd name="T72" fmla="*/ 650 w 1187"/>
                <a:gd name="T73" fmla="*/ 744 h 744"/>
                <a:gd name="T74" fmla="*/ 669 w 1187"/>
                <a:gd name="T75" fmla="*/ 744 h 744"/>
                <a:gd name="T76" fmla="*/ 687 w 1187"/>
                <a:gd name="T77" fmla="*/ 742 h 744"/>
                <a:gd name="T78" fmla="*/ 705 w 1187"/>
                <a:gd name="T79" fmla="*/ 700 h 744"/>
                <a:gd name="T80" fmla="*/ 724 w 1187"/>
                <a:gd name="T81" fmla="*/ 744 h 744"/>
                <a:gd name="T82" fmla="*/ 741 w 1187"/>
                <a:gd name="T83" fmla="*/ 744 h 744"/>
                <a:gd name="T84" fmla="*/ 761 w 1187"/>
                <a:gd name="T85" fmla="*/ 744 h 744"/>
                <a:gd name="T86" fmla="*/ 780 w 1187"/>
                <a:gd name="T87" fmla="*/ 744 h 744"/>
                <a:gd name="T88" fmla="*/ 801 w 1187"/>
                <a:gd name="T89" fmla="*/ 744 h 744"/>
                <a:gd name="T90" fmla="*/ 822 w 1187"/>
                <a:gd name="T91" fmla="*/ 744 h 744"/>
                <a:gd name="T92" fmla="*/ 840 w 1187"/>
                <a:gd name="T93" fmla="*/ 744 h 744"/>
                <a:gd name="T94" fmla="*/ 864 w 1187"/>
                <a:gd name="T95" fmla="*/ 744 h 744"/>
                <a:gd name="T96" fmla="*/ 882 w 1187"/>
                <a:gd name="T97" fmla="*/ 710 h 744"/>
                <a:gd name="T98" fmla="*/ 899 w 1187"/>
                <a:gd name="T99" fmla="*/ 744 h 744"/>
                <a:gd name="T100" fmla="*/ 921 w 1187"/>
                <a:gd name="T101" fmla="*/ 744 h 744"/>
                <a:gd name="T102" fmla="*/ 940 w 1187"/>
                <a:gd name="T103" fmla="*/ 742 h 744"/>
                <a:gd name="T104" fmla="*/ 962 w 1187"/>
                <a:gd name="T105" fmla="*/ 744 h 744"/>
                <a:gd name="T106" fmla="*/ 980 w 1187"/>
                <a:gd name="T107" fmla="*/ 744 h 744"/>
                <a:gd name="T108" fmla="*/ 1002 w 1187"/>
                <a:gd name="T109" fmla="*/ 744 h 744"/>
                <a:gd name="T110" fmla="*/ 1020 w 1187"/>
                <a:gd name="T111" fmla="*/ 744 h 744"/>
                <a:gd name="T112" fmla="*/ 1041 w 1187"/>
                <a:gd name="T113" fmla="*/ 744 h 744"/>
                <a:gd name="T114" fmla="*/ 1064 w 1187"/>
                <a:gd name="T115" fmla="*/ 744 h 744"/>
                <a:gd name="T116" fmla="*/ 1084 w 1187"/>
                <a:gd name="T117" fmla="*/ 682 h 744"/>
                <a:gd name="T118" fmla="*/ 1102 w 1187"/>
                <a:gd name="T119" fmla="*/ 744 h 744"/>
                <a:gd name="T120" fmla="*/ 1121 w 1187"/>
                <a:gd name="T121" fmla="*/ 744 h 744"/>
                <a:gd name="T122" fmla="*/ 1142 w 1187"/>
                <a:gd name="T123" fmla="*/ 744 h 744"/>
                <a:gd name="T124" fmla="*/ 1165 w 1187"/>
                <a:gd name="T125" fmla="*/ 744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7" h="744">
                  <a:moveTo>
                    <a:pt x="0" y="743"/>
                  </a:moveTo>
                  <a:lnTo>
                    <a:pt x="0" y="744"/>
                  </a:lnTo>
                  <a:lnTo>
                    <a:pt x="1" y="744"/>
                  </a:lnTo>
                  <a:lnTo>
                    <a:pt x="1" y="744"/>
                  </a:lnTo>
                  <a:lnTo>
                    <a:pt x="2" y="744"/>
                  </a:lnTo>
                  <a:lnTo>
                    <a:pt x="2" y="744"/>
                  </a:lnTo>
                  <a:lnTo>
                    <a:pt x="3" y="740"/>
                  </a:lnTo>
                  <a:lnTo>
                    <a:pt x="3" y="744"/>
                  </a:lnTo>
                  <a:lnTo>
                    <a:pt x="4" y="743"/>
                  </a:lnTo>
                  <a:lnTo>
                    <a:pt x="4" y="744"/>
                  </a:lnTo>
                  <a:lnTo>
                    <a:pt x="5" y="744"/>
                  </a:lnTo>
                  <a:lnTo>
                    <a:pt x="5" y="744"/>
                  </a:lnTo>
                  <a:lnTo>
                    <a:pt x="6" y="744"/>
                  </a:lnTo>
                  <a:lnTo>
                    <a:pt x="6" y="744"/>
                  </a:lnTo>
                  <a:lnTo>
                    <a:pt x="7" y="744"/>
                  </a:lnTo>
                  <a:lnTo>
                    <a:pt x="7" y="744"/>
                  </a:lnTo>
                  <a:lnTo>
                    <a:pt x="8" y="744"/>
                  </a:lnTo>
                  <a:lnTo>
                    <a:pt x="8" y="744"/>
                  </a:lnTo>
                  <a:lnTo>
                    <a:pt x="9" y="705"/>
                  </a:lnTo>
                  <a:lnTo>
                    <a:pt x="9" y="744"/>
                  </a:lnTo>
                  <a:lnTo>
                    <a:pt x="10" y="744"/>
                  </a:lnTo>
                  <a:lnTo>
                    <a:pt x="10" y="744"/>
                  </a:lnTo>
                  <a:lnTo>
                    <a:pt x="11" y="744"/>
                  </a:lnTo>
                  <a:lnTo>
                    <a:pt x="11" y="744"/>
                  </a:lnTo>
                  <a:lnTo>
                    <a:pt x="12" y="744"/>
                  </a:lnTo>
                  <a:lnTo>
                    <a:pt x="12" y="744"/>
                  </a:lnTo>
                  <a:lnTo>
                    <a:pt x="13" y="744"/>
                  </a:lnTo>
                  <a:lnTo>
                    <a:pt x="13" y="744"/>
                  </a:lnTo>
                  <a:lnTo>
                    <a:pt x="14" y="744"/>
                  </a:lnTo>
                  <a:lnTo>
                    <a:pt x="14" y="744"/>
                  </a:lnTo>
                  <a:lnTo>
                    <a:pt x="15" y="703"/>
                  </a:lnTo>
                  <a:lnTo>
                    <a:pt x="15" y="744"/>
                  </a:lnTo>
                  <a:lnTo>
                    <a:pt x="16" y="744"/>
                  </a:lnTo>
                  <a:lnTo>
                    <a:pt x="16" y="744"/>
                  </a:lnTo>
                  <a:lnTo>
                    <a:pt x="17" y="744"/>
                  </a:lnTo>
                  <a:lnTo>
                    <a:pt x="17" y="744"/>
                  </a:lnTo>
                  <a:lnTo>
                    <a:pt x="18" y="599"/>
                  </a:lnTo>
                  <a:lnTo>
                    <a:pt x="18" y="744"/>
                  </a:lnTo>
                  <a:lnTo>
                    <a:pt x="19" y="744"/>
                  </a:lnTo>
                  <a:lnTo>
                    <a:pt x="19" y="744"/>
                  </a:lnTo>
                  <a:lnTo>
                    <a:pt x="20" y="744"/>
                  </a:lnTo>
                  <a:lnTo>
                    <a:pt x="20" y="744"/>
                  </a:lnTo>
                  <a:lnTo>
                    <a:pt x="21" y="743"/>
                  </a:lnTo>
                  <a:lnTo>
                    <a:pt x="21" y="744"/>
                  </a:lnTo>
                  <a:lnTo>
                    <a:pt x="22" y="744"/>
                  </a:lnTo>
                  <a:lnTo>
                    <a:pt x="22" y="744"/>
                  </a:lnTo>
                  <a:lnTo>
                    <a:pt x="23" y="744"/>
                  </a:lnTo>
                  <a:lnTo>
                    <a:pt x="23" y="744"/>
                  </a:lnTo>
                  <a:lnTo>
                    <a:pt x="24" y="744"/>
                  </a:lnTo>
                  <a:lnTo>
                    <a:pt x="24" y="744"/>
                  </a:lnTo>
                  <a:lnTo>
                    <a:pt x="25" y="0"/>
                  </a:lnTo>
                  <a:lnTo>
                    <a:pt x="25" y="744"/>
                  </a:lnTo>
                  <a:lnTo>
                    <a:pt x="26" y="658"/>
                  </a:lnTo>
                  <a:lnTo>
                    <a:pt x="26" y="744"/>
                  </a:lnTo>
                  <a:lnTo>
                    <a:pt x="27" y="742"/>
                  </a:lnTo>
                  <a:lnTo>
                    <a:pt x="27" y="744"/>
                  </a:lnTo>
                  <a:lnTo>
                    <a:pt x="28" y="744"/>
                  </a:lnTo>
                  <a:lnTo>
                    <a:pt x="28" y="744"/>
                  </a:lnTo>
                  <a:lnTo>
                    <a:pt x="29" y="744"/>
                  </a:lnTo>
                  <a:lnTo>
                    <a:pt x="29" y="744"/>
                  </a:lnTo>
                  <a:lnTo>
                    <a:pt x="30" y="744"/>
                  </a:lnTo>
                  <a:lnTo>
                    <a:pt x="30" y="744"/>
                  </a:lnTo>
                  <a:lnTo>
                    <a:pt x="31" y="744"/>
                  </a:lnTo>
                  <a:lnTo>
                    <a:pt x="31" y="744"/>
                  </a:lnTo>
                  <a:lnTo>
                    <a:pt x="32" y="744"/>
                  </a:lnTo>
                  <a:lnTo>
                    <a:pt x="32" y="744"/>
                  </a:lnTo>
                  <a:lnTo>
                    <a:pt x="33" y="744"/>
                  </a:lnTo>
                  <a:lnTo>
                    <a:pt x="33" y="744"/>
                  </a:lnTo>
                  <a:lnTo>
                    <a:pt x="34" y="743"/>
                  </a:lnTo>
                  <a:lnTo>
                    <a:pt x="34" y="744"/>
                  </a:lnTo>
                  <a:lnTo>
                    <a:pt x="35" y="744"/>
                  </a:lnTo>
                  <a:lnTo>
                    <a:pt x="35" y="744"/>
                  </a:lnTo>
                  <a:lnTo>
                    <a:pt x="36" y="744"/>
                  </a:lnTo>
                  <a:lnTo>
                    <a:pt x="36" y="744"/>
                  </a:lnTo>
                  <a:lnTo>
                    <a:pt x="37" y="744"/>
                  </a:lnTo>
                  <a:lnTo>
                    <a:pt x="37" y="744"/>
                  </a:lnTo>
                  <a:lnTo>
                    <a:pt x="38" y="744"/>
                  </a:lnTo>
                  <a:lnTo>
                    <a:pt x="38" y="744"/>
                  </a:lnTo>
                  <a:lnTo>
                    <a:pt x="39" y="735"/>
                  </a:lnTo>
                  <a:lnTo>
                    <a:pt x="39" y="744"/>
                  </a:lnTo>
                  <a:lnTo>
                    <a:pt x="40" y="744"/>
                  </a:lnTo>
                  <a:lnTo>
                    <a:pt x="40" y="744"/>
                  </a:lnTo>
                  <a:lnTo>
                    <a:pt x="41" y="744"/>
                  </a:lnTo>
                  <a:lnTo>
                    <a:pt x="41" y="744"/>
                  </a:lnTo>
                  <a:lnTo>
                    <a:pt x="42" y="744"/>
                  </a:lnTo>
                  <a:lnTo>
                    <a:pt x="42" y="744"/>
                  </a:lnTo>
                  <a:lnTo>
                    <a:pt x="43" y="744"/>
                  </a:lnTo>
                  <a:lnTo>
                    <a:pt x="43" y="744"/>
                  </a:lnTo>
                  <a:lnTo>
                    <a:pt x="44" y="744"/>
                  </a:lnTo>
                  <a:lnTo>
                    <a:pt x="44" y="744"/>
                  </a:lnTo>
                  <a:lnTo>
                    <a:pt x="45" y="744"/>
                  </a:lnTo>
                  <a:lnTo>
                    <a:pt x="45" y="744"/>
                  </a:lnTo>
                  <a:lnTo>
                    <a:pt x="46" y="744"/>
                  </a:lnTo>
                  <a:lnTo>
                    <a:pt x="46" y="744"/>
                  </a:lnTo>
                  <a:lnTo>
                    <a:pt x="47" y="744"/>
                  </a:lnTo>
                  <a:lnTo>
                    <a:pt x="47" y="744"/>
                  </a:lnTo>
                  <a:lnTo>
                    <a:pt x="48" y="631"/>
                  </a:lnTo>
                  <a:lnTo>
                    <a:pt x="48" y="744"/>
                  </a:lnTo>
                  <a:lnTo>
                    <a:pt x="49" y="733"/>
                  </a:lnTo>
                  <a:lnTo>
                    <a:pt x="49" y="744"/>
                  </a:lnTo>
                  <a:lnTo>
                    <a:pt x="50" y="744"/>
                  </a:lnTo>
                  <a:lnTo>
                    <a:pt x="50" y="744"/>
                  </a:lnTo>
                  <a:lnTo>
                    <a:pt x="51" y="744"/>
                  </a:lnTo>
                  <a:lnTo>
                    <a:pt x="51" y="744"/>
                  </a:lnTo>
                  <a:lnTo>
                    <a:pt x="52" y="744"/>
                  </a:lnTo>
                  <a:lnTo>
                    <a:pt x="52" y="744"/>
                  </a:lnTo>
                  <a:lnTo>
                    <a:pt x="53" y="744"/>
                  </a:lnTo>
                  <a:lnTo>
                    <a:pt x="53" y="744"/>
                  </a:lnTo>
                  <a:lnTo>
                    <a:pt x="54" y="744"/>
                  </a:lnTo>
                  <a:lnTo>
                    <a:pt x="54" y="744"/>
                  </a:lnTo>
                  <a:lnTo>
                    <a:pt x="55" y="744"/>
                  </a:lnTo>
                  <a:lnTo>
                    <a:pt x="55" y="744"/>
                  </a:lnTo>
                  <a:lnTo>
                    <a:pt x="56" y="744"/>
                  </a:lnTo>
                  <a:lnTo>
                    <a:pt x="56" y="744"/>
                  </a:lnTo>
                  <a:lnTo>
                    <a:pt x="57" y="744"/>
                  </a:lnTo>
                  <a:lnTo>
                    <a:pt x="57" y="744"/>
                  </a:lnTo>
                  <a:lnTo>
                    <a:pt x="58" y="744"/>
                  </a:lnTo>
                  <a:lnTo>
                    <a:pt x="58" y="744"/>
                  </a:lnTo>
                  <a:lnTo>
                    <a:pt x="59" y="744"/>
                  </a:lnTo>
                  <a:lnTo>
                    <a:pt x="59" y="744"/>
                  </a:lnTo>
                  <a:lnTo>
                    <a:pt x="60" y="744"/>
                  </a:lnTo>
                  <a:lnTo>
                    <a:pt x="60" y="744"/>
                  </a:lnTo>
                  <a:lnTo>
                    <a:pt x="61" y="744"/>
                  </a:lnTo>
                  <a:lnTo>
                    <a:pt x="61" y="744"/>
                  </a:lnTo>
                  <a:lnTo>
                    <a:pt x="62" y="744"/>
                  </a:lnTo>
                  <a:lnTo>
                    <a:pt x="62" y="744"/>
                  </a:lnTo>
                  <a:lnTo>
                    <a:pt x="63" y="744"/>
                  </a:lnTo>
                  <a:lnTo>
                    <a:pt x="63" y="744"/>
                  </a:lnTo>
                  <a:lnTo>
                    <a:pt x="64" y="744"/>
                  </a:lnTo>
                  <a:lnTo>
                    <a:pt x="64" y="744"/>
                  </a:lnTo>
                  <a:lnTo>
                    <a:pt x="65" y="744"/>
                  </a:lnTo>
                  <a:lnTo>
                    <a:pt x="65" y="744"/>
                  </a:lnTo>
                  <a:lnTo>
                    <a:pt x="66" y="744"/>
                  </a:lnTo>
                  <a:lnTo>
                    <a:pt x="66" y="744"/>
                  </a:lnTo>
                  <a:lnTo>
                    <a:pt x="67" y="744"/>
                  </a:lnTo>
                  <a:lnTo>
                    <a:pt x="67" y="744"/>
                  </a:lnTo>
                  <a:lnTo>
                    <a:pt x="68" y="744"/>
                  </a:lnTo>
                  <a:lnTo>
                    <a:pt x="68" y="744"/>
                  </a:lnTo>
                  <a:lnTo>
                    <a:pt x="69" y="744"/>
                  </a:lnTo>
                  <a:lnTo>
                    <a:pt x="69" y="744"/>
                  </a:lnTo>
                  <a:lnTo>
                    <a:pt x="70" y="744"/>
                  </a:lnTo>
                  <a:lnTo>
                    <a:pt x="70" y="744"/>
                  </a:lnTo>
                  <a:lnTo>
                    <a:pt x="71" y="744"/>
                  </a:lnTo>
                  <a:lnTo>
                    <a:pt x="71" y="744"/>
                  </a:lnTo>
                  <a:lnTo>
                    <a:pt x="72" y="744"/>
                  </a:lnTo>
                  <a:lnTo>
                    <a:pt x="72" y="744"/>
                  </a:lnTo>
                  <a:lnTo>
                    <a:pt x="73" y="744"/>
                  </a:lnTo>
                  <a:lnTo>
                    <a:pt x="73" y="744"/>
                  </a:lnTo>
                  <a:lnTo>
                    <a:pt x="74" y="613"/>
                  </a:lnTo>
                  <a:lnTo>
                    <a:pt x="74" y="744"/>
                  </a:lnTo>
                  <a:lnTo>
                    <a:pt x="75" y="723"/>
                  </a:lnTo>
                  <a:lnTo>
                    <a:pt x="75" y="744"/>
                  </a:lnTo>
                  <a:lnTo>
                    <a:pt x="76" y="744"/>
                  </a:lnTo>
                  <a:lnTo>
                    <a:pt x="76" y="744"/>
                  </a:lnTo>
                  <a:lnTo>
                    <a:pt x="77" y="744"/>
                  </a:lnTo>
                  <a:lnTo>
                    <a:pt x="77" y="744"/>
                  </a:lnTo>
                  <a:lnTo>
                    <a:pt x="78" y="744"/>
                  </a:lnTo>
                  <a:lnTo>
                    <a:pt x="78" y="744"/>
                  </a:lnTo>
                  <a:lnTo>
                    <a:pt x="79" y="744"/>
                  </a:lnTo>
                  <a:lnTo>
                    <a:pt x="79" y="744"/>
                  </a:lnTo>
                  <a:lnTo>
                    <a:pt x="80" y="744"/>
                  </a:lnTo>
                  <a:lnTo>
                    <a:pt x="80" y="744"/>
                  </a:lnTo>
                  <a:lnTo>
                    <a:pt x="81" y="740"/>
                  </a:lnTo>
                  <a:lnTo>
                    <a:pt x="81" y="744"/>
                  </a:lnTo>
                  <a:lnTo>
                    <a:pt x="82" y="744"/>
                  </a:lnTo>
                  <a:lnTo>
                    <a:pt x="82" y="744"/>
                  </a:lnTo>
                  <a:lnTo>
                    <a:pt x="83" y="744"/>
                  </a:lnTo>
                  <a:lnTo>
                    <a:pt x="83" y="744"/>
                  </a:lnTo>
                  <a:lnTo>
                    <a:pt x="84" y="744"/>
                  </a:lnTo>
                  <a:lnTo>
                    <a:pt x="84" y="744"/>
                  </a:lnTo>
                  <a:lnTo>
                    <a:pt x="85" y="744"/>
                  </a:lnTo>
                  <a:lnTo>
                    <a:pt x="85" y="744"/>
                  </a:lnTo>
                  <a:lnTo>
                    <a:pt x="86" y="744"/>
                  </a:lnTo>
                  <a:lnTo>
                    <a:pt x="86" y="744"/>
                  </a:lnTo>
                  <a:lnTo>
                    <a:pt x="87" y="744"/>
                  </a:lnTo>
                  <a:lnTo>
                    <a:pt x="87" y="744"/>
                  </a:lnTo>
                  <a:lnTo>
                    <a:pt x="88" y="744"/>
                  </a:lnTo>
                  <a:lnTo>
                    <a:pt x="88" y="744"/>
                  </a:lnTo>
                  <a:lnTo>
                    <a:pt x="89" y="744"/>
                  </a:lnTo>
                  <a:lnTo>
                    <a:pt x="89" y="744"/>
                  </a:lnTo>
                  <a:lnTo>
                    <a:pt x="90" y="744"/>
                  </a:lnTo>
                  <a:lnTo>
                    <a:pt x="90" y="744"/>
                  </a:lnTo>
                  <a:lnTo>
                    <a:pt x="91" y="744"/>
                  </a:lnTo>
                  <a:lnTo>
                    <a:pt x="91" y="744"/>
                  </a:lnTo>
                  <a:lnTo>
                    <a:pt x="92" y="744"/>
                  </a:lnTo>
                  <a:lnTo>
                    <a:pt x="92" y="744"/>
                  </a:lnTo>
                  <a:lnTo>
                    <a:pt x="93" y="744"/>
                  </a:lnTo>
                  <a:lnTo>
                    <a:pt x="93" y="744"/>
                  </a:lnTo>
                  <a:lnTo>
                    <a:pt x="94" y="744"/>
                  </a:lnTo>
                  <a:lnTo>
                    <a:pt x="94" y="744"/>
                  </a:lnTo>
                  <a:lnTo>
                    <a:pt x="95" y="744"/>
                  </a:lnTo>
                  <a:lnTo>
                    <a:pt x="95" y="744"/>
                  </a:lnTo>
                  <a:lnTo>
                    <a:pt x="96" y="744"/>
                  </a:lnTo>
                  <a:lnTo>
                    <a:pt x="96" y="744"/>
                  </a:lnTo>
                  <a:lnTo>
                    <a:pt x="97" y="743"/>
                  </a:lnTo>
                  <a:lnTo>
                    <a:pt x="97" y="744"/>
                  </a:lnTo>
                  <a:lnTo>
                    <a:pt x="98" y="744"/>
                  </a:lnTo>
                  <a:lnTo>
                    <a:pt x="98" y="744"/>
                  </a:lnTo>
                  <a:lnTo>
                    <a:pt x="99" y="744"/>
                  </a:lnTo>
                  <a:lnTo>
                    <a:pt x="99" y="744"/>
                  </a:lnTo>
                  <a:lnTo>
                    <a:pt x="100" y="744"/>
                  </a:lnTo>
                  <a:lnTo>
                    <a:pt x="100" y="744"/>
                  </a:lnTo>
                  <a:lnTo>
                    <a:pt x="101" y="742"/>
                  </a:lnTo>
                  <a:lnTo>
                    <a:pt x="101" y="744"/>
                  </a:lnTo>
                  <a:lnTo>
                    <a:pt x="102" y="744"/>
                  </a:lnTo>
                  <a:lnTo>
                    <a:pt x="102" y="744"/>
                  </a:lnTo>
                  <a:lnTo>
                    <a:pt x="103" y="744"/>
                  </a:lnTo>
                  <a:lnTo>
                    <a:pt x="103" y="744"/>
                  </a:lnTo>
                  <a:lnTo>
                    <a:pt x="104" y="744"/>
                  </a:lnTo>
                  <a:lnTo>
                    <a:pt x="104" y="744"/>
                  </a:lnTo>
                  <a:lnTo>
                    <a:pt x="105" y="744"/>
                  </a:lnTo>
                  <a:lnTo>
                    <a:pt x="105" y="744"/>
                  </a:lnTo>
                  <a:lnTo>
                    <a:pt x="106" y="744"/>
                  </a:lnTo>
                  <a:lnTo>
                    <a:pt x="106" y="744"/>
                  </a:lnTo>
                  <a:lnTo>
                    <a:pt x="107" y="744"/>
                  </a:lnTo>
                  <a:lnTo>
                    <a:pt x="107" y="744"/>
                  </a:lnTo>
                  <a:lnTo>
                    <a:pt x="108" y="744"/>
                  </a:lnTo>
                  <a:lnTo>
                    <a:pt x="108" y="744"/>
                  </a:lnTo>
                  <a:lnTo>
                    <a:pt x="109" y="744"/>
                  </a:lnTo>
                  <a:lnTo>
                    <a:pt x="109" y="744"/>
                  </a:lnTo>
                  <a:lnTo>
                    <a:pt x="110" y="744"/>
                  </a:lnTo>
                  <a:lnTo>
                    <a:pt x="110" y="744"/>
                  </a:lnTo>
                  <a:lnTo>
                    <a:pt x="111" y="744"/>
                  </a:lnTo>
                  <a:lnTo>
                    <a:pt x="111" y="744"/>
                  </a:lnTo>
                  <a:lnTo>
                    <a:pt x="112" y="744"/>
                  </a:lnTo>
                  <a:lnTo>
                    <a:pt x="112" y="744"/>
                  </a:lnTo>
                  <a:lnTo>
                    <a:pt x="113" y="734"/>
                  </a:lnTo>
                  <a:lnTo>
                    <a:pt x="113" y="744"/>
                  </a:lnTo>
                  <a:lnTo>
                    <a:pt x="114" y="706"/>
                  </a:lnTo>
                  <a:lnTo>
                    <a:pt x="114" y="744"/>
                  </a:lnTo>
                  <a:lnTo>
                    <a:pt x="115" y="744"/>
                  </a:lnTo>
                  <a:lnTo>
                    <a:pt x="115" y="744"/>
                  </a:lnTo>
                  <a:lnTo>
                    <a:pt x="116" y="744"/>
                  </a:lnTo>
                  <a:lnTo>
                    <a:pt x="116" y="744"/>
                  </a:lnTo>
                  <a:lnTo>
                    <a:pt x="117" y="744"/>
                  </a:lnTo>
                  <a:lnTo>
                    <a:pt x="117" y="744"/>
                  </a:lnTo>
                  <a:lnTo>
                    <a:pt x="118" y="744"/>
                  </a:lnTo>
                  <a:lnTo>
                    <a:pt x="118" y="744"/>
                  </a:lnTo>
                  <a:lnTo>
                    <a:pt x="119" y="743"/>
                  </a:lnTo>
                  <a:lnTo>
                    <a:pt x="119" y="744"/>
                  </a:lnTo>
                  <a:lnTo>
                    <a:pt x="120" y="744"/>
                  </a:lnTo>
                  <a:lnTo>
                    <a:pt x="120" y="744"/>
                  </a:lnTo>
                  <a:lnTo>
                    <a:pt x="121" y="744"/>
                  </a:lnTo>
                  <a:lnTo>
                    <a:pt x="121" y="744"/>
                  </a:lnTo>
                  <a:lnTo>
                    <a:pt x="122" y="742"/>
                  </a:lnTo>
                  <a:lnTo>
                    <a:pt x="122" y="744"/>
                  </a:lnTo>
                  <a:lnTo>
                    <a:pt x="123" y="699"/>
                  </a:lnTo>
                  <a:lnTo>
                    <a:pt x="123" y="744"/>
                  </a:lnTo>
                  <a:lnTo>
                    <a:pt x="124" y="744"/>
                  </a:lnTo>
                  <a:lnTo>
                    <a:pt x="124" y="744"/>
                  </a:lnTo>
                  <a:lnTo>
                    <a:pt x="125" y="744"/>
                  </a:lnTo>
                  <a:lnTo>
                    <a:pt x="125" y="744"/>
                  </a:lnTo>
                  <a:lnTo>
                    <a:pt x="126" y="744"/>
                  </a:lnTo>
                  <a:lnTo>
                    <a:pt x="126" y="744"/>
                  </a:lnTo>
                  <a:lnTo>
                    <a:pt x="127" y="743"/>
                  </a:lnTo>
                  <a:lnTo>
                    <a:pt x="127" y="744"/>
                  </a:lnTo>
                  <a:lnTo>
                    <a:pt x="128" y="744"/>
                  </a:lnTo>
                  <a:lnTo>
                    <a:pt x="128" y="744"/>
                  </a:lnTo>
                  <a:lnTo>
                    <a:pt x="129" y="744"/>
                  </a:lnTo>
                  <a:lnTo>
                    <a:pt x="129" y="744"/>
                  </a:lnTo>
                  <a:lnTo>
                    <a:pt x="130" y="744"/>
                  </a:lnTo>
                  <a:lnTo>
                    <a:pt x="130" y="744"/>
                  </a:lnTo>
                  <a:lnTo>
                    <a:pt x="131" y="733"/>
                  </a:lnTo>
                  <a:lnTo>
                    <a:pt x="131" y="744"/>
                  </a:lnTo>
                  <a:lnTo>
                    <a:pt x="132" y="744"/>
                  </a:lnTo>
                  <a:lnTo>
                    <a:pt x="132" y="744"/>
                  </a:lnTo>
                  <a:lnTo>
                    <a:pt x="133" y="744"/>
                  </a:lnTo>
                  <a:lnTo>
                    <a:pt x="133" y="744"/>
                  </a:lnTo>
                  <a:lnTo>
                    <a:pt x="134" y="744"/>
                  </a:lnTo>
                  <a:lnTo>
                    <a:pt x="134" y="744"/>
                  </a:lnTo>
                  <a:lnTo>
                    <a:pt x="135" y="744"/>
                  </a:lnTo>
                  <a:lnTo>
                    <a:pt x="135" y="744"/>
                  </a:lnTo>
                  <a:lnTo>
                    <a:pt x="136" y="744"/>
                  </a:lnTo>
                  <a:lnTo>
                    <a:pt x="136" y="744"/>
                  </a:lnTo>
                  <a:lnTo>
                    <a:pt x="137" y="744"/>
                  </a:lnTo>
                  <a:lnTo>
                    <a:pt x="137" y="744"/>
                  </a:lnTo>
                  <a:lnTo>
                    <a:pt x="138" y="226"/>
                  </a:lnTo>
                  <a:lnTo>
                    <a:pt x="138" y="744"/>
                  </a:lnTo>
                  <a:lnTo>
                    <a:pt x="139" y="623"/>
                  </a:lnTo>
                  <a:lnTo>
                    <a:pt x="139" y="744"/>
                  </a:lnTo>
                  <a:lnTo>
                    <a:pt x="140" y="744"/>
                  </a:lnTo>
                  <a:lnTo>
                    <a:pt x="140" y="744"/>
                  </a:lnTo>
                  <a:lnTo>
                    <a:pt x="141" y="744"/>
                  </a:lnTo>
                  <a:lnTo>
                    <a:pt x="141" y="744"/>
                  </a:lnTo>
                  <a:lnTo>
                    <a:pt x="142" y="744"/>
                  </a:lnTo>
                  <a:lnTo>
                    <a:pt x="142" y="744"/>
                  </a:lnTo>
                  <a:lnTo>
                    <a:pt x="143" y="743"/>
                  </a:lnTo>
                  <a:lnTo>
                    <a:pt x="143" y="744"/>
                  </a:lnTo>
                  <a:lnTo>
                    <a:pt x="144" y="744"/>
                  </a:lnTo>
                  <a:lnTo>
                    <a:pt x="144" y="744"/>
                  </a:lnTo>
                  <a:lnTo>
                    <a:pt x="145" y="744"/>
                  </a:lnTo>
                  <a:lnTo>
                    <a:pt x="145" y="744"/>
                  </a:lnTo>
                  <a:lnTo>
                    <a:pt x="146" y="744"/>
                  </a:lnTo>
                  <a:lnTo>
                    <a:pt x="146" y="744"/>
                  </a:lnTo>
                  <a:lnTo>
                    <a:pt x="147" y="744"/>
                  </a:lnTo>
                  <a:lnTo>
                    <a:pt x="147" y="744"/>
                  </a:lnTo>
                  <a:lnTo>
                    <a:pt x="148" y="744"/>
                  </a:lnTo>
                  <a:lnTo>
                    <a:pt x="148" y="744"/>
                  </a:lnTo>
                  <a:lnTo>
                    <a:pt x="149" y="743"/>
                  </a:lnTo>
                  <a:lnTo>
                    <a:pt x="149" y="744"/>
                  </a:lnTo>
                  <a:lnTo>
                    <a:pt x="150" y="744"/>
                  </a:lnTo>
                  <a:lnTo>
                    <a:pt x="150" y="744"/>
                  </a:lnTo>
                  <a:lnTo>
                    <a:pt x="151" y="744"/>
                  </a:lnTo>
                  <a:lnTo>
                    <a:pt x="151" y="744"/>
                  </a:lnTo>
                  <a:lnTo>
                    <a:pt x="152" y="744"/>
                  </a:lnTo>
                  <a:lnTo>
                    <a:pt x="152" y="744"/>
                  </a:lnTo>
                  <a:lnTo>
                    <a:pt x="153" y="744"/>
                  </a:lnTo>
                  <a:lnTo>
                    <a:pt x="153" y="744"/>
                  </a:lnTo>
                  <a:lnTo>
                    <a:pt x="154" y="744"/>
                  </a:lnTo>
                  <a:lnTo>
                    <a:pt x="154" y="744"/>
                  </a:lnTo>
                  <a:lnTo>
                    <a:pt x="155" y="744"/>
                  </a:lnTo>
                  <a:lnTo>
                    <a:pt x="155" y="744"/>
                  </a:lnTo>
                  <a:lnTo>
                    <a:pt x="156" y="744"/>
                  </a:lnTo>
                  <a:lnTo>
                    <a:pt x="156" y="744"/>
                  </a:lnTo>
                  <a:lnTo>
                    <a:pt x="157" y="743"/>
                  </a:lnTo>
                  <a:lnTo>
                    <a:pt x="157" y="744"/>
                  </a:lnTo>
                  <a:lnTo>
                    <a:pt x="158" y="743"/>
                  </a:lnTo>
                  <a:lnTo>
                    <a:pt x="158" y="744"/>
                  </a:lnTo>
                  <a:lnTo>
                    <a:pt x="159" y="743"/>
                  </a:lnTo>
                  <a:lnTo>
                    <a:pt x="159" y="744"/>
                  </a:lnTo>
                  <a:lnTo>
                    <a:pt x="160" y="744"/>
                  </a:lnTo>
                  <a:lnTo>
                    <a:pt x="160" y="744"/>
                  </a:lnTo>
                  <a:lnTo>
                    <a:pt x="161" y="744"/>
                  </a:lnTo>
                  <a:lnTo>
                    <a:pt x="161" y="744"/>
                  </a:lnTo>
                  <a:lnTo>
                    <a:pt x="162" y="744"/>
                  </a:lnTo>
                  <a:lnTo>
                    <a:pt x="162" y="744"/>
                  </a:lnTo>
                  <a:lnTo>
                    <a:pt x="163" y="744"/>
                  </a:lnTo>
                  <a:lnTo>
                    <a:pt x="163" y="744"/>
                  </a:lnTo>
                  <a:lnTo>
                    <a:pt x="164" y="723"/>
                  </a:lnTo>
                  <a:lnTo>
                    <a:pt x="164" y="744"/>
                  </a:lnTo>
                  <a:lnTo>
                    <a:pt x="165" y="744"/>
                  </a:lnTo>
                  <a:lnTo>
                    <a:pt x="165" y="744"/>
                  </a:lnTo>
                  <a:lnTo>
                    <a:pt x="166" y="744"/>
                  </a:lnTo>
                  <a:lnTo>
                    <a:pt x="166" y="744"/>
                  </a:lnTo>
                  <a:lnTo>
                    <a:pt x="167" y="744"/>
                  </a:lnTo>
                  <a:lnTo>
                    <a:pt x="167" y="744"/>
                  </a:lnTo>
                  <a:lnTo>
                    <a:pt x="168" y="744"/>
                  </a:lnTo>
                  <a:lnTo>
                    <a:pt x="168" y="744"/>
                  </a:lnTo>
                  <a:lnTo>
                    <a:pt x="169" y="744"/>
                  </a:lnTo>
                  <a:lnTo>
                    <a:pt x="169" y="744"/>
                  </a:lnTo>
                  <a:lnTo>
                    <a:pt x="170" y="737"/>
                  </a:lnTo>
                  <a:lnTo>
                    <a:pt x="170" y="744"/>
                  </a:lnTo>
                  <a:lnTo>
                    <a:pt x="171" y="707"/>
                  </a:lnTo>
                  <a:lnTo>
                    <a:pt x="171" y="744"/>
                  </a:lnTo>
                  <a:lnTo>
                    <a:pt x="172" y="744"/>
                  </a:lnTo>
                  <a:lnTo>
                    <a:pt x="172" y="744"/>
                  </a:lnTo>
                  <a:lnTo>
                    <a:pt x="173" y="744"/>
                  </a:lnTo>
                  <a:lnTo>
                    <a:pt x="173" y="744"/>
                  </a:lnTo>
                  <a:lnTo>
                    <a:pt x="174" y="744"/>
                  </a:lnTo>
                  <a:lnTo>
                    <a:pt x="174" y="744"/>
                  </a:lnTo>
                  <a:lnTo>
                    <a:pt x="175" y="742"/>
                  </a:lnTo>
                  <a:lnTo>
                    <a:pt x="175" y="744"/>
                  </a:lnTo>
                  <a:lnTo>
                    <a:pt x="176" y="744"/>
                  </a:lnTo>
                  <a:lnTo>
                    <a:pt x="176" y="744"/>
                  </a:lnTo>
                  <a:lnTo>
                    <a:pt x="177" y="744"/>
                  </a:lnTo>
                  <a:lnTo>
                    <a:pt x="177" y="744"/>
                  </a:lnTo>
                  <a:lnTo>
                    <a:pt x="178" y="744"/>
                  </a:lnTo>
                  <a:lnTo>
                    <a:pt x="178" y="744"/>
                  </a:lnTo>
                  <a:lnTo>
                    <a:pt x="179" y="732"/>
                  </a:lnTo>
                  <a:lnTo>
                    <a:pt x="179" y="744"/>
                  </a:lnTo>
                  <a:lnTo>
                    <a:pt x="180" y="680"/>
                  </a:lnTo>
                  <a:lnTo>
                    <a:pt x="180" y="744"/>
                  </a:lnTo>
                  <a:lnTo>
                    <a:pt x="181" y="744"/>
                  </a:lnTo>
                  <a:lnTo>
                    <a:pt x="181" y="744"/>
                  </a:lnTo>
                  <a:lnTo>
                    <a:pt x="182" y="744"/>
                  </a:lnTo>
                  <a:lnTo>
                    <a:pt x="182" y="744"/>
                  </a:lnTo>
                  <a:lnTo>
                    <a:pt x="183" y="744"/>
                  </a:lnTo>
                  <a:lnTo>
                    <a:pt x="183" y="744"/>
                  </a:lnTo>
                  <a:lnTo>
                    <a:pt x="184" y="744"/>
                  </a:lnTo>
                  <a:lnTo>
                    <a:pt x="184" y="744"/>
                  </a:lnTo>
                  <a:lnTo>
                    <a:pt x="185" y="736"/>
                  </a:lnTo>
                  <a:lnTo>
                    <a:pt x="185" y="744"/>
                  </a:lnTo>
                  <a:lnTo>
                    <a:pt x="186" y="744"/>
                  </a:lnTo>
                  <a:lnTo>
                    <a:pt x="186" y="744"/>
                  </a:lnTo>
                  <a:lnTo>
                    <a:pt x="187" y="744"/>
                  </a:lnTo>
                  <a:lnTo>
                    <a:pt x="187" y="744"/>
                  </a:lnTo>
                  <a:lnTo>
                    <a:pt x="188" y="744"/>
                  </a:lnTo>
                  <a:lnTo>
                    <a:pt x="188" y="744"/>
                  </a:lnTo>
                  <a:lnTo>
                    <a:pt x="189" y="740"/>
                  </a:lnTo>
                  <a:lnTo>
                    <a:pt x="189" y="744"/>
                  </a:lnTo>
                  <a:lnTo>
                    <a:pt x="190" y="741"/>
                  </a:lnTo>
                  <a:lnTo>
                    <a:pt x="190" y="744"/>
                  </a:lnTo>
                  <a:lnTo>
                    <a:pt x="191" y="744"/>
                  </a:lnTo>
                  <a:lnTo>
                    <a:pt x="191" y="744"/>
                  </a:lnTo>
                  <a:lnTo>
                    <a:pt x="192" y="743"/>
                  </a:lnTo>
                  <a:lnTo>
                    <a:pt x="192" y="744"/>
                  </a:lnTo>
                  <a:lnTo>
                    <a:pt x="193" y="744"/>
                  </a:lnTo>
                  <a:lnTo>
                    <a:pt x="193" y="744"/>
                  </a:lnTo>
                  <a:lnTo>
                    <a:pt x="194" y="339"/>
                  </a:lnTo>
                  <a:lnTo>
                    <a:pt x="194" y="744"/>
                  </a:lnTo>
                  <a:lnTo>
                    <a:pt x="195" y="666"/>
                  </a:lnTo>
                  <a:lnTo>
                    <a:pt x="195" y="744"/>
                  </a:lnTo>
                  <a:lnTo>
                    <a:pt x="196" y="744"/>
                  </a:lnTo>
                  <a:lnTo>
                    <a:pt x="196" y="744"/>
                  </a:lnTo>
                  <a:lnTo>
                    <a:pt x="197" y="744"/>
                  </a:lnTo>
                  <a:lnTo>
                    <a:pt x="197" y="744"/>
                  </a:lnTo>
                  <a:lnTo>
                    <a:pt x="198" y="735"/>
                  </a:lnTo>
                  <a:lnTo>
                    <a:pt x="198" y="744"/>
                  </a:lnTo>
                  <a:lnTo>
                    <a:pt x="199" y="744"/>
                  </a:lnTo>
                  <a:lnTo>
                    <a:pt x="199" y="744"/>
                  </a:lnTo>
                  <a:lnTo>
                    <a:pt x="200" y="743"/>
                  </a:lnTo>
                  <a:lnTo>
                    <a:pt x="200" y="744"/>
                  </a:lnTo>
                  <a:lnTo>
                    <a:pt x="201" y="744"/>
                  </a:lnTo>
                  <a:lnTo>
                    <a:pt x="201" y="719"/>
                  </a:lnTo>
                  <a:lnTo>
                    <a:pt x="202" y="744"/>
                  </a:lnTo>
                  <a:lnTo>
                    <a:pt x="202" y="744"/>
                  </a:lnTo>
                  <a:lnTo>
                    <a:pt x="203" y="744"/>
                  </a:lnTo>
                  <a:lnTo>
                    <a:pt x="203" y="744"/>
                  </a:lnTo>
                  <a:lnTo>
                    <a:pt x="204" y="744"/>
                  </a:lnTo>
                  <a:lnTo>
                    <a:pt x="204" y="744"/>
                  </a:lnTo>
                  <a:lnTo>
                    <a:pt x="205" y="743"/>
                  </a:lnTo>
                  <a:lnTo>
                    <a:pt x="205" y="744"/>
                  </a:lnTo>
                  <a:lnTo>
                    <a:pt x="206" y="744"/>
                  </a:lnTo>
                  <a:lnTo>
                    <a:pt x="206" y="744"/>
                  </a:lnTo>
                  <a:lnTo>
                    <a:pt x="207" y="744"/>
                  </a:lnTo>
                  <a:lnTo>
                    <a:pt x="207" y="744"/>
                  </a:lnTo>
                  <a:lnTo>
                    <a:pt x="208" y="744"/>
                  </a:lnTo>
                  <a:lnTo>
                    <a:pt x="208" y="744"/>
                  </a:lnTo>
                  <a:lnTo>
                    <a:pt x="209" y="743"/>
                  </a:lnTo>
                  <a:lnTo>
                    <a:pt x="209" y="744"/>
                  </a:lnTo>
                  <a:lnTo>
                    <a:pt x="210" y="744"/>
                  </a:lnTo>
                  <a:lnTo>
                    <a:pt x="210" y="342"/>
                  </a:lnTo>
                  <a:lnTo>
                    <a:pt x="211" y="610"/>
                  </a:lnTo>
                  <a:lnTo>
                    <a:pt x="211" y="744"/>
                  </a:lnTo>
                  <a:lnTo>
                    <a:pt x="212" y="744"/>
                  </a:lnTo>
                  <a:lnTo>
                    <a:pt x="212" y="744"/>
                  </a:lnTo>
                  <a:lnTo>
                    <a:pt x="213" y="583"/>
                  </a:lnTo>
                  <a:lnTo>
                    <a:pt x="213" y="744"/>
                  </a:lnTo>
                  <a:lnTo>
                    <a:pt x="214" y="610"/>
                  </a:lnTo>
                  <a:lnTo>
                    <a:pt x="214" y="744"/>
                  </a:lnTo>
                  <a:lnTo>
                    <a:pt x="215" y="735"/>
                  </a:lnTo>
                  <a:lnTo>
                    <a:pt x="215" y="744"/>
                  </a:lnTo>
                  <a:lnTo>
                    <a:pt x="216" y="744"/>
                  </a:lnTo>
                  <a:lnTo>
                    <a:pt x="216" y="744"/>
                  </a:lnTo>
                  <a:lnTo>
                    <a:pt x="217" y="744"/>
                  </a:lnTo>
                  <a:lnTo>
                    <a:pt x="217" y="744"/>
                  </a:lnTo>
                  <a:lnTo>
                    <a:pt x="218" y="735"/>
                  </a:lnTo>
                  <a:lnTo>
                    <a:pt x="218" y="744"/>
                  </a:lnTo>
                  <a:lnTo>
                    <a:pt x="219" y="737"/>
                  </a:lnTo>
                  <a:lnTo>
                    <a:pt x="219" y="744"/>
                  </a:lnTo>
                  <a:lnTo>
                    <a:pt x="220" y="744"/>
                  </a:lnTo>
                  <a:lnTo>
                    <a:pt x="220" y="744"/>
                  </a:lnTo>
                  <a:lnTo>
                    <a:pt x="221" y="744"/>
                  </a:lnTo>
                  <a:lnTo>
                    <a:pt x="221" y="744"/>
                  </a:lnTo>
                  <a:lnTo>
                    <a:pt x="222" y="744"/>
                  </a:lnTo>
                  <a:lnTo>
                    <a:pt x="222" y="744"/>
                  </a:lnTo>
                  <a:lnTo>
                    <a:pt x="223" y="743"/>
                  </a:lnTo>
                  <a:lnTo>
                    <a:pt x="223" y="744"/>
                  </a:lnTo>
                  <a:lnTo>
                    <a:pt x="225" y="744"/>
                  </a:lnTo>
                  <a:lnTo>
                    <a:pt x="225" y="744"/>
                  </a:lnTo>
                  <a:lnTo>
                    <a:pt x="225" y="744"/>
                  </a:lnTo>
                  <a:lnTo>
                    <a:pt x="226" y="744"/>
                  </a:lnTo>
                  <a:lnTo>
                    <a:pt x="226" y="744"/>
                  </a:lnTo>
                  <a:lnTo>
                    <a:pt x="227" y="744"/>
                  </a:lnTo>
                  <a:lnTo>
                    <a:pt x="227" y="744"/>
                  </a:lnTo>
                  <a:lnTo>
                    <a:pt x="228" y="744"/>
                  </a:lnTo>
                  <a:lnTo>
                    <a:pt x="228" y="744"/>
                  </a:lnTo>
                  <a:lnTo>
                    <a:pt x="229" y="744"/>
                  </a:lnTo>
                  <a:lnTo>
                    <a:pt x="229" y="744"/>
                  </a:lnTo>
                  <a:lnTo>
                    <a:pt x="230" y="744"/>
                  </a:lnTo>
                  <a:lnTo>
                    <a:pt x="230" y="744"/>
                  </a:lnTo>
                  <a:lnTo>
                    <a:pt x="231" y="744"/>
                  </a:lnTo>
                  <a:lnTo>
                    <a:pt x="231" y="744"/>
                  </a:lnTo>
                  <a:lnTo>
                    <a:pt x="232" y="744"/>
                  </a:lnTo>
                  <a:lnTo>
                    <a:pt x="232" y="744"/>
                  </a:lnTo>
                  <a:lnTo>
                    <a:pt x="233" y="740"/>
                  </a:lnTo>
                  <a:lnTo>
                    <a:pt x="233" y="744"/>
                  </a:lnTo>
                  <a:lnTo>
                    <a:pt x="234" y="741"/>
                  </a:lnTo>
                  <a:lnTo>
                    <a:pt x="234" y="744"/>
                  </a:lnTo>
                  <a:lnTo>
                    <a:pt x="235" y="744"/>
                  </a:lnTo>
                  <a:lnTo>
                    <a:pt x="235" y="744"/>
                  </a:lnTo>
                  <a:lnTo>
                    <a:pt x="236" y="744"/>
                  </a:lnTo>
                  <a:lnTo>
                    <a:pt x="236" y="744"/>
                  </a:lnTo>
                  <a:lnTo>
                    <a:pt x="237" y="744"/>
                  </a:lnTo>
                  <a:lnTo>
                    <a:pt x="237" y="744"/>
                  </a:lnTo>
                  <a:lnTo>
                    <a:pt x="238" y="744"/>
                  </a:lnTo>
                  <a:lnTo>
                    <a:pt x="238" y="744"/>
                  </a:lnTo>
                  <a:lnTo>
                    <a:pt x="239" y="744"/>
                  </a:lnTo>
                  <a:lnTo>
                    <a:pt x="239" y="744"/>
                  </a:lnTo>
                  <a:lnTo>
                    <a:pt x="240" y="743"/>
                  </a:lnTo>
                  <a:lnTo>
                    <a:pt x="240" y="744"/>
                  </a:lnTo>
                  <a:lnTo>
                    <a:pt x="241" y="744"/>
                  </a:lnTo>
                  <a:lnTo>
                    <a:pt x="241" y="744"/>
                  </a:lnTo>
                  <a:lnTo>
                    <a:pt x="242" y="720"/>
                  </a:lnTo>
                  <a:lnTo>
                    <a:pt x="242" y="744"/>
                  </a:lnTo>
                  <a:lnTo>
                    <a:pt x="243" y="744"/>
                  </a:lnTo>
                  <a:lnTo>
                    <a:pt x="243" y="744"/>
                  </a:lnTo>
                  <a:lnTo>
                    <a:pt x="244" y="736"/>
                  </a:lnTo>
                  <a:lnTo>
                    <a:pt x="244" y="744"/>
                  </a:lnTo>
                  <a:lnTo>
                    <a:pt x="245" y="743"/>
                  </a:lnTo>
                  <a:lnTo>
                    <a:pt x="245" y="744"/>
                  </a:lnTo>
                  <a:lnTo>
                    <a:pt x="246" y="721"/>
                  </a:lnTo>
                  <a:lnTo>
                    <a:pt x="246" y="744"/>
                  </a:lnTo>
                  <a:lnTo>
                    <a:pt x="247" y="740"/>
                  </a:lnTo>
                  <a:lnTo>
                    <a:pt x="247" y="744"/>
                  </a:lnTo>
                  <a:lnTo>
                    <a:pt x="248" y="744"/>
                  </a:lnTo>
                  <a:lnTo>
                    <a:pt x="248" y="744"/>
                  </a:lnTo>
                  <a:lnTo>
                    <a:pt x="250" y="744"/>
                  </a:lnTo>
                  <a:lnTo>
                    <a:pt x="250" y="273"/>
                  </a:lnTo>
                  <a:lnTo>
                    <a:pt x="250" y="744"/>
                  </a:lnTo>
                  <a:lnTo>
                    <a:pt x="251" y="565"/>
                  </a:lnTo>
                  <a:lnTo>
                    <a:pt x="251" y="744"/>
                  </a:lnTo>
                  <a:lnTo>
                    <a:pt x="252" y="744"/>
                  </a:lnTo>
                  <a:lnTo>
                    <a:pt x="252" y="744"/>
                  </a:lnTo>
                  <a:lnTo>
                    <a:pt x="253" y="744"/>
                  </a:lnTo>
                  <a:lnTo>
                    <a:pt x="253" y="744"/>
                  </a:lnTo>
                  <a:lnTo>
                    <a:pt x="254" y="743"/>
                  </a:lnTo>
                  <a:lnTo>
                    <a:pt x="254" y="744"/>
                  </a:lnTo>
                  <a:lnTo>
                    <a:pt x="255" y="743"/>
                  </a:lnTo>
                  <a:lnTo>
                    <a:pt x="255" y="744"/>
                  </a:lnTo>
                  <a:lnTo>
                    <a:pt x="256" y="743"/>
                  </a:lnTo>
                  <a:lnTo>
                    <a:pt x="256" y="744"/>
                  </a:lnTo>
                  <a:lnTo>
                    <a:pt x="257" y="744"/>
                  </a:lnTo>
                  <a:lnTo>
                    <a:pt x="257" y="744"/>
                  </a:lnTo>
                  <a:lnTo>
                    <a:pt x="258" y="744"/>
                  </a:lnTo>
                  <a:lnTo>
                    <a:pt x="258" y="744"/>
                  </a:lnTo>
                  <a:lnTo>
                    <a:pt x="259" y="663"/>
                  </a:lnTo>
                  <a:lnTo>
                    <a:pt x="259" y="744"/>
                  </a:lnTo>
                  <a:lnTo>
                    <a:pt x="260" y="654"/>
                  </a:lnTo>
                  <a:lnTo>
                    <a:pt x="260" y="744"/>
                  </a:lnTo>
                  <a:lnTo>
                    <a:pt x="261" y="744"/>
                  </a:lnTo>
                  <a:lnTo>
                    <a:pt x="261" y="744"/>
                  </a:lnTo>
                  <a:lnTo>
                    <a:pt x="262" y="744"/>
                  </a:lnTo>
                  <a:lnTo>
                    <a:pt x="262" y="744"/>
                  </a:lnTo>
                  <a:lnTo>
                    <a:pt x="263" y="744"/>
                  </a:lnTo>
                  <a:lnTo>
                    <a:pt x="263" y="744"/>
                  </a:lnTo>
                  <a:lnTo>
                    <a:pt x="264" y="730"/>
                  </a:lnTo>
                  <a:lnTo>
                    <a:pt x="264" y="744"/>
                  </a:lnTo>
                  <a:lnTo>
                    <a:pt x="265" y="744"/>
                  </a:lnTo>
                  <a:lnTo>
                    <a:pt x="265" y="744"/>
                  </a:lnTo>
                  <a:lnTo>
                    <a:pt x="266" y="744"/>
                  </a:lnTo>
                  <a:lnTo>
                    <a:pt x="266" y="744"/>
                  </a:lnTo>
                  <a:lnTo>
                    <a:pt x="267" y="744"/>
                  </a:lnTo>
                  <a:lnTo>
                    <a:pt x="267" y="744"/>
                  </a:lnTo>
                  <a:lnTo>
                    <a:pt x="268" y="744"/>
                  </a:lnTo>
                  <a:lnTo>
                    <a:pt x="268" y="744"/>
                  </a:lnTo>
                  <a:lnTo>
                    <a:pt x="269" y="744"/>
                  </a:lnTo>
                  <a:lnTo>
                    <a:pt x="269" y="744"/>
                  </a:lnTo>
                  <a:lnTo>
                    <a:pt x="270" y="744"/>
                  </a:lnTo>
                  <a:lnTo>
                    <a:pt x="270" y="744"/>
                  </a:lnTo>
                  <a:lnTo>
                    <a:pt x="271" y="744"/>
                  </a:lnTo>
                  <a:lnTo>
                    <a:pt x="271" y="744"/>
                  </a:lnTo>
                  <a:lnTo>
                    <a:pt x="272" y="744"/>
                  </a:lnTo>
                  <a:lnTo>
                    <a:pt x="272" y="744"/>
                  </a:lnTo>
                  <a:lnTo>
                    <a:pt x="273" y="744"/>
                  </a:lnTo>
                  <a:lnTo>
                    <a:pt x="273" y="744"/>
                  </a:lnTo>
                  <a:lnTo>
                    <a:pt x="274" y="744"/>
                  </a:lnTo>
                  <a:lnTo>
                    <a:pt x="274" y="744"/>
                  </a:lnTo>
                  <a:lnTo>
                    <a:pt x="275" y="711"/>
                  </a:lnTo>
                  <a:lnTo>
                    <a:pt x="275" y="744"/>
                  </a:lnTo>
                  <a:lnTo>
                    <a:pt x="276" y="744"/>
                  </a:lnTo>
                  <a:lnTo>
                    <a:pt x="276" y="744"/>
                  </a:lnTo>
                  <a:lnTo>
                    <a:pt x="277" y="743"/>
                  </a:lnTo>
                  <a:lnTo>
                    <a:pt x="277" y="744"/>
                  </a:lnTo>
                  <a:lnTo>
                    <a:pt x="278" y="744"/>
                  </a:lnTo>
                  <a:lnTo>
                    <a:pt x="278" y="744"/>
                  </a:lnTo>
                  <a:lnTo>
                    <a:pt x="279" y="744"/>
                  </a:lnTo>
                  <a:lnTo>
                    <a:pt x="279" y="744"/>
                  </a:lnTo>
                  <a:lnTo>
                    <a:pt x="280" y="744"/>
                  </a:lnTo>
                  <a:lnTo>
                    <a:pt x="280" y="744"/>
                  </a:lnTo>
                  <a:lnTo>
                    <a:pt x="281" y="739"/>
                  </a:lnTo>
                  <a:lnTo>
                    <a:pt x="281" y="744"/>
                  </a:lnTo>
                  <a:lnTo>
                    <a:pt x="282" y="744"/>
                  </a:lnTo>
                  <a:lnTo>
                    <a:pt x="282" y="744"/>
                  </a:lnTo>
                  <a:lnTo>
                    <a:pt x="283" y="528"/>
                  </a:lnTo>
                  <a:lnTo>
                    <a:pt x="283" y="744"/>
                  </a:lnTo>
                  <a:lnTo>
                    <a:pt x="284" y="736"/>
                  </a:lnTo>
                  <a:lnTo>
                    <a:pt x="284" y="744"/>
                  </a:lnTo>
                  <a:lnTo>
                    <a:pt x="285" y="744"/>
                  </a:lnTo>
                  <a:lnTo>
                    <a:pt x="285" y="744"/>
                  </a:lnTo>
                  <a:lnTo>
                    <a:pt x="286" y="681"/>
                  </a:lnTo>
                  <a:lnTo>
                    <a:pt x="286" y="744"/>
                  </a:lnTo>
                  <a:lnTo>
                    <a:pt x="287" y="742"/>
                  </a:lnTo>
                  <a:lnTo>
                    <a:pt x="287" y="744"/>
                  </a:lnTo>
                  <a:lnTo>
                    <a:pt x="288" y="652"/>
                  </a:lnTo>
                  <a:lnTo>
                    <a:pt x="288" y="744"/>
                  </a:lnTo>
                  <a:lnTo>
                    <a:pt x="289" y="722"/>
                  </a:lnTo>
                  <a:lnTo>
                    <a:pt x="289" y="744"/>
                  </a:lnTo>
                  <a:lnTo>
                    <a:pt x="290" y="700"/>
                  </a:lnTo>
                  <a:lnTo>
                    <a:pt x="290" y="744"/>
                  </a:lnTo>
                  <a:lnTo>
                    <a:pt x="291" y="741"/>
                  </a:lnTo>
                  <a:lnTo>
                    <a:pt x="291" y="744"/>
                  </a:lnTo>
                  <a:lnTo>
                    <a:pt x="292" y="727"/>
                  </a:lnTo>
                  <a:lnTo>
                    <a:pt x="292" y="744"/>
                  </a:lnTo>
                  <a:lnTo>
                    <a:pt x="293" y="728"/>
                  </a:lnTo>
                  <a:lnTo>
                    <a:pt x="293" y="744"/>
                  </a:lnTo>
                  <a:lnTo>
                    <a:pt x="294" y="598"/>
                  </a:lnTo>
                  <a:lnTo>
                    <a:pt x="294" y="744"/>
                  </a:lnTo>
                  <a:lnTo>
                    <a:pt x="295" y="743"/>
                  </a:lnTo>
                  <a:lnTo>
                    <a:pt x="295" y="744"/>
                  </a:lnTo>
                  <a:lnTo>
                    <a:pt x="296" y="619"/>
                  </a:lnTo>
                  <a:lnTo>
                    <a:pt x="296" y="744"/>
                  </a:lnTo>
                  <a:lnTo>
                    <a:pt x="297" y="376"/>
                  </a:lnTo>
                  <a:lnTo>
                    <a:pt x="297" y="744"/>
                  </a:lnTo>
                  <a:lnTo>
                    <a:pt x="298" y="742"/>
                  </a:lnTo>
                  <a:lnTo>
                    <a:pt x="298" y="744"/>
                  </a:lnTo>
                  <a:lnTo>
                    <a:pt x="299" y="584"/>
                  </a:lnTo>
                  <a:lnTo>
                    <a:pt x="299" y="744"/>
                  </a:lnTo>
                  <a:lnTo>
                    <a:pt x="300" y="725"/>
                  </a:lnTo>
                  <a:lnTo>
                    <a:pt x="300" y="744"/>
                  </a:lnTo>
                  <a:lnTo>
                    <a:pt x="301" y="729"/>
                  </a:lnTo>
                  <a:lnTo>
                    <a:pt x="301" y="744"/>
                  </a:lnTo>
                  <a:lnTo>
                    <a:pt x="303" y="744"/>
                  </a:lnTo>
                  <a:lnTo>
                    <a:pt x="303" y="742"/>
                  </a:lnTo>
                  <a:lnTo>
                    <a:pt x="303" y="744"/>
                  </a:lnTo>
                  <a:lnTo>
                    <a:pt x="304" y="627"/>
                  </a:lnTo>
                  <a:lnTo>
                    <a:pt x="304" y="744"/>
                  </a:lnTo>
                  <a:lnTo>
                    <a:pt x="305" y="743"/>
                  </a:lnTo>
                  <a:lnTo>
                    <a:pt x="305" y="744"/>
                  </a:lnTo>
                  <a:lnTo>
                    <a:pt x="306" y="744"/>
                  </a:lnTo>
                  <a:lnTo>
                    <a:pt x="306" y="744"/>
                  </a:lnTo>
                  <a:lnTo>
                    <a:pt x="307" y="744"/>
                  </a:lnTo>
                  <a:lnTo>
                    <a:pt x="307" y="744"/>
                  </a:lnTo>
                  <a:lnTo>
                    <a:pt x="308" y="732"/>
                  </a:lnTo>
                  <a:lnTo>
                    <a:pt x="308" y="744"/>
                  </a:lnTo>
                  <a:lnTo>
                    <a:pt x="309" y="742"/>
                  </a:lnTo>
                  <a:lnTo>
                    <a:pt x="309" y="744"/>
                  </a:lnTo>
                  <a:lnTo>
                    <a:pt x="310" y="744"/>
                  </a:lnTo>
                  <a:lnTo>
                    <a:pt x="310" y="744"/>
                  </a:lnTo>
                  <a:lnTo>
                    <a:pt x="312" y="744"/>
                  </a:lnTo>
                  <a:lnTo>
                    <a:pt x="312" y="744"/>
                  </a:lnTo>
                  <a:lnTo>
                    <a:pt x="312" y="744"/>
                  </a:lnTo>
                  <a:lnTo>
                    <a:pt x="313" y="743"/>
                  </a:lnTo>
                  <a:lnTo>
                    <a:pt x="313" y="744"/>
                  </a:lnTo>
                  <a:lnTo>
                    <a:pt x="314" y="744"/>
                  </a:lnTo>
                  <a:lnTo>
                    <a:pt x="314" y="744"/>
                  </a:lnTo>
                  <a:lnTo>
                    <a:pt x="315" y="468"/>
                  </a:lnTo>
                  <a:lnTo>
                    <a:pt x="315" y="744"/>
                  </a:lnTo>
                  <a:lnTo>
                    <a:pt x="316" y="616"/>
                  </a:lnTo>
                  <a:lnTo>
                    <a:pt x="316" y="744"/>
                  </a:lnTo>
                  <a:lnTo>
                    <a:pt x="317" y="723"/>
                  </a:lnTo>
                  <a:lnTo>
                    <a:pt x="317" y="744"/>
                  </a:lnTo>
                  <a:lnTo>
                    <a:pt x="318" y="743"/>
                  </a:lnTo>
                  <a:lnTo>
                    <a:pt x="318" y="744"/>
                  </a:lnTo>
                  <a:lnTo>
                    <a:pt x="319" y="744"/>
                  </a:lnTo>
                  <a:lnTo>
                    <a:pt x="319" y="744"/>
                  </a:lnTo>
                  <a:lnTo>
                    <a:pt x="320" y="615"/>
                  </a:lnTo>
                  <a:lnTo>
                    <a:pt x="320" y="744"/>
                  </a:lnTo>
                  <a:lnTo>
                    <a:pt x="321" y="680"/>
                  </a:lnTo>
                  <a:lnTo>
                    <a:pt x="321" y="744"/>
                  </a:lnTo>
                  <a:lnTo>
                    <a:pt x="322" y="743"/>
                  </a:lnTo>
                  <a:lnTo>
                    <a:pt x="322" y="744"/>
                  </a:lnTo>
                  <a:lnTo>
                    <a:pt x="323" y="741"/>
                  </a:lnTo>
                  <a:lnTo>
                    <a:pt x="323" y="744"/>
                  </a:lnTo>
                  <a:lnTo>
                    <a:pt x="324" y="744"/>
                  </a:lnTo>
                  <a:lnTo>
                    <a:pt x="324" y="744"/>
                  </a:lnTo>
                  <a:lnTo>
                    <a:pt x="325" y="743"/>
                  </a:lnTo>
                  <a:lnTo>
                    <a:pt x="325" y="744"/>
                  </a:lnTo>
                  <a:lnTo>
                    <a:pt x="326" y="744"/>
                  </a:lnTo>
                  <a:lnTo>
                    <a:pt x="326" y="744"/>
                  </a:lnTo>
                  <a:lnTo>
                    <a:pt x="327" y="744"/>
                  </a:lnTo>
                  <a:lnTo>
                    <a:pt x="327" y="744"/>
                  </a:lnTo>
                  <a:lnTo>
                    <a:pt x="328" y="744"/>
                  </a:lnTo>
                  <a:lnTo>
                    <a:pt x="328" y="744"/>
                  </a:lnTo>
                  <a:lnTo>
                    <a:pt x="329" y="731"/>
                  </a:lnTo>
                  <a:lnTo>
                    <a:pt x="329" y="744"/>
                  </a:lnTo>
                  <a:lnTo>
                    <a:pt x="330" y="742"/>
                  </a:lnTo>
                  <a:lnTo>
                    <a:pt x="330" y="744"/>
                  </a:lnTo>
                  <a:lnTo>
                    <a:pt x="331" y="744"/>
                  </a:lnTo>
                  <a:lnTo>
                    <a:pt x="331" y="744"/>
                  </a:lnTo>
                  <a:lnTo>
                    <a:pt x="332" y="741"/>
                  </a:lnTo>
                  <a:lnTo>
                    <a:pt x="332" y="744"/>
                  </a:lnTo>
                  <a:lnTo>
                    <a:pt x="333" y="744"/>
                  </a:lnTo>
                  <a:lnTo>
                    <a:pt x="333" y="744"/>
                  </a:lnTo>
                  <a:lnTo>
                    <a:pt x="334" y="741"/>
                  </a:lnTo>
                  <a:lnTo>
                    <a:pt x="334" y="744"/>
                  </a:lnTo>
                  <a:lnTo>
                    <a:pt x="335" y="744"/>
                  </a:lnTo>
                  <a:lnTo>
                    <a:pt x="335" y="744"/>
                  </a:lnTo>
                  <a:lnTo>
                    <a:pt x="336" y="743"/>
                  </a:lnTo>
                  <a:lnTo>
                    <a:pt x="336" y="744"/>
                  </a:lnTo>
                  <a:lnTo>
                    <a:pt x="337" y="744"/>
                  </a:lnTo>
                  <a:lnTo>
                    <a:pt x="337" y="744"/>
                  </a:lnTo>
                  <a:lnTo>
                    <a:pt x="338" y="743"/>
                  </a:lnTo>
                  <a:lnTo>
                    <a:pt x="338" y="744"/>
                  </a:lnTo>
                  <a:lnTo>
                    <a:pt x="339" y="743"/>
                  </a:lnTo>
                  <a:lnTo>
                    <a:pt x="339" y="744"/>
                  </a:lnTo>
                  <a:lnTo>
                    <a:pt x="340" y="650"/>
                  </a:lnTo>
                  <a:lnTo>
                    <a:pt x="340" y="744"/>
                  </a:lnTo>
                  <a:lnTo>
                    <a:pt x="341" y="699"/>
                  </a:lnTo>
                  <a:lnTo>
                    <a:pt x="341" y="744"/>
                  </a:lnTo>
                  <a:lnTo>
                    <a:pt x="342" y="744"/>
                  </a:lnTo>
                  <a:lnTo>
                    <a:pt x="342" y="744"/>
                  </a:lnTo>
                  <a:lnTo>
                    <a:pt x="343" y="721"/>
                  </a:lnTo>
                  <a:lnTo>
                    <a:pt x="343" y="744"/>
                  </a:lnTo>
                  <a:lnTo>
                    <a:pt x="344" y="727"/>
                  </a:lnTo>
                  <a:lnTo>
                    <a:pt x="344" y="744"/>
                  </a:lnTo>
                  <a:lnTo>
                    <a:pt x="345" y="741"/>
                  </a:lnTo>
                  <a:lnTo>
                    <a:pt x="345" y="744"/>
                  </a:lnTo>
                  <a:lnTo>
                    <a:pt x="346" y="744"/>
                  </a:lnTo>
                  <a:lnTo>
                    <a:pt x="346" y="744"/>
                  </a:lnTo>
                  <a:lnTo>
                    <a:pt x="347" y="744"/>
                  </a:lnTo>
                  <a:lnTo>
                    <a:pt x="347" y="744"/>
                  </a:lnTo>
                  <a:lnTo>
                    <a:pt x="348" y="696"/>
                  </a:lnTo>
                  <a:lnTo>
                    <a:pt x="348" y="744"/>
                  </a:lnTo>
                  <a:lnTo>
                    <a:pt x="349" y="704"/>
                  </a:lnTo>
                  <a:lnTo>
                    <a:pt x="349" y="744"/>
                  </a:lnTo>
                  <a:lnTo>
                    <a:pt x="350" y="730"/>
                  </a:lnTo>
                  <a:lnTo>
                    <a:pt x="350" y="744"/>
                  </a:lnTo>
                  <a:lnTo>
                    <a:pt x="351" y="744"/>
                  </a:lnTo>
                  <a:lnTo>
                    <a:pt x="351" y="744"/>
                  </a:lnTo>
                  <a:lnTo>
                    <a:pt x="352" y="744"/>
                  </a:lnTo>
                  <a:lnTo>
                    <a:pt x="352" y="744"/>
                  </a:lnTo>
                  <a:lnTo>
                    <a:pt x="353" y="743"/>
                  </a:lnTo>
                  <a:lnTo>
                    <a:pt x="353" y="744"/>
                  </a:lnTo>
                  <a:lnTo>
                    <a:pt x="354" y="743"/>
                  </a:lnTo>
                  <a:lnTo>
                    <a:pt x="354" y="744"/>
                  </a:lnTo>
                  <a:lnTo>
                    <a:pt x="355" y="708"/>
                  </a:lnTo>
                  <a:lnTo>
                    <a:pt x="355" y="744"/>
                  </a:lnTo>
                  <a:lnTo>
                    <a:pt x="356" y="690"/>
                  </a:lnTo>
                  <a:lnTo>
                    <a:pt x="356" y="744"/>
                  </a:lnTo>
                  <a:lnTo>
                    <a:pt x="357" y="744"/>
                  </a:lnTo>
                  <a:lnTo>
                    <a:pt x="357" y="744"/>
                  </a:lnTo>
                  <a:lnTo>
                    <a:pt x="359" y="744"/>
                  </a:lnTo>
                  <a:lnTo>
                    <a:pt x="359" y="744"/>
                  </a:lnTo>
                  <a:lnTo>
                    <a:pt x="359" y="744"/>
                  </a:lnTo>
                  <a:lnTo>
                    <a:pt x="360" y="722"/>
                  </a:lnTo>
                  <a:lnTo>
                    <a:pt x="360" y="744"/>
                  </a:lnTo>
                  <a:lnTo>
                    <a:pt x="362" y="744"/>
                  </a:lnTo>
                  <a:lnTo>
                    <a:pt x="362" y="744"/>
                  </a:lnTo>
                  <a:lnTo>
                    <a:pt x="362" y="744"/>
                  </a:lnTo>
                  <a:lnTo>
                    <a:pt x="363" y="726"/>
                  </a:lnTo>
                  <a:lnTo>
                    <a:pt x="363" y="744"/>
                  </a:lnTo>
                  <a:lnTo>
                    <a:pt x="365" y="744"/>
                  </a:lnTo>
                  <a:lnTo>
                    <a:pt x="365" y="743"/>
                  </a:lnTo>
                  <a:lnTo>
                    <a:pt x="365" y="744"/>
                  </a:lnTo>
                  <a:lnTo>
                    <a:pt x="366" y="743"/>
                  </a:lnTo>
                  <a:lnTo>
                    <a:pt x="366" y="744"/>
                  </a:lnTo>
                  <a:lnTo>
                    <a:pt x="367" y="744"/>
                  </a:lnTo>
                  <a:lnTo>
                    <a:pt x="367" y="744"/>
                  </a:lnTo>
                  <a:lnTo>
                    <a:pt x="368" y="744"/>
                  </a:lnTo>
                  <a:lnTo>
                    <a:pt x="368" y="744"/>
                  </a:lnTo>
                  <a:lnTo>
                    <a:pt x="369" y="744"/>
                  </a:lnTo>
                  <a:lnTo>
                    <a:pt x="369" y="744"/>
                  </a:lnTo>
                  <a:lnTo>
                    <a:pt x="370" y="744"/>
                  </a:lnTo>
                  <a:lnTo>
                    <a:pt x="370" y="744"/>
                  </a:lnTo>
                  <a:lnTo>
                    <a:pt x="371" y="742"/>
                  </a:lnTo>
                  <a:lnTo>
                    <a:pt x="371" y="744"/>
                  </a:lnTo>
                  <a:lnTo>
                    <a:pt x="372" y="637"/>
                  </a:lnTo>
                  <a:lnTo>
                    <a:pt x="372" y="744"/>
                  </a:lnTo>
                  <a:lnTo>
                    <a:pt x="373" y="736"/>
                  </a:lnTo>
                  <a:lnTo>
                    <a:pt x="373" y="744"/>
                  </a:lnTo>
                  <a:lnTo>
                    <a:pt x="374" y="744"/>
                  </a:lnTo>
                  <a:lnTo>
                    <a:pt x="374" y="744"/>
                  </a:lnTo>
                  <a:lnTo>
                    <a:pt x="375" y="744"/>
                  </a:lnTo>
                  <a:lnTo>
                    <a:pt x="375" y="744"/>
                  </a:lnTo>
                  <a:lnTo>
                    <a:pt x="376" y="744"/>
                  </a:lnTo>
                  <a:lnTo>
                    <a:pt x="376" y="570"/>
                  </a:lnTo>
                  <a:lnTo>
                    <a:pt x="377" y="652"/>
                  </a:lnTo>
                  <a:lnTo>
                    <a:pt x="377" y="744"/>
                  </a:lnTo>
                  <a:lnTo>
                    <a:pt x="378" y="744"/>
                  </a:lnTo>
                  <a:lnTo>
                    <a:pt x="378" y="744"/>
                  </a:lnTo>
                  <a:lnTo>
                    <a:pt x="379" y="743"/>
                  </a:lnTo>
                  <a:lnTo>
                    <a:pt x="379" y="744"/>
                  </a:lnTo>
                  <a:lnTo>
                    <a:pt x="380" y="743"/>
                  </a:lnTo>
                  <a:lnTo>
                    <a:pt x="380" y="744"/>
                  </a:lnTo>
                  <a:lnTo>
                    <a:pt x="381" y="717"/>
                  </a:lnTo>
                  <a:lnTo>
                    <a:pt x="381" y="744"/>
                  </a:lnTo>
                  <a:lnTo>
                    <a:pt x="382" y="744"/>
                  </a:lnTo>
                  <a:lnTo>
                    <a:pt x="382" y="744"/>
                  </a:lnTo>
                  <a:lnTo>
                    <a:pt x="384" y="744"/>
                  </a:lnTo>
                  <a:lnTo>
                    <a:pt x="384" y="662"/>
                  </a:lnTo>
                  <a:lnTo>
                    <a:pt x="384" y="744"/>
                  </a:lnTo>
                  <a:lnTo>
                    <a:pt x="385" y="736"/>
                  </a:lnTo>
                  <a:lnTo>
                    <a:pt x="385" y="744"/>
                  </a:lnTo>
                  <a:lnTo>
                    <a:pt x="386" y="725"/>
                  </a:lnTo>
                  <a:lnTo>
                    <a:pt x="386" y="744"/>
                  </a:lnTo>
                  <a:lnTo>
                    <a:pt x="387" y="744"/>
                  </a:lnTo>
                  <a:lnTo>
                    <a:pt x="387" y="744"/>
                  </a:lnTo>
                  <a:lnTo>
                    <a:pt x="388" y="741"/>
                  </a:lnTo>
                  <a:lnTo>
                    <a:pt x="388" y="744"/>
                  </a:lnTo>
                  <a:lnTo>
                    <a:pt x="389" y="733"/>
                  </a:lnTo>
                  <a:lnTo>
                    <a:pt x="389" y="744"/>
                  </a:lnTo>
                  <a:lnTo>
                    <a:pt x="390" y="728"/>
                  </a:lnTo>
                  <a:lnTo>
                    <a:pt x="390" y="744"/>
                  </a:lnTo>
                  <a:lnTo>
                    <a:pt x="391" y="723"/>
                  </a:lnTo>
                  <a:lnTo>
                    <a:pt x="391" y="744"/>
                  </a:lnTo>
                  <a:lnTo>
                    <a:pt x="392" y="732"/>
                  </a:lnTo>
                  <a:lnTo>
                    <a:pt x="392" y="744"/>
                  </a:lnTo>
                  <a:lnTo>
                    <a:pt x="393" y="744"/>
                  </a:lnTo>
                  <a:lnTo>
                    <a:pt x="393" y="744"/>
                  </a:lnTo>
                  <a:lnTo>
                    <a:pt x="394" y="744"/>
                  </a:lnTo>
                  <a:lnTo>
                    <a:pt x="394" y="744"/>
                  </a:lnTo>
                  <a:lnTo>
                    <a:pt x="395" y="744"/>
                  </a:lnTo>
                  <a:lnTo>
                    <a:pt x="395" y="744"/>
                  </a:lnTo>
                  <a:lnTo>
                    <a:pt x="396" y="744"/>
                  </a:lnTo>
                  <a:lnTo>
                    <a:pt x="396" y="744"/>
                  </a:lnTo>
                  <a:lnTo>
                    <a:pt x="397" y="744"/>
                  </a:lnTo>
                  <a:lnTo>
                    <a:pt x="397" y="744"/>
                  </a:lnTo>
                  <a:lnTo>
                    <a:pt x="398" y="640"/>
                  </a:lnTo>
                  <a:lnTo>
                    <a:pt x="398" y="744"/>
                  </a:lnTo>
                  <a:lnTo>
                    <a:pt x="399" y="682"/>
                  </a:lnTo>
                  <a:lnTo>
                    <a:pt x="399" y="744"/>
                  </a:lnTo>
                  <a:lnTo>
                    <a:pt x="402" y="744"/>
                  </a:lnTo>
                  <a:lnTo>
                    <a:pt x="402" y="730"/>
                  </a:lnTo>
                  <a:lnTo>
                    <a:pt x="402" y="744"/>
                  </a:lnTo>
                  <a:lnTo>
                    <a:pt x="403" y="742"/>
                  </a:lnTo>
                  <a:lnTo>
                    <a:pt x="403" y="744"/>
                  </a:lnTo>
                  <a:lnTo>
                    <a:pt x="404" y="744"/>
                  </a:lnTo>
                  <a:lnTo>
                    <a:pt x="404" y="744"/>
                  </a:lnTo>
                  <a:lnTo>
                    <a:pt x="406" y="744"/>
                  </a:lnTo>
                  <a:lnTo>
                    <a:pt x="406" y="744"/>
                  </a:lnTo>
                  <a:lnTo>
                    <a:pt x="406" y="744"/>
                  </a:lnTo>
                  <a:lnTo>
                    <a:pt x="407" y="730"/>
                  </a:lnTo>
                  <a:lnTo>
                    <a:pt x="407" y="744"/>
                  </a:lnTo>
                  <a:lnTo>
                    <a:pt x="408" y="689"/>
                  </a:lnTo>
                  <a:lnTo>
                    <a:pt x="408" y="744"/>
                  </a:lnTo>
                  <a:lnTo>
                    <a:pt x="409" y="704"/>
                  </a:lnTo>
                  <a:lnTo>
                    <a:pt x="409" y="744"/>
                  </a:lnTo>
                  <a:lnTo>
                    <a:pt x="410" y="744"/>
                  </a:lnTo>
                  <a:lnTo>
                    <a:pt x="410" y="744"/>
                  </a:lnTo>
                  <a:lnTo>
                    <a:pt x="411" y="744"/>
                  </a:lnTo>
                  <a:lnTo>
                    <a:pt x="411" y="744"/>
                  </a:lnTo>
                  <a:lnTo>
                    <a:pt x="412" y="737"/>
                  </a:lnTo>
                  <a:lnTo>
                    <a:pt x="412" y="744"/>
                  </a:lnTo>
                  <a:lnTo>
                    <a:pt x="413" y="710"/>
                  </a:lnTo>
                  <a:lnTo>
                    <a:pt x="413" y="744"/>
                  </a:lnTo>
                  <a:lnTo>
                    <a:pt x="414" y="744"/>
                  </a:lnTo>
                  <a:lnTo>
                    <a:pt x="414" y="744"/>
                  </a:lnTo>
                  <a:lnTo>
                    <a:pt x="416" y="744"/>
                  </a:lnTo>
                  <a:lnTo>
                    <a:pt x="416" y="743"/>
                  </a:lnTo>
                  <a:lnTo>
                    <a:pt x="416" y="744"/>
                  </a:lnTo>
                  <a:lnTo>
                    <a:pt x="417" y="743"/>
                  </a:lnTo>
                  <a:lnTo>
                    <a:pt x="417" y="744"/>
                  </a:lnTo>
                  <a:lnTo>
                    <a:pt x="418" y="743"/>
                  </a:lnTo>
                  <a:lnTo>
                    <a:pt x="418" y="744"/>
                  </a:lnTo>
                  <a:lnTo>
                    <a:pt x="419" y="744"/>
                  </a:lnTo>
                  <a:lnTo>
                    <a:pt x="419" y="744"/>
                  </a:lnTo>
                  <a:lnTo>
                    <a:pt x="420" y="744"/>
                  </a:lnTo>
                  <a:lnTo>
                    <a:pt x="420" y="744"/>
                  </a:lnTo>
                  <a:lnTo>
                    <a:pt x="421" y="744"/>
                  </a:lnTo>
                  <a:lnTo>
                    <a:pt x="421" y="744"/>
                  </a:lnTo>
                  <a:lnTo>
                    <a:pt x="422" y="744"/>
                  </a:lnTo>
                  <a:lnTo>
                    <a:pt x="422" y="744"/>
                  </a:lnTo>
                  <a:lnTo>
                    <a:pt x="425" y="744"/>
                  </a:lnTo>
                  <a:lnTo>
                    <a:pt x="425" y="744"/>
                  </a:lnTo>
                  <a:lnTo>
                    <a:pt x="425" y="744"/>
                  </a:lnTo>
                  <a:lnTo>
                    <a:pt x="427" y="744"/>
                  </a:lnTo>
                  <a:lnTo>
                    <a:pt x="427" y="744"/>
                  </a:lnTo>
                  <a:lnTo>
                    <a:pt x="427" y="744"/>
                  </a:lnTo>
                  <a:lnTo>
                    <a:pt x="428" y="734"/>
                  </a:lnTo>
                  <a:lnTo>
                    <a:pt x="428" y="744"/>
                  </a:lnTo>
                  <a:lnTo>
                    <a:pt x="429" y="718"/>
                  </a:lnTo>
                  <a:lnTo>
                    <a:pt x="429" y="744"/>
                  </a:lnTo>
                  <a:lnTo>
                    <a:pt x="430" y="744"/>
                  </a:lnTo>
                  <a:lnTo>
                    <a:pt x="430" y="744"/>
                  </a:lnTo>
                  <a:lnTo>
                    <a:pt x="431" y="743"/>
                  </a:lnTo>
                  <a:lnTo>
                    <a:pt x="431" y="744"/>
                  </a:lnTo>
                  <a:lnTo>
                    <a:pt x="432" y="733"/>
                  </a:lnTo>
                  <a:lnTo>
                    <a:pt x="432" y="744"/>
                  </a:lnTo>
                  <a:lnTo>
                    <a:pt x="433" y="458"/>
                  </a:lnTo>
                  <a:lnTo>
                    <a:pt x="433" y="744"/>
                  </a:lnTo>
                  <a:lnTo>
                    <a:pt x="434" y="711"/>
                  </a:lnTo>
                  <a:lnTo>
                    <a:pt x="434" y="744"/>
                  </a:lnTo>
                  <a:lnTo>
                    <a:pt x="436" y="744"/>
                  </a:lnTo>
                  <a:lnTo>
                    <a:pt x="436" y="744"/>
                  </a:lnTo>
                  <a:lnTo>
                    <a:pt x="436" y="744"/>
                  </a:lnTo>
                  <a:lnTo>
                    <a:pt x="437" y="744"/>
                  </a:lnTo>
                  <a:lnTo>
                    <a:pt x="437" y="725"/>
                  </a:lnTo>
                  <a:lnTo>
                    <a:pt x="438" y="732"/>
                  </a:lnTo>
                  <a:lnTo>
                    <a:pt x="438" y="744"/>
                  </a:lnTo>
                  <a:lnTo>
                    <a:pt x="439" y="744"/>
                  </a:lnTo>
                  <a:lnTo>
                    <a:pt x="439" y="744"/>
                  </a:lnTo>
                  <a:lnTo>
                    <a:pt x="441" y="744"/>
                  </a:lnTo>
                  <a:lnTo>
                    <a:pt x="441" y="712"/>
                  </a:lnTo>
                  <a:lnTo>
                    <a:pt x="441" y="744"/>
                  </a:lnTo>
                  <a:lnTo>
                    <a:pt x="442" y="740"/>
                  </a:lnTo>
                  <a:lnTo>
                    <a:pt x="442" y="744"/>
                  </a:lnTo>
                  <a:lnTo>
                    <a:pt x="443" y="744"/>
                  </a:lnTo>
                  <a:lnTo>
                    <a:pt x="443" y="744"/>
                  </a:lnTo>
                  <a:lnTo>
                    <a:pt x="444" y="744"/>
                  </a:lnTo>
                  <a:lnTo>
                    <a:pt x="444" y="744"/>
                  </a:lnTo>
                  <a:lnTo>
                    <a:pt x="445" y="738"/>
                  </a:lnTo>
                  <a:lnTo>
                    <a:pt x="445" y="744"/>
                  </a:lnTo>
                  <a:lnTo>
                    <a:pt x="446" y="744"/>
                  </a:lnTo>
                  <a:lnTo>
                    <a:pt x="446" y="744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49" y="744"/>
                  </a:lnTo>
                  <a:lnTo>
                    <a:pt x="449" y="744"/>
                  </a:lnTo>
                  <a:lnTo>
                    <a:pt x="450" y="744"/>
                  </a:lnTo>
                  <a:lnTo>
                    <a:pt x="450" y="744"/>
                  </a:lnTo>
                  <a:lnTo>
                    <a:pt x="451" y="744"/>
                  </a:lnTo>
                  <a:lnTo>
                    <a:pt x="451" y="744"/>
                  </a:lnTo>
                  <a:lnTo>
                    <a:pt x="452" y="739"/>
                  </a:lnTo>
                  <a:lnTo>
                    <a:pt x="452" y="744"/>
                  </a:lnTo>
                  <a:lnTo>
                    <a:pt x="453" y="737"/>
                  </a:lnTo>
                  <a:lnTo>
                    <a:pt x="453" y="744"/>
                  </a:lnTo>
                  <a:lnTo>
                    <a:pt x="455" y="744"/>
                  </a:lnTo>
                  <a:lnTo>
                    <a:pt x="455" y="722"/>
                  </a:lnTo>
                  <a:lnTo>
                    <a:pt x="455" y="744"/>
                  </a:lnTo>
                  <a:lnTo>
                    <a:pt x="456" y="742"/>
                  </a:lnTo>
                  <a:lnTo>
                    <a:pt x="456" y="744"/>
                  </a:lnTo>
                  <a:lnTo>
                    <a:pt x="457" y="578"/>
                  </a:lnTo>
                  <a:lnTo>
                    <a:pt x="457" y="744"/>
                  </a:lnTo>
                  <a:lnTo>
                    <a:pt x="458" y="603"/>
                  </a:lnTo>
                  <a:lnTo>
                    <a:pt x="458" y="744"/>
                  </a:lnTo>
                  <a:lnTo>
                    <a:pt x="459" y="744"/>
                  </a:lnTo>
                  <a:lnTo>
                    <a:pt x="459" y="744"/>
                  </a:lnTo>
                  <a:lnTo>
                    <a:pt x="460" y="744"/>
                  </a:lnTo>
                  <a:lnTo>
                    <a:pt x="460" y="744"/>
                  </a:lnTo>
                  <a:lnTo>
                    <a:pt x="461" y="743"/>
                  </a:lnTo>
                  <a:lnTo>
                    <a:pt x="461" y="744"/>
                  </a:lnTo>
                  <a:lnTo>
                    <a:pt x="462" y="608"/>
                  </a:lnTo>
                  <a:lnTo>
                    <a:pt x="462" y="744"/>
                  </a:lnTo>
                  <a:lnTo>
                    <a:pt x="463" y="640"/>
                  </a:lnTo>
                  <a:lnTo>
                    <a:pt x="463" y="744"/>
                  </a:lnTo>
                  <a:lnTo>
                    <a:pt x="464" y="585"/>
                  </a:lnTo>
                  <a:lnTo>
                    <a:pt x="464" y="744"/>
                  </a:lnTo>
                  <a:lnTo>
                    <a:pt x="465" y="717"/>
                  </a:lnTo>
                  <a:lnTo>
                    <a:pt x="465" y="744"/>
                  </a:lnTo>
                  <a:lnTo>
                    <a:pt x="466" y="744"/>
                  </a:lnTo>
                  <a:lnTo>
                    <a:pt x="466" y="744"/>
                  </a:lnTo>
                  <a:lnTo>
                    <a:pt x="467" y="744"/>
                  </a:lnTo>
                  <a:lnTo>
                    <a:pt x="467" y="744"/>
                  </a:lnTo>
                  <a:lnTo>
                    <a:pt x="468" y="744"/>
                  </a:lnTo>
                  <a:lnTo>
                    <a:pt x="468" y="744"/>
                  </a:lnTo>
                  <a:lnTo>
                    <a:pt x="469" y="635"/>
                  </a:lnTo>
                  <a:lnTo>
                    <a:pt x="469" y="744"/>
                  </a:lnTo>
                  <a:lnTo>
                    <a:pt x="470" y="661"/>
                  </a:lnTo>
                  <a:lnTo>
                    <a:pt x="470" y="744"/>
                  </a:lnTo>
                  <a:lnTo>
                    <a:pt x="471" y="737"/>
                  </a:lnTo>
                  <a:lnTo>
                    <a:pt x="471" y="744"/>
                  </a:lnTo>
                  <a:lnTo>
                    <a:pt x="472" y="741"/>
                  </a:lnTo>
                  <a:lnTo>
                    <a:pt x="472" y="744"/>
                  </a:lnTo>
                  <a:lnTo>
                    <a:pt x="473" y="672"/>
                  </a:lnTo>
                  <a:lnTo>
                    <a:pt x="473" y="744"/>
                  </a:lnTo>
                  <a:lnTo>
                    <a:pt x="474" y="733"/>
                  </a:lnTo>
                  <a:lnTo>
                    <a:pt x="474" y="744"/>
                  </a:lnTo>
                  <a:lnTo>
                    <a:pt x="475" y="741"/>
                  </a:lnTo>
                  <a:lnTo>
                    <a:pt x="475" y="744"/>
                  </a:lnTo>
                  <a:lnTo>
                    <a:pt x="476" y="744"/>
                  </a:lnTo>
                  <a:lnTo>
                    <a:pt x="476" y="744"/>
                  </a:lnTo>
                  <a:lnTo>
                    <a:pt x="478" y="744"/>
                  </a:lnTo>
                  <a:lnTo>
                    <a:pt x="478" y="744"/>
                  </a:lnTo>
                  <a:lnTo>
                    <a:pt x="478" y="744"/>
                  </a:lnTo>
                  <a:lnTo>
                    <a:pt x="479" y="743"/>
                  </a:lnTo>
                  <a:lnTo>
                    <a:pt x="479" y="744"/>
                  </a:lnTo>
                  <a:lnTo>
                    <a:pt x="480" y="739"/>
                  </a:lnTo>
                  <a:lnTo>
                    <a:pt x="480" y="744"/>
                  </a:lnTo>
                  <a:lnTo>
                    <a:pt x="481" y="718"/>
                  </a:lnTo>
                  <a:lnTo>
                    <a:pt x="481" y="744"/>
                  </a:lnTo>
                  <a:lnTo>
                    <a:pt x="482" y="733"/>
                  </a:lnTo>
                  <a:lnTo>
                    <a:pt x="482" y="744"/>
                  </a:lnTo>
                  <a:lnTo>
                    <a:pt x="483" y="744"/>
                  </a:lnTo>
                  <a:lnTo>
                    <a:pt x="483" y="744"/>
                  </a:lnTo>
                  <a:lnTo>
                    <a:pt x="484" y="743"/>
                  </a:lnTo>
                  <a:lnTo>
                    <a:pt x="484" y="744"/>
                  </a:lnTo>
                  <a:lnTo>
                    <a:pt x="485" y="744"/>
                  </a:lnTo>
                  <a:lnTo>
                    <a:pt x="485" y="701"/>
                  </a:lnTo>
                  <a:lnTo>
                    <a:pt x="486" y="598"/>
                  </a:lnTo>
                  <a:lnTo>
                    <a:pt x="486" y="744"/>
                  </a:lnTo>
                  <a:lnTo>
                    <a:pt x="487" y="744"/>
                  </a:lnTo>
                  <a:lnTo>
                    <a:pt x="487" y="744"/>
                  </a:lnTo>
                  <a:lnTo>
                    <a:pt x="488" y="743"/>
                  </a:lnTo>
                  <a:lnTo>
                    <a:pt x="488" y="744"/>
                  </a:lnTo>
                  <a:lnTo>
                    <a:pt x="489" y="687"/>
                  </a:lnTo>
                  <a:lnTo>
                    <a:pt x="489" y="744"/>
                  </a:lnTo>
                  <a:lnTo>
                    <a:pt x="490" y="694"/>
                  </a:lnTo>
                  <a:lnTo>
                    <a:pt x="490" y="744"/>
                  </a:lnTo>
                  <a:lnTo>
                    <a:pt x="491" y="744"/>
                  </a:lnTo>
                  <a:lnTo>
                    <a:pt x="491" y="744"/>
                  </a:lnTo>
                  <a:lnTo>
                    <a:pt x="492" y="726"/>
                  </a:lnTo>
                  <a:lnTo>
                    <a:pt x="492" y="744"/>
                  </a:lnTo>
                  <a:lnTo>
                    <a:pt x="493" y="731"/>
                  </a:lnTo>
                  <a:lnTo>
                    <a:pt x="493" y="744"/>
                  </a:lnTo>
                  <a:lnTo>
                    <a:pt x="494" y="731"/>
                  </a:lnTo>
                  <a:lnTo>
                    <a:pt x="494" y="744"/>
                  </a:lnTo>
                  <a:lnTo>
                    <a:pt x="495" y="735"/>
                  </a:lnTo>
                  <a:lnTo>
                    <a:pt x="495" y="744"/>
                  </a:lnTo>
                  <a:lnTo>
                    <a:pt x="496" y="744"/>
                  </a:lnTo>
                  <a:lnTo>
                    <a:pt x="496" y="744"/>
                  </a:lnTo>
                  <a:lnTo>
                    <a:pt x="497" y="372"/>
                  </a:lnTo>
                  <a:lnTo>
                    <a:pt x="497" y="744"/>
                  </a:lnTo>
                  <a:lnTo>
                    <a:pt x="498" y="387"/>
                  </a:lnTo>
                  <a:lnTo>
                    <a:pt x="498" y="744"/>
                  </a:lnTo>
                  <a:lnTo>
                    <a:pt x="499" y="744"/>
                  </a:lnTo>
                  <a:lnTo>
                    <a:pt x="499" y="744"/>
                  </a:lnTo>
                  <a:lnTo>
                    <a:pt x="500" y="744"/>
                  </a:lnTo>
                  <a:lnTo>
                    <a:pt x="500" y="744"/>
                  </a:lnTo>
                  <a:lnTo>
                    <a:pt x="501" y="690"/>
                  </a:lnTo>
                  <a:lnTo>
                    <a:pt x="501" y="744"/>
                  </a:lnTo>
                  <a:lnTo>
                    <a:pt x="502" y="141"/>
                  </a:lnTo>
                  <a:lnTo>
                    <a:pt x="502" y="744"/>
                  </a:lnTo>
                  <a:lnTo>
                    <a:pt x="503" y="674"/>
                  </a:lnTo>
                  <a:lnTo>
                    <a:pt x="503" y="744"/>
                  </a:lnTo>
                  <a:lnTo>
                    <a:pt x="506" y="744"/>
                  </a:lnTo>
                  <a:lnTo>
                    <a:pt x="506" y="743"/>
                  </a:lnTo>
                  <a:lnTo>
                    <a:pt x="506" y="744"/>
                  </a:lnTo>
                  <a:lnTo>
                    <a:pt x="507" y="744"/>
                  </a:lnTo>
                  <a:lnTo>
                    <a:pt x="507" y="744"/>
                  </a:lnTo>
                  <a:lnTo>
                    <a:pt x="508" y="744"/>
                  </a:lnTo>
                  <a:lnTo>
                    <a:pt x="508" y="744"/>
                  </a:lnTo>
                  <a:lnTo>
                    <a:pt x="509" y="744"/>
                  </a:lnTo>
                  <a:lnTo>
                    <a:pt x="509" y="744"/>
                  </a:lnTo>
                  <a:lnTo>
                    <a:pt x="510" y="744"/>
                  </a:lnTo>
                  <a:lnTo>
                    <a:pt x="510" y="744"/>
                  </a:lnTo>
                  <a:lnTo>
                    <a:pt x="511" y="741"/>
                  </a:lnTo>
                  <a:lnTo>
                    <a:pt x="511" y="744"/>
                  </a:lnTo>
                  <a:lnTo>
                    <a:pt x="512" y="744"/>
                  </a:lnTo>
                  <a:lnTo>
                    <a:pt x="512" y="744"/>
                  </a:lnTo>
                  <a:lnTo>
                    <a:pt x="513" y="744"/>
                  </a:lnTo>
                  <a:lnTo>
                    <a:pt x="513" y="744"/>
                  </a:lnTo>
                  <a:lnTo>
                    <a:pt x="514" y="744"/>
                  </a:lnTo>
                  <a:lnTo>
                    <a:pt x="514" y="744"/>
                  </a:lnTo>
                  <a:lnTo>
                    <a:pt x="515" y="719"/>
                  </a:lnTo>
                  <a:lnTo>
                    <a:pt x="515" y="744"/>
                  </a:lnTo>
                  <a:lnTo>
                    <a:pt x="516" y="726"/>
                  </a:lnTo>
                  <a:lnTo>
                    <a:pt x="516" y="744"/>
                  </a:lnTo>
                  <a:lnTo>
                    <a:pt x="517" y="744"/>
                  </a:lnTo>
                  <a:lnTo>
                    <a:pt x="517" y="744"/>
                  </a:lnTo>
                  <a:lnTo>
                    <a:pt x="518" y="744"/>
                  </a:lnTo>
                  <a:lnTo>
                    <a:pt x="518" y="744"/>
                  </a:lnTo>
                  <a:lnTo>
                    <a:pt x="519" y="744"/>
                  </a:lnTo>
                  <a:lnTo>
                    <a:pt x="519" y="744"/>
                  </a:lnTo>
                  <a:lnTo>
                    <a:pt x="521" y="744"/>
                  </a:lnTo>
                  <a:lnTo>
                    <a:pt x="521" y="744"/>
                  </a:lnTo>
                  <a:lnTo>
                    <a:pt x="521" y="744"/>
                  </a:lnTo>
                  <a:lnTo>
                    <a:pt x="522" y="744"/>
                  </a:lnTo>
                  <a:lnTo>
                    <a:pt x="522" y="744"/>
                  </a:lnTo>
                  <a:lnTo>
                    <a:pt x="525" y="744"/>
                  </a:lnTo>
                  <a:lnTo>
                    <a:pt x="525" y="744"/>
                  </a:lnTo>
                  <a:lnTo>
                    <a:pt x="525" y="744"/>
                  </a:lnTo>
                  <a:lnTo>
                    <a:pt x="526" y="740"/>
                  </a:lnTo>
                  <a:lnTo>
                    <a:pt x="526" y="744"/>
                  </a:lnTo>
                  <a:lnTo>
                    <a:pt x="528" y="744"/>
                  </a:lnTo>
                  <a:lnTo>
                    <a:pt x="528" y="743"/>
                  </a:lnTo>
                  <a:lnTo>
                    <a:pt x="528" y="744"/>
                  </a:lnTo>
                  <a:lnTo>
                    <a:pt x="529" y="744"/>
                  </a:lnTo>
                  <a:lnTo>
                    <a:pt x="529" y="744"/>
                  </a:lnTo>
                  <a:lnTo>
                    <a:pt x="530" y="744"/>
                  </a:lnTo>
                  <a:lnTo>
                    <a:pt x="530" y="744"/>
                  </a:lnTo>
                  <a:lnTo>
                    <a:pt x="531" y="742"/>
                  </a:lnTo>
                  <a:lnTo>
                    <a:pt x="531" y="744"/>
                  </a:lnTo>
                  <a:lnTo>
                    <a:pt x="532" y="728"/>
                  </a:lnTo>
                  <a:lnTo>
                    <a:pt x="532" y="744"/>
                  </a:lnTo>
                  <a:lnTo>
                    <a:pt x="533" y="738"/>
                  </a:lnTo>
                  <a:lnTo>
                    <a:pt x="533" y="744"/>
                  </a:lnTo>
                  <a:lnTo>
                    <a:pt x="534" y="742"/>
                  </a:lnTo>
                  <a:lnTo>
                    <a:pt x="534" y="744"/>
                  </a:lnTo>
                  <a:lnTo>
                    <a:pt x="535" y="744"/>
                  </a:lnTo>
                  <a:lnTo>
                    <a:pt x="535" y="744"/>
                  </a:lnTo>
                  <a:lnTo>
                    <a:pt x="537" y="744"/>
                  </a:lnTo>
                  <a:lnTo>
                    <a:pt x="537" y="744"/>
                  </a:lnTo>
                  <a:lnTo>
                    <a:pt x="537" y="744"/>
                  </a:lnTo>
                  <a:lnTo>
                    <a:pt x="539" y="744"/>
                  </a:lnTo>
                  <a:lnTo>
                    <a:pt x="539" y="704"/>
                  </a:lnTo>
                  <a:lnTo>
                    <a:pt x="539" y="744"/>
                  </a:lnTo>
                  <a:lnTo>
                    <a:pt x="540" y="691"/>
                  </a:lnTo>
                  <a:lnTo>
                    <a:pt x="540" y="744"/>
                  </a:lnTo>
                  <a:lnTo>
                    <a:pt x="541" y="711"/>
                  </a:lnTo>
                  <a:lnTo>
                    <a:pt x="541" y="744"/>
                  </a:lnTo>
                  <a:lnTo>
                    <a:pt x="542" y="683"/>
                  </a:lnTo>
                  <a:lnTo>
                    <a:pt x="542" y="744"/>
                  </a:lnTo>
                  <a:lnTo>
                    <a:pt x="543" y="732"/>
                  </a:lnTo>
                  <a:lnTo>
                    <a:pt x="543" y="744"/>
                  </a:lnTo>
                  <a:lnTo>
                    <a:pt x="544" y="744"/>
                  </a:lnTo>
                  <a:lnTo>
                    <a:pt x="544" y="744"/>
                  </a:lnTo>
                  <a:lnTo>
                    <a:pt x="545" y="744"/>
                  </a:lnTo>
                  <a:lnTo>
                    <a:pt x="545" y="744"/>
                  </a:lnTo>
                  <a:lnTo>
                    <a:pt x="546" y="744"/>
                  </a:lnTo>
                  <a:lnTo>
                    <a:pt x="546" y="744"/>
                  </a:lnTo>
                  <a:lnTo>
                    <a:pt x="547" y="744"/>
                  </a:lnTo>
                  <a:lnTo>
                    <a:pt x="547" y="744"/>
                  </a:lnTo>
                  <a:lnTo>
                    <a:pt x="548" y="744"/>
                  </a:lnTo>
                  <a:lnTo>
                    <a:pt x="548" y="744"/>
                  </a:lnTo>
                  <a:lnTo>
                    <a:pt x="549" y="744"/>
                  </a:lnTo>
                  <a:lnTo>
                    <a:pt x="549" y="744"/>
                  </a:lnTo>
                  <a:lnTo>
                    <a:pt x="550" y="741"/>
                  </a:lnTo>
                  <a:lnTo>
                    <a:pt x="550" y="744"/>
                  </a:lnTo>
                  <a:lnTo>
                    <a:pt x="551" y="743"/>
                  </a:lnTo>
                  <a:lnTo>
                    <a:pt x="551" y="744"/>
                  </a:lnTo>
                  <a:lnTo>
                    <a:pt x="553" y="744"/>
                  </a:lnTo>
                  <a:lnTo>
                    <a:pt x="553" y="744"/>
                  </a:lnTo>
                  <a:lnTo>
                    <a:pt x="553" y="744"/>
                  </a:lnTo>
                  <a:lnTo>
                    <a:pt x="554" y="744"/>
                  </a:lnTo>
                  <a:lnTo>
                    <a:pt x="554" y="744"/>
                  </a:lnTo>
                  <a:lnTo>
                    <a:pt x="555" y="744"/>
                  </a:lnTo>
                  <a:lnTo>
                    <a:pt x="555" y="744"/>
                  </a:lnTo>
                  <a:lnTo>
                    <a:pt x="556" y="743"/>
                  </a:lnTo>
                  <a:lnTo>
                    <a:pt x="556" y="744"/>
                  </a:lnTo>
                  <a:lnTo>
                    <a:pt x="557" y="744"/>
                  </a:lnTo>
                  <a:lnTo>
                    <a:pt x="557" y="744"/>
                  </a:lnTo>
                  <a:lnTo>
                    <a:pt x="558" y="744"/>
                  </a:lnTo>
                  <a:lnTo>
                    <a:pt x="558" y="744"/>
                  </a:lnTo>
                  <a:lnTo>
                    <a:pt x="559" y="744"/>
                  </a:lnTo>
                  <a:lnTo>
                    <a:pt x="559" y="744"/>
                  </a:lnTo>
                  <a:lnTo>
                    <a:pt x="560" y="744"/>
                  </a:lnTo>
                  <a:lnTo>
                    <a:pt x="560" y="744"/>
                  </a:lnTo>
                  <a:lnTo>
                    <a:pt x="561" y="744"/>
                  </a:lnTo>
                  <a:lnTo>
                    <a:pt x="561" y="744"/>
                  </a:lnTo>
                  <a:lnTo>
                    <a:pt x="562" y="743"/>
                  </a:lnTo>
                  <a:lnTo>
                    <a:pt x="562" y="744"/>
                  </a:lnTo>
                  <a:lnTo>
                    <a:pt x="563" y="744"/>
                  </a:lnTo>
                  <a:lnTo>
                    <a:pt x="563" y="744"/>
                  </a:lnTo>
                  <a:lnTo>
                    <a:pt x="565" y="744"/>
                  </a:lnTo>
                  <a:lnTo>
                    <a:pt x="565" y="744"/>
                  </a:lnTo>
                  <a:lnTo>
                    <a:pt x="565" y="744"/>
                  </a:lnTo>
                  <a:lnTo>
                    <a:pt x="566" y="743"/>
                  </a:lnTo>
                  <a:lnTo>
                    <a:pt x="566" y="744"/>
                  </a:lnTo>
                  <a:lnTo>
                    <a:pt x="567" y="744"/>
                  </a:lnTo>
                  <a:lnTo>
                    <a:pt x="567" y="744"/>
                  </a:lnTo>
                  <a:lnTo>
                    <a:pt x="568" y="744"/>
                  </a:lnTo>
                  <a:lnTo>
                    <a:pt x="568" y="744"/>
                  </a:lnTo>
                  <a:lnTo>
                    <a:pt x="571" y="744"/>
                  </a:lnTo>
                  <a:lnTo>
                    <a:pt x="571" y="744"/>
                  </a:lnTo>
                  <a:lnTo>
                    <a:pt x="571" y="744"/>
                  </a:lnTo>
                  <a:lnTo>
                    <a:pt x="572" y="744"/>
                  </a:lnTo>
                  <a:lnTo>
                    <a:pt x="572" y="744"/>
                  </a:lnTo>
                  <a:lnTo>
                    <a:pt x="573" y="744"/>
                  </a:lnTo>
                  <a:lnTo>
                    <a:pt x="573" y="744"/>
                  </a:lnTo>
                  <a:lnTo>
                    <a:pt x="574" y="743"/>
                  </a:lnTo>
                  <a:lnTo>
                    <a:pt x="574" y="744"/>
                  </a:lnTo>
                  <a:lnTo>
                    <a:pt x="575" y="743"/>
                  </a:lnTo>
                  <a:lnTo>
                    <a:pt x="575" y="744"/>
                  </a:lnTo>
                  <a:lnTo>
                    <a:pt x="576" y="744"/>
                  </a:lnTo>
                  <a:lnTo>
                    <a:pt x="576" y="744"/>
                  </a:lnTo>
                  <a:lnTo>
                    <a:pt x="577" y="743"/>
                  </a:lnTo>
                  <a:lnTo>
                    <a:pt x="577" y="744"/>
                  </a:lnTo>
                  <a:lnTo>
                    <a:pt x="579" y="744"/>
                  </a:lnTo>
                  <a:lnTo>
                    <a:pt x="579" y="744"/>
                  </a:lnTo>
                  <a:lnTo>
                    <a:pt x="579" y="744"/>
                  </a:lnTo>
                  <a:lnTo>
                    <a:pt x="580" y="744"/>
                  </a:lnTo>
                  <a:lnTo>
                    <a:pt x="580" y="744"/>
                  </a:lnTo>
                  <a:lnTo>
                    <a:pt x="581" y="744"/>
                  </a:lnTo>
                  <a:lnTo>
                    <a:pt x="581" y="744"/>
                  </a:lnTo>
                  <a:lnTo>
                    <a:pt x="582" y="744"/>
                  </a:lnTo>
                  <a:lnTo>
                    <a:pt x="582" y="744"/>
                  </a:lnTo>
                  <a:lnTo>
                    <a:pt x="583" y="734"/>
                  </a:lnTo>
                  <a:lnTo>
                    <a:pt x="583" y="744"/>
                  </a:lnTo>
                  <a:lnTo>
                    <a:pt x="584" y="743"/>
                  </a:lnTo>
                  <a:lnTo>
                    <a:pt x="584" y="744"/>
                  </a:lnTo>
                  <a:lnTo>
                    <a:pt x="585" y="744"/>
                  </a:lnTo>
                  <a:lnTo>
                    <a:pt x="585" y="744"/>
                  </a:lnTo>
                  <a:lnTo>
                    <a:pt x="586" y="743"/>
                  </a:lnTo>
                  <a:lnTo>
                    <a:pt x="586" y="744"/>
                  </a:lnTo>
                  <a:lnTo>
                    <a:pt x="588" y="744"/>
                  </a:lnTo>
                  <a:lnTo>
                    <a:pt x="588" y="744"/>
                  </a:lnTo>
                  <a:lnTo>
                    <a:pt x="588" y="744"/>
                  </a:lnTo>
                  <a:lnTo>
                    <a:pt x="589" y="744"/>
                  </a:lnTo>
                  <a:lnTo>
                    <a:pt x="589" y="744"/>
                  </a:lnTo>
                  <a:lnTo>
                    <a:pt x="591" y="744"/>
                  </a:lnTo>
                  <a:lnTo>
                    <a:pt x="591" y="744"/>
                  </a:lnTo>
                  <a:lnTo>
                    <a:pt x="591" y="744"/>
                  </a:lnTo>
                  <a:lnTo>
                    <a:pt x="592" y="743"/>
                  </a:lnTo>
                  <a:lnTo>
                    <a:pt x="592" y="744"/>
                  </a:lnTo>
                  <a:lnTo>
                    <a:pt x="593" y="744"/>
                  </a:lnTo>
                  <a:lnTo>
                    <a:pt x="593" y="744"/>
                  </a:lnTo>
                  <a:lnTo>
                    <a:pt x="594" y="744"/>
                  </a:lnTo>
                  <a:lnTo>
                    <a:pt x="594" y="744"/>
                  </a:lnTo>
                  <a:lnTo>
                    <a:pt x="595" y="744"/>
                  </a:lnTo>
                  <a:lnTo>
                    <a:pt x="595" y="744"/>
                  </a:lnTo>
                  <a:lnTo>
                    <a:pt x="596" y="743"/>
                  </a:lnTo>
                  <a:lnTo>
                    <a:pt x="596" y="744"/>
                  </a:lnTo>
                  <a:lnTo>
                    <a:pt x="597" y="743"/>
                  </a:lnTo>
                  <a:lnTo>
                    <a:pt x="597" y="744"/>
                  </a:lnTo>
                  <a:lnTo>
                    <a:pt x="598" y="742"/>
                  </a:lnTo>
                  <a:lnTo>
                    <a:pt x="598" y="744"/>
                  </a:lnTo>
                  <a:lnTo>
                    <a:pt x="600" y="744"/>
                  </a:lnTo>
                  <a:lnTo>
                    <a:pt x="600" y="744"/>
                  </a:lnTo>
                  <a:lnTo>
                    <a:pt x="600" y="744"/>
                  </a:lnTo>
                  <a:lnTo>
                    <a:pt x="601" y="744"/>
                  </a:lnTo>
                  <a:lnTo>
                    <a:pt x="601" y="744"/>
                  </a:lnTo>
                  <a:lnTo>
                    <a:pt x="602" y="743"/>
                  </a:lnTo>
                  <a:lnTo>
                    <a:pt x="602" y="744"/>
                  </a:lnTo>
                  <a:lnTo>
                    <a:pt x="603" y="744"/>
                  </a:lnTo>
                  <a:lnTo>
                    <a:pt x="603" y="744"/>
                  </a:lnTo>
                  <a:lnTo>
                    <a:pt x="604" y="743"/>
                  </a:lnTo>
                  <a:lnTo>
                    <a:pt x="604" y="744"/>
                  </a:lnTo>
                  <a:lnTo>
                    <a:pt x="605" y="712"/>
                  </a:lnTo>
                  <a:lnTo>
                    <a:pt x="605" y="744"/>
                  </a:lnTo>
                  <a:lnTo>
                    <a:pt x="606" y="710"/>
                  </a:lnTo>
                  <a:lnTo>
                    <a:pt x="606" y="744"/>
                  </a:lnTo>
                  <a:lnTo>
                    <a:pt x="607" y="739"/>
                  </a:lnTo>
                  <a:lnTo>
                    <a:pt x="607" y="744"/>
                  </a:lnTo>
                  <a:lnTo>
                    <a:pt x="608" y="738"/>
                  </a:lnTo>
                  <a:lnTo>
                    <a:pt x="608" y="744"/>
                  </a:lnTo>
                  <a:lnTo>
                    <a:pt x="609" y="744"/>
                  </a:lnTo>
                  <a:lnTo>
                    <a:pt x="609" y="744"/>
                  </a:lnTo>
                  <a:lnTo>
                    <a:pt x="610" y="744"/>
                  </a:lnTo>
                  <a:lnTo>
                    <a:pt x="610" y="744"/>
                  </a:lnTo>
                  <a:lnTo>
                    <a:pt x="611" y="744"/>
                  </a:lnTo>
                  <a:lnTo>
                    <a:pt x="611" y="744"/>
                  </a:lnTo>
                  <a:lnTo>
                    <a:pt x="612" y="743"/>
                  </a:lnTo>
                  <a:lnTo>
                    <a:pt x="612" y="744"/>
                  </a:lnTo>
                  <a:lnTo>
                    <a:pt x="613" y="743"/>
                  </a:lnTo>
                  <a:lnTo>
                    <a:pt x="613" y="744"/>
                  </a:lnTo>
                  <a:lnTo>
                    <a:pt x="614" y="743"/>
                  </a:lnTo>
                  <a:lnTo>
                    <a:pt x="614" y="744"/>
                  </a:lnTo>
                  <a:lnTo>
                    <a:pt x="615" y="743"/>
                  </a:lnTo>
                  <a:lnTo>
                    <a:pt x="615" y="744"/>
                  </a:lnTo>
                  <a:lnTo>
                    <a:pt x="616" y="744"/>
                  </a:lnTo>
                  <a:lnTo>
                    <a:pt x="616" y="744"/>
                  </a:lnTo>
                  <a:lnTo>
                    <a:pt x="618" y="744"/>
                  </a:lnTo>
                  <a:lnTo>
                    <a:pt x="618" y="744"/>
                  </a:lnTo>
                  <a:lnTo>
                    <a:pt x="618" y="744"/>
                  </a:lnTo>
                  <a:lnTo>
                    <a:pt x="619" y="744"/>
                  </a:lnTo>
                  <a:lnTo>
                    <a:pt x="619" y="744"/>
                  </a:lnTo>
                  <a:lnTo>
                    <a:pt x="620" y="744"/>
                  </a:lnTo>
                  <a:lnTo>
                    <a:pt x="620" y="744"/>
                  </a:lnTo>
                  <a:lnTo>
                    <a:pt x="621" y="744"/>
                  </a:lnTo>
                  <a:lnTo>
                    <a:pt x="621" y="744"/>
                  </a:lnTo>
                  <a:lnTo>
                    <a:pt x="622" y="744"/>
                  </a:lnTo>
                  <a:lnTo>
                    <a:pt x="622" y="744"/>
                  </a:lnTo>
                  <a:lnTo>
                    <a:pt x="623" y="743"/>
                  </a:lnTo>
                  <a:lnTo>
                    <a:pt x="623" y="744"/>
                  </a:lnTo>
                  <a:lnTo>
                    <a:pt x="624" y="744"/>
                  </a:lnTo>
                  <a:lnTo>
                    <a:pt x="624" y="744"/>
                  </a:lnTo>
                  <a:lnTo>
                    <a:pt x="626" y="744"/>
                  </a:lnTo>
                  <a:lnTo>
                    <a:pt x="626" y="744"/>
                  </a:lnTo>
                  <a:lnTo>
                    <a:pt x="626" y="744"/>
                  </a:lnTo>
                  <a:lnTo>
                    <a:pt x="627" y="744"/>
                  </a:lnTo>
                  <a:lnTo>
                    <a:pt x="627" y="744"/>
                  </a:lnTo>
                  <a:lnTo>
                    <a:pt x="628" y="744"/>
                  </a:lnTo>
                  <a:lnTo>
                    <a:pt x="628" y="744"/>
                  </a:lnTo>
                  <a:lnTo>
                    <a:pt x="629" y="744"/>
                  </a:lnTo>
                  <a:lnTo>
                    <a:pt x="629" y="744"/>
                  </a:lnTo>
                  <a:lnTo>
                    <a:pt x="630" y="743"/>
                  </a:lnTo>
                  <a:lnTo>
                    <a:pt x="630" y="744"/>
                  </a:lnTo>
                  <a:lnTo>
                    <a:pt x="631" y="744"/>
                  </a:lnTo>
                  <a:lnTo>
                    <a:pt x="631" y="744"/>
                  </a:lnTo>
                  <a:lnTo>
                    <a:pt x="632" y="708"/>
                  </a:lnTo>
                  <a:lnTo>
                    <a:pt x="632" y="744"/>
                  </a:lnTo>
                  <a:lnTo>
                    <a:pt x="633" y="712"/>
                  </a:lnTo>
                  <a:lnTo>
                    <a:pt x="633" y="744"/>
                  </a:lnTo>
                  <a:lnTo>
                    <a:pt x="635" y="744"/>
                  </a:lnTo>
                  <a:lnTo>
                    <a:pt x="635" y="744"/>
                  </a:lnTo>
                  <a:lnTo>
                    <a:pt x="635" y="744"/>
                  </a:lnTo>
                  <a:lnTo>
                    <a:pt x="636" y="744"/>
                  </a:lnTo>
                  <a:lnTo>
                    <a:pt x="636" y="744"/>
                  </a:lnTo>
                  <a:lnTo>
                    <a:pt x="637" y="744"/>
                  </a:lnTo>
                  <a:lnTo>
                    <a:pt x="637" y="744"/>
                  </a:lnTo>
                  <a:lnTo>
                    <a:pt x="638" y="744"/>
                  </a:lnTo>
                  <a:lnTo>
                    <a:pt x="638" y="744"/>
                  </a:lnTo>
                  <a:lnTo>
                    <a:pt x="639" y="744"/>
                  </a:lnTo>
                  <a:lnTo>
                    <a:pt x="639" y="744"/>
                  </a:lnTo>
                  <a:lnTo>
                    <a:pt x="640" y="743"/>
                  </a:lnTo>
                  <a:lnTo>
                    <a:pt x="640" y="744"/>
                  </a:lnTo>
                  <a:lnTo>
                    <a:pt x="641" y="742"/>
                  </a:lnTo>
                  <a:lnTo>
                    <a:pt x="641" y="744"/>
                  </a:lnTo>
                  <a:lnTo>
                    <a:pt x="642" y="744"/>
                  </a:lnTo>
                  <a:lnTo>
                    <a:pt x="642" y="744"/>
                  </a:lnTo>
                  <a:lnTo>
                    <a:pt x="643" y="744"/>
                  </a:lnTo>
                  <a:lnTo>
                    <a:pt x="643" y="744"/>
                  </a:lnTo>
                  <a:lnTo>
                    <a:pt x="644" y="744"/>
                  </a:lnTo>
                  <a:lnTo>
                    <a:pt x="644" y="744"/>
                  </a:lnTo>
                  <a:lnTo>
                    <a:pt x="645" y="744"/>
                  </a:lnTo>
                  <a:lnTo>
                    <a:pt x="645" y="744"/>
                  </a:lnTo>
                  <a:lnTo>
                    <a:pt x="646" y="744"/>
                  </a:lnTo>
                  <a:lnTo>
                    <a:pt x="646" y="744"/>
                  </a:lnTo>
                  <a:lnTo>
                    <a:pt x="647" y="744"/>
                  </a:lnTo>
                  <a:lnTo>
                    <a:pt x="647" y="744"/>
                  </a:lnTo>
                  <a:lnTo>
                    <a:pt x="648" y="744"/>
                  </a:lnTo>
                  <a:lnTo>
                    <a:pt x="648" y="744"/>
                  </a:lnTo>
                  <a:lnTo>
                    <a:pt x="649" y="744"/>
                  </a:lnTo>
                  <a:lnTo>
                    <a:pt x="649" y="744"/>
                  </a:lnTo>
                  <a:lnTo>
                    <a:pt x="650" y="743"/>
                  </a:lnTo>
                  <a:lnTo>
                    <a:pt x="650" y="744"/>
                  </a:lnTo>
                  <a:lnTo>
                    <a:pt x="651" y="744"/>
                  </a:lnTo>
                  <a:lnTo>
                    <a:pt x="651" y="744"/>
                  </a:lnTo>
                  <a:lnTo>
                    <a:pt x="652" y="744"/>
                  </a:lnTo>
                  <a:lnTo>
                    <a:pt x="652" y="744"/>
                  </a:lnTo>
                  <a:lnTo>
                    <a:pt x="653" y="744"/>
                  </a:lnTo>
                  <a:lnTo>
                    <a:pt x="653" y="744"/>
                  </a:lnTo>
                  <a:lnTo>
                    <a:pt x="654" y="744"/>
                  </a:lnTo>
                  <a:lnTo>
                    <a:pt x="654" y="744"/>
                  </a:lnTo>
                  <a:lnTo>
                    <a:pt x="655" y="743"/>
                  </a:lnTo>
                  <a:lnTo>
                    <a:pt x="655" y="744"/>
                  </a:lnTo>
                  <a:lnTo>
                    <a:pt x="656" y="742"/>
                  </a:lnTo>
                  <a:lnTo>
                    <a:pt x="656" y="744"/>
                  </a:lnTo>
                  <a:lnTo>
                    <a:pt x="657" y="744"/>
                  </a:lnTo>
                  <a:lnTo>
                    <a:pt x="657" y="744"/>
                  </a:lnTo>
                  <a:lnTo>
                    <a:pt x="658" y="744"/>
                  </a:lnTo>
                  <a:lnTo>
                    <a:pt x="658" y="744"/>
                  </a:lnTo>
                  <a:lnTo>
                    <a:pt x="659" y="743"/>
                  </a:lnTo>
                  <a:lnTo>
                    <a:pt x="659" y="744"/>
                  </a:lnTo>
                  <a:lnTo>
                    <a:pt x="661" y="744"/>
                  </a:lnTo>
                  <a:lnTo>
                    <a:pt x="661" y="744"/>
                  </a:lnTo>
                  <a:lnTo>
                    <a:pt x="661" y="744"/>
                  </a:lnTo>
                  <a:lnTo>
                    <a:pt x="662" y="744"/>
                  </a:lnTo>
                  <a:lnTo>
                    <a:pt x="662" y="744"/>
                  </a:lnTo>
                  <a:lnTo>
                    <a:pt x="663" y="743"/>
                  </a:lnTo>
                  <a:lnTo>
                    <a:pt x="663" y="744"/>
                  </a:lnTo>
                  <a:lnTo>
                    <a:pt x="665" y="744"/>
                  </a:lnTo>
                  <a:lnTo>
                    <a:pt x="665" y="744"/>
                  </a:lnTo>
                  <a:lnTo>
                    <a:pt x="665" y="744"/>
                  </a:lnTo>
                  <a:lnTo>
                    <a:pt x="666" y="744"/>
                  </a:lnTo>
                  <a:lnTo>
                    <a:pt x="666" y="744"/>
                  </a:lnTo>
                  <a:lnTo>
                    <a:pt x="668" y="744"/>
                  </a:lnTo>
                  <a:lnTo>
                    <a:pt x="668" y="744"/>
                  </a:lnTo>
                  <a:lnTo>
                    <a:pt x="668" y="744"/>
                  </a:lnTo>
                  <a:lnTo>
                    <a:pt x="669" y="744"/>
                  </a:lnTo>
                  <a:lnTo>
                    <a:pt x="669" y="744"/>
                  </a:lnTo>
                  <a:lnTo>
                    <a:pt x="670" y="744"/>
                  </a:lnTo>
                  <a:lnTo>
                    <a:pt x="670" y="744"/>
                  </a:lnTo>
                  <a:lnTo>
                    <a:pt x="671" y="744"/>
                  </a:lnTo>
                  <a:lnTo>
                    <a:pt x="671" y="744"/>
                  </a:lnTo>
                  <a:lnTo>
                    <a:pt x="672" y="743"/>
                  </a:lnTo>
                  <a:lnTo>
                    <a:pt x="672" y="744"/>
                  </a:lnTo>
                  <a:lnTo>
                    <a:pt x="673" y="744"/>
                  </a:lnTo>
                  <a:lnTo>
                    <a:pt x="673" y="744"/>
                  </a:lnTo>
                  <a:lnTo>
                    <a:pt x="674" y="744"/>
                  </a:lnTo>
                  <a:lnTo>
                    <a:pt x="674" y="744"/>
                  </a:lnTo>
                  <a:lnTo>
                    <a:pt x="675" y="744"/>
                  </a:lnTo>
                  <a:lnTo>
                    <a:pt x="675" y="744"/>
                  </a:lnTo>
                  <a:lnTo>
                    <a:pt x="676" y="744"/>
                  </a:lnTo>
                  <a:lnTo>
                    <a:pt x="676" y="744"/>
                  </a:lnTo>
                  <a:lnTo>
                    <a:pt x="677" y="744"/>
                  </a:lnTo>
                  <a:lnTo>
                    <a:pt x="677" y="744"/>
                  </a:lnTo>
                  <a:lnTo>
                    <a:pt x="678" y="743"/>
                  </a:lnTo>
                  <a:lnTo>
                    <a:pt x="678" y="744"/>
                  </a:lnTo>
                  <a:lnTo>
                    <a:pt x="679" y="742"/>
                  </a:lnTo>
                  <a:lnTo>
                    <a:pt x="679" y="744"/>
                  </a:lnTo>
                  <a:lnTo>
                    <a:pt x="681" y="744"/>
                  </a:lnTo>
                  <a:lnTo>
                    <a:pt x="681" y="744"/>
                  </a:lnTo>
                  <a:lnTo>
                    <a:pt x="681" y="744"/>
                  </a:lnTo>
                  <a:lnTo>
                    <a:pt x="682" y="744"/>
                  </a:lnTo>
                  <a:lnTo>
                    <a:pt x="682" y="744"/>
                  </a:lnTo>
                  <a:lnTo>
                    <a:pt x="683" y="744"/>
                  </a:lnTo>
                  <a:lnTo>
                    <a:pt x="683" y="744"/>
                  </a:lnTo>
                  <a:lnTo>
                    <a:pt x="685" y="744"/>
                  </a:lnTo>
                  <a:lnTo>
                    <a:pt x="685" y="744"/>
                  </a:lnTo>
                  <a:lnTo>
                    <a:pt x="685" y="744"/>
                  </a:lnTo>
                  <a:lnTo>
                    <a:pt x="686" y="744"/>
                  </a:lnTo>
                  <a:lnTo>
                    <a:pt x="686" y="744"/>
                  </a:lnTo>
                  <a:lnTo>
                    <a:pt x="687" y="742"/>
                  </a:lnTo>
                  <a:lnTo>
                    <a:pt x="687" y="744"/>
                  </a:lnTo>
                  <a:lnTo>
                    <a:pt x="688" y="744"/>
                  </a:lnTo>
                  <a:lnTo>
                    <a:pt x="688" y="672"/>
                  </a:lnTo>
                  <a:lnTo>
                    <a:pt x="689" y="656"/>
                  </a:lnTo>
                  <a:lnTo>
                    <a:pt x="689" y="744"/>
                  </a:lnTo>
                  <a:lnTo>
                    <a:pt x="690" y="707"/>
                  </a:lnTo>
                  <a:lnTo>
                    <a:pt x="690" y="744"/>
                  </a:lnTo>
                  <a:lnTo>
                    <a:pt x="691" y="744"/>
                  </a:lnTo>
                  <a:lnTo>
                    <a:pt x="691" y="744"/>
                  </a:lnTo>
                  <a:lnTo>
                    <a:pt x="692" y="744"/>
                  </a:lnTo>
                  <a:lnTo>
                    <a:pt x="692" y="744"/>
                  </a:lnTo>
                  <a:lnTo>
                    <a:pt x="693" y="744"/>
                  </a:lnTo>
                  <a:lnTo>
                    <a:pt x="693" y="744"/>
                  </a:lnTo>
                  <a:lnTo>
                    <a:pt x="695" y="744"/>
                  </a:lnTo>
                  <a:lnTo>
                    <a:pt x="695" y="743"/>
                  </a:lnTo>
                  <a:lnTo>
                    <a:pt x="695" y="744"/>
                  </a:lnTo>
                  <a:lnTo>
                    <a:pt x="696" y="741"/>
                  </a:lnTo>
                  <a:lnTo>
                    <a:pt x="696" y="744"/>
                  </a:lnTo>
                  <a:lnTo>
                    <a:pt x="698" y="744"/>
                  </a:lnTo>
                  <a:lnTo>
                    <a:pt x="698" y="738"/>
                  </a:lnTo>
                  <a:lnTo>
                    <a:pt x="698" y="744"/>
                  </a:lnTo>
                  <a:lnTo>
                    <a:pt x="699" y="743"/>
                  </a:lnTo>
                  <a:lnTo>
                    <a:pt x="699" y="744"/>
                  </a:lnTo>
                  <a:lnTo>
                    <a:pt x="700" y="743"/>
                  </a:lnTo>
                  <a:lnTo>
                    <a:pt x="700" y="744"/>
                  </a:lnTo>
                  <a:lnTo>
                    <a:pt x="701" y="744"/>
                  </a:lnTo>
                  <a:lnTo>
                    <a:pt x="701" y="744"/>
                  </a:lnTo>
                  <a:lnTo>
                    <a:pt x="702" y="744"/>
                  </a:lnTo>
                  <a:lnTo>
                    <a:pt x="702" y="744"/>
                  </a:lnTo>
                  <a:lnTo>
                    <a:pt x="703" y="743"/>
                  </a:lnTo>
                  <a:lnTo>
                    <a:pt x="703" y="744"/>
                  </a:lnTo>
                  <a:lnTo>
                    <a:pt x="704" y="717"/>
                  </a:lnTo>
                  <a:lnTo>
                    <a:pt x="704" y="744"/>
                  </a:lnTo>
                  <a:lnTo>
                    <a:pt x="705" y="700"/>
                  </a:lnTo>
                  <a:lnTo>
                    <a:pt x="705" y="744"/>
                  </a:lnTo>
                  <a:lnTo>
                    <a:pt x="706" y="734"/>
                  </a:lnTo>
                  <a:lnTo>
                    <a:pt x="706" y="744"/>
                  </a:lnTo>
                  <a:lnTo>
                    <a:pt x="707" y="744"/>
                  </a:lnTo>
                  <a:lnTo>
                    <a:pt x="707" y="744"/>
                  </a:lnTo>
                  <a:lnTo>
                    <a:pt x="708" y="744"/>
                  </a:lnTo>
                  <a:lnTo>
                    <a:pt x="708" y="744"/>
                  </a:lnTo>
                  <a:lnTo>
                    <a:pt x="709" y="744"/>
                  </a:lnTo>
                  <a:lnTo>
                    <a:pt x="709" y="744"/>
                  </a:lnTo>
                  <a:lnTo>
                    <a:pt x="710" y="743"/>
                  </a:lnTo>
                  <a:lnTo>
                    <a:pt x="710" y="744"/>
                  </a:lnTo>
                  <a:lnTo>
                    <a:pt x="712" y="744"/>
                  </a:lnTo>
                  <a:lnTo>
                    <a:pt x="712" y="743"/>
                  </a:lnTo>
                  <a:lnTo>
                    <a:pt x="712" y="744"/>
                  </a:lnTo>
                  <a:lnTo>
                    <a:pt x="713" y="743"/>
                  </a:lnTo>
                  <a:lnTo>
                    <a:pt x="713" y="744"/>
                  </a:lnTo>
                  <a:lnTo>
                    <a:pt x="714" y="741"/>
                  </a:lnTo>
                  <a:lnTo>
                    <a:pt x="714" y="744"/>
                  </a:lnTo>
                  <a:lnTo>
                    <a:pt x="715" y="743"/>
                  </a:lnTo>
                  <a:lnTo>
                    <a:pt x="715" y="744"/>
                  </a:lnTo>
                  <a:lnTo>
                    <a:pt x="717" y="744"/>
                  </a:lnTo>
                  <a:lnTo>
                    <a:pt x="717" y="744"/>
                  </a:lnTo>
                  <a:lnTo>
                    <a:pt x="717" y="744"/>
                  </a:lnTo>
                  <a:lnTo>
                    <a:pt x="718" y="744"/>
                  </a:lnTo>
                  <a:lnTo>
                    <a:pt x="718" y="744"/>
                  </a:lnTo>
                  <a:lnTo>
                    <a:pt x="719" y="742"/>
                  </a:lnTo>
                  <a:lnTo>
                    <a:pt x="719" y="744"/>
                  </a:lnTo>
                  <a:lnTo>
                    <a:pt x="720" y="726"/>
                  </a:lnTo>
                  <a:lnTo>
                    <a:pt x="720" y="744"/>
                  </a:lnTo>
                  <a:lnTo>
                    <a:pt x="721" y="703"/>
                  </a:lnTo>
                  <a:lnTo>
                    <a:pt x="721" y="744"/>
                  </a:lnTo>
                  <a:lnTo>
                    <a:pt x="722" y="706"/>
                  </a:lnTo>
                  <a:lnTo>
                    <a:pt x="722" y="744"/>
                  </a:lnTo>
                  <a:lnTo>
                    <a:pt x="724" y="744"/>
                  </a:lnTo>
                  <a:lnTo>
                    <a:pt x="724" y="744"/>
                  </a:lnTo>
                  <a:lnTo>
                    <a:pt x="724" y="743"/>
                  </a:lnTo>
                  <a:lnTo>
                    <a:pt x="725" y="744"/>
                  </a:lnTo>
                  <a:lnTo>
                    <a:pt x="725" y="744"/>
                  </a:lnTo>
                  <a:lnTo>
                    <a:pt x="727" y="744"/>
                  </a:lnTo>
                  <a:lnTo>
                    <a:pt x="727" y="744"/>
                  </a:lnTo>
                  <a:lnTo>
                    <a:pt x="727" y="744"/>
                  </a:lnTo>
                  <a:lnTo>
                    <a:pt x="728" y="744"/>
                  </a:lnTo>
                  <a:lnTo>
                    <a:pt x="728" y="744"/>
                  </a:lnTo>
                  <a:lnTo>
                    <a:pt x="729" y="743"/>
                  </a:lnTo>
                  <a:lnTo>
                    <a:pt x="729" y="744"/>
                  </a:lnTo>
                  <a:lnTo>
                    <a:pt x="731" y="744"/>
                  </a:lnTo>
                  <a:lnTo>
                    <a:pt x="731" y="744"/>
                  </a:lnTo>
                  <a:lnTo>
                    <a:pt x="731" y="744"/>
                  </a:lnTo>
                  <a:lnTo>
                    <a:pt x="732" y="744"/>
                  </a:lnTo>
                  <a:lnTo>
                    <a:pt x="732" y="744"/>
                  </a:lnTo>
                  <a:lnTo>
                    <a:pt x="733" y="744"/>
                  </a:lnTo>
                  <a:lnTo>
                    <a:pt x="733" y="744"/>
                  </a:lnTo>
                  <a:lnTo>
                    <a:pt x="734" y="744"/>
                  </a:lnTo>
                  <a:lnTo>
                    <a:pt x="734" y="744"/>
                  </a:lnTo>
                  <a:lnTo>
                    <a:pt x="735" y="744"/>
                  </a:lnTo>
                  <a:lnTo>
                    <a:pt x="735" y="744"/>
                  </a:lnTo>
                  <a:lnTo>
                    <a:pt x="736" y="743"/>
                  </a:lnTo>
                  <a:lnTo>
                    <a:pt x="736" y="744"/>
                  </a:lnTo>
                  <a:lnTo>
                    <a:pt x="737" y="744"/>
                  </a:lnTo>
                  <a:lnTo>
                    <a:pt x="737" y="744"/>
                  </a:lnTo>
                  <a:lnTo>
                    <a:pt x="738" y="744"/>
                  </a:lnTo>
                  <a:lnTo>
                    <a:pt x="738" y="744"/>
                  </a:lnTo>
                  <a:lnTo>
                    <a:pt x="739" y="744"/>
                  </a:lnTo>
                  <a:lnTo>
                    <a:pt x="739" y="744"/>
                  </a:lnTo>
                  <a:lnTo>
                    <a:pt x="740" y="744"/>
                  </a:lnTo>
                  <a:lnTo>
                    <a:pt x="740" y="744"/>
                  </a:lnTo>
                  <a:lnTo>
                    <a:pt x="741" y="744"/>
                  </a:lnTo>
                  <a:lnTo>
                    <a:pt x="741" y="744"/>
                  </a:lnTo>
                  <a:lnTo>
                    <a:pt x="742" y="743"/>
                  </a:lnTo>
                  <a:lnTo>
                    <a:pt x="742" y="744"/>
                  </a:lnTo>
                  <a:lnTo>
                    <a:pt x="743" y="743"/>
                  </a:lnTo>
                  <a:lnTo>
                    <a:pt x="743" y="744"/>
                  </a:lnTo>
                  <a:lnTo>
                    <a:pt x="744" y="742"/>
                  </a:lnTo>
                  <a:lnTo>
                    <a:pt x="744" y="744"/>
                  </a:lnTo>
                  <a:lnTo>
                    <a:pt x="745" y="743"/>
                  </a:lnTo>
                  <a:lnTo>
                    <a:pt x="745" y="744"/>
                  </a:lnTo>
                  <a:lnTo>
                    <a:pt x="747" y="744"/>
                  </a:lnTo>
                  <a:lnTo>
                    <a:pt x="747" y="744"/>
                  </a:lnTo>
                  <a:lnTo>
                    <a:pt x="747" y="744"/>
                  </a:lnTo>
                  <a:lnTo>
                    <a:pt x="750" y="744"/>
                  </a:lnTo>
                  <a:lnTo>
                    <a:pt x="750" y="744"/>
                  </a:lnTo>
                  <a:lnTo>
                    <a:pt x="750" y="744"/>
                  </a:lnTo>
                  <a:lnTo>
                    <a:pt x="751" y="743"/>
                  </a:lnTo>
                  <a:lnTo>
                    <a:pt x="751" y="744"/>
                  </a:lnTo>
                  <a:lnTo>
                    <a:pt x="752" y="741"/>
                  </a:lnTo>
                  <a:lnTo>
                    <a:pt x="752" y="744"/>
                  </a:lnTo>
                  <a:lnTo>
                    <a:pt x="753" y="638"/>
                  </a:lnTo>
                  <a:lnTo>
                    <a:pt x="753" y="744"/>
                  </a:lnTo>
                  <a:lnTo>
                    <a:pt x="754" y="607"/>
                  </a:lnTo>
                  <a:lnTo>
                    <a:pt x="754" y="744"/>
                  </a:lnTo>
                  <a:lnTo>
                    <a:pt x="755" y="684"/>
                  </a:lnTo>
                  <a:lnTo>
                    <a:pt x="755" y="744"/>
                  </a:lnTo>
                  <a:lnTo>
                    <a:pt x="757" y="744"/>
                  </a:lnTo>
                  <a:lnTo>
                    <a:pt x="757" y="744"/>
                  </a:lnTo>
                  <a:lnTo>
                    <a:pt x="757" y="744"/>
                  </a:lnTo>
                  <a:lnTo>
                    <a:pt x="759" y="744"/>
                  </a:lnTo>
                  <a:lnTo>
                    <a:pt x="759" y="744"/>
                  </a:lnTo>
                  <a:lnTo>
                    <a:pt x="759" y="744"/>
                  </a:lnTo>
                  <a:lnTo>
                    <a:pt x="760" y="743"/>
                  </a:lnTo>
                  <a:lnTo>
                    <a:pt x="760" y="744"/>
                  </a:lnTo>
                  <a:lnTo>
                    <a:pt x="761" y="740"/>
                  </a:lnTo>
                  <a:lnTo>
                    <a:pt x="761" y="744"/>
                  </a:lnTo>
                  <a:lnTo>
                    <a:pt x="762" y="742"/>
                  </a:lnTo>
                  <a:lnTo>
                    <a:pt x="762" y="744"/>
                  </a:lnTo>
                  <a:lnTo>
                    <a:pt x="763" y="744"/>
                  </a:lnTo>
                  <a:lnTo>
                    <a:pt x="763" y="744"/>
                  </a:lnTo>
                  <a:lnTo>
                    <a:pt x="764" y="744"/>
                  </a:lnTo>
                  <a:lnTo>
                    <a:pt x="764" y="744"/>
                  </a:lnTo>
                  <a:lnTo>
                    <a:pt x="765" y="744"/>
                  </a:lnTo>
                  <a:lnTo>
                    <a:pt x="765" y="744"/>
                  </a:lnTo>
                  <a:lnTo>
                    <a:pt x="766" y="744"/>
                  </a:lnTo>
                  <a:lnTo>
                    <a:pt x="766" y="744"/>
                  </a:lnTo>
                  <a:lnTo>
                    <a:pt x="768" y="744"/>
                  </a:lnTo>
                  <a:lnTo>
                    <a:pt x="768" y="743"/>
                  </a:lnTo>
                  <a:lnTo>
                    <a:pt x="768" y="744"/>
                  </a:lnTo>
                  <a:lnTo>
                    <a:pt x="769" y="744"/>
                  </a:lnTo>
                  <a:lnTo>
                    <a:pt x="769" y="744"/>
                  </a:lnTo>
                  <a:lnTo>
                    <a:pt x="771" y="744"/>
                  </a:lnTo>
                  <a:lnTo>
                    <a:pt x="771" y="744"/>
                  </a:lnTo>
                  <a:lnTo>
                    <a:pt x="771" y="744"/>
                  </a:lnTo>
                  <a:lnTo>
                    <a:pt x="772" y="744"/>
                  </a:lnTo>
                  <a:lnTo>
                    <a:pt x="773" y="744"/>
                  </a:lnTo>
                  <a:lnTo>
                    <a:pt x="773" y="744"/>
                  </a:lnTo>
                  <a:lnTo>
                    <a:pt x="774" y="743"/>
                  </a:lnTo>
                  <a:lnTo>
                    <a:pt x="774" y="744"/>
                  </a:lnTo>
                  <a:lnTo>
                    <a:pt x="775" y="744"/>
                  </a:lnTo>
                  <a:lnTo>
                    <a:pt x="775" y="744"/>
                  </a:lnTo>
                  <a:lnTo>
                    <a:pt x="776" y="743"/>
                  </a:lnTo>
                  <a:lnTo>
                    <a:pt x="776" y="744"/>
                  </a:lnTo>
                  <a:lnTo>
                    <a:pt x="777" y="744"/>
                  </a:lnTo>
                  <a:lnTo>
                    <a:pt x="777" y="744"/>
                  </a:lnTo>
                  <a:lnTo>
                    <a:pt x="778" y="743"/>
                  </a:lnTo>
                  <a:lnTo>
                    <a:pt x="778" y="744"/>
                  </a:lnTo>
                  <a:lnTo>
                    <a:pt x="779" y="743"/>
                  </a:lnTo>
                  <a:lnTo>
                    <a:pt x="779" y="744"/>
                  </a:lnTo>
                  <a:lnTo>
                    <a:pt x="780" y="744"/>
                  </a:lnTo>
                  <a:lnTo>
                    <a:pt x="780" y="744"/>
                  </a:lnTo>
                  <a:lnTo>
                    <a:pt x="782" y="744"/>
                  </a:lnTo>
                  <a:lnTo>
                    <a:pt x="782" y="744"/>
                  </a:lnTo>
                  <a:lnTo>
                    <a:pt x="782" y="744"/>
                  </a:lnTo>
                  <a:lnTo>
                    <a:pt x="784" y="744"/>
                  </a:lnTo>
                  <a:lnTo>
                    <a:pt x="784" y="743"/>
                  </a:lnTo>
                  <a:lnTo>
                    <a:pt x="784" y="744"/>
                  </a:lnTo>
                  <a:lnTo>
                    <a:pt x="785" y="744"/>
                  </a:lnTo>
                  <a:lnTo>
                    <a:pt x="785" y="744"/>
                  </a:lnTo>
                  <a:lnTo>
                    <a:pt x="789" y="744"/>
                  </a:lnTo>
                  <a:lnTo>
                    <a:pt x="789" y="744"/>
                  </a:lnTo>
                  <a:lnTo>
                    <a:pt x="789" y="744"/>
                  </a:lnTo>
                  <a:lnTo>
                    <a:pt x="790" y="743"/>
                  </a:lnTo>
                  <a:lnTo>
                    <a:pt x="790" y="744"/>
                  </a:lnTo>
                  <a:lnTo>
                    <a:pt x="792" y="744"/>
                  </a:lnTo>
                  <a:lnTo>
                    <a:pt x="792" y="741"/>
                  </a:lnTo>
                  <a:lnTo>
                    <a:pt x="792" y="744"/>
                  </a:lnTo>
                  <a:lnTo>
                    <a:pt x="793" y="732"/>
                  </a:lnTo>
                  <a:lnTo>
                    <a:pt x="793" y="744"/>
                  </a:lnTo>
                  <a:lnTo>
                    <a:pt x="794" y="643"/>
                  </a:lnTo>
                  <a:lnTo>
                    <a:pt x="794" y="744"/>
                  </a:lnTo>
                  <a:lnTo>
                    <a:pt x="795" y="694"/>
                  </a:lnTo>
                  <a:lnTo>
                    <a:pt x="795" y="744"/>
                  </a:lnTo>
                  <a:lnTo>
                    <a:pt x="797" y="744"/>
                  </a:lnTo>
                  <a:lnTo>
                    <a:pt x="797" y="744"/>
                  </a:lnTo>
                  <a:lnTo>
                    <a:pt x="797" y="744"/>
                  </a:lnTo>
                  <a:lnTo>
                    <a:pt x="798" y="740"/>
                  </a:lnTo>
                  <a:lnTo>
                    <a:pt x="798" y="744"/>
                  </a:lnTo>
                  <a:lnTo>
                    <a:pt x="799" y="744"/>
                  </a:lnTo>
                  <a:lnTo>
                    <a:pt x="799" y="744"/>
                  </a:lnTo>
                  <a:lnTo>
                    <a:pt x="800" y="732"/>
                  </a:lnTo>
                  <a:lnTo>
                    <a:pt x="800" y="744"/>
                  </a:lnTo>
                  <a:lnTo>
                    <a:pt x="801" y="737"/>
                  </a:lnTo>
                  <a:lnTo>
                    <a:pt x="801" y="744"/>
                  </a:lnTo>
                  <a:lnTo>
                    <a:pt x="802" y="743"/>
                  </a:lnTo>
                  <a:lnTo>
                    <a:pt x="802" y="744"/>
                  </a:lnTo>
                  <a:lnTo>
                    <a:pt x="803" y="744"/>
                  </a:lnTo>
                  <a:lnTo>
                    <a:pt x="803" y="743"/>
                  </a:lnTo>
                  <a:lnTo>
                    <a:pt x="804" y="744"/>
                  </a:lnTo>
                  <a:lnTo>
                    <a:pt x="804" y="744"/>
                  </a:lnTo>
                  <a:lnTo>
                    <a:pt x="806" y="744"/>
                  </a:lnTo>
                  <a:lnTo>
                    <a:pt x="806" y="744"/>
                  </a:lnTo>
                  <a:lnTo>
                    <a:pt x="806" y="744"/>
                  </a:lnTo>
                  <a:lnTo>
                    <a:pt x="809" y="744"/>
                  </a:lnTo>
                  <a:lnTo>
                    <a:pt x="809" y="743"/>
                  </a:lnTo>
                  <a:lnTo>
                    <a:pt x="809" y="744"/>
                  </a:lnTo>
                  <a:lnTo>
                    <a:pt x="810" y="726"/>
                  </a:lnTo>
                  <a:lnTo>
                    <a:pt x="810" y="744"/>
                  </a:lnTo>
                  <a:lnTo>
                    <a:pt x="811" y="744"/>
                  </a:lnTo>
                  <a:lnTo>
                    <a:pt x="811" y="744"/>
                  </a:lnTo>
                  <a:lnTo>
                    <a:pt x="812" y="744"/>
                  </a:lnTo>
                  <a:lnTo>
                    <a:pt x="812" y="744"/>
                  </a:lnTo>
                  <a:lnTo>
                    <a:pt x="814" y="744"/>
                  </a:lnTo>
                  <a:lnTo>
                    <a:pt x="814" y="744"/>
                  </a:lnTo>
                  <a:lnTo>
                    <a:pt x="814" y="744"/>
                  </a:lnTo>
                  <a:lnTo>
                    <a:pt x="816" y="744"/>
                  </a:lnTo>
                  <a:lnTo>
                    <a:pt x="816" y="743"/>
                  </a:lnTo>
                  <a:lnTo>
                    <a:pt x="816" y="744"/>
                  </a:lnTo>
                  <a:lnTo>
                    <a:pt x="817" y="743"/>
                  </a:lnTo>
                  <a:lnTo>
                    <a:pt x="817" y="744"/>
                  </a:lnTo>
                  <a:lnTo>
                    <a:pt x="819" y="744"/>
                  </a:lnTo>
                  <a:lnTo>
                    <a:pt x="819" y="744"/>
                  </a:lnTo>
                  <a:lnTo>
                    <a:pt x="819" y="744"/>
                  </a:lnTo>
                  <a:lnTo>
                    <a:pt x="820" y="744"/>
                  </a:lnTo>
                  <a:lnTo>
                    <a:pt x="820" y="744"/>
                  </a:lnTo>
                  <a:lnTo>
                    <a:pt x="821" y="744"/>
                  </a:lnTo>
                  <a:lnTo>
                    <a:pt x="821" y="744"/>
                  </a:lnTo>
                  <a:lnTo>
                    <a:pt x="822" y="744"/>
                  </a:lnTo>
                  <a:lnTo>
                    <a:pt x="822" y="744"/>
                  </a:lnTo>
                  <a:lnTo>
                    <a:pt x="823" y="744"/>
                  </a:lnTo>
                  <a:lnTo>
                    <a:pt x="823" y="740"/>
                  </a:lnTo>
                  <a:lnTo>
                    <a:pt x="824" y="723"/>
                  </a:lnTo>
                  <a:lnTo>
                    <a:pt x="824" y="744"/>
                  </a:lnTo>
                  <a:lnTo>
                    <a:pt x="825" y="726"/>
                  </a:lnTo>
                  <a:lnTo>
                    <a:pt x="825" y="744"/>
                  </a:lnTo>
                  <a:lnTo>
                    <a:pt x="827" y="744"/>
                  </a:lnTo>
                  <a:lnTo>
                    <a:pt x="827" y="743"/>
                  </a:lnTo>
                  <a:lnTo>
                    <a:pt x="827" y="744"/>
                  </a:lnTo>
                  <a:lnTo>
                    <a:pt x="828" y="744"/>
                  </a:lnTo>
                  <a:lnTo>
                    <a:pt x="828" y="744"/>
                  </a:lnTo>
                  <a:lnTo>
                    <a:pt x="829" y="744"/>
                  </a:lnTo>
                  <a:lnTo>
                    <a:pt x="829" y="744"/>
                  </a:lnTo>
                  <a:lnTo>
                    <a:pt x="830" y="744"/>
                  </a:lnTo>
                  <a:lnTo>
                    <a:pt x="830" y="744"/>
                  </a:lnTo>
                  <a:lnTo>
                    <a:pt x="831" y="744"/>
                  </a:lnTo>
                  <a:lnTo>
                    <a:pt x="831" y="744"/>
                  </a:lnTo>
                  <a:lnTo>
                    <a:pt x="832" y="744"/>
                  </a:lnTo>
                  <a:lnTo>
                    <a:pt x="832" y="744"/>
                  </a:lnTo>
                  <a:lnTo>
                    <a:pt x="833" y="740"/>
                  </a:lnTo>
                  <a:lnTo>
                    <a:pt x="833" y="744"/>
                  </a:lnTo>
                  <a:lnTo>
                    <a:pt x="834" y="741"/>
                  </a:lnTo>
                  <a:lnTo>
                    <a:pt x="834" y="744"/>
                  </a:lnTo>
                  <a:lnTo>
                    <a:pt x="835" y="743"/>
                  </a:lnTo>
                  <a:lnTo>
                    <a:pt x="835" y="744"/>
                  </a:lnTo>
                  <a:lnTo>
                    <a:pt x="836" y="744"/>
                  </a:lnTo>
                  <a:lnTo>
                    <a:pt x="836" y="744"/>
                  </a:lnTo>
                  <a:lnTo>
                    <a:pt x="838" y="744"/>
                  </a:lnTo>
                  <a:lnTo>
                    <a:pt x="838" y="744"/>
                  </a:lnTo>
                  <a:lnTo>
                    <a:pt x="838" y="744"/>
                  </a:lnTo>
                  <a:lnTo>
                    <a:pt x="840" y="744"/>
                  </a:lnTo>
                  <a:lnTo>
                    <a:pt x="840" y="744"/>
                  </a:lnTo>
                  <a:lnTo>
                    <a:pt x="840" y="744"/>
                  </a:lnTo>
                  <a:lnTo>
                    <a:pt x="844" y="744"/>
                  </a:lnTo>
                  <a:lnTo>
                    <a:pt x="844" y="744"/>
                  </a:lnTo>
                  <a:lnTo>
                    <a:pt x="844" y="744"/>
                  </a:lnTo>
                  <a:lnTo>
                    <a:pt x="845" y="744"/>
                  </a:lnTo>
                  <a:lnTo>
                    <a:pt x="845" y="744"/>
                  </a:lnTo>
                  <a:lnTo>
                    <a:pt x="846" y="743"/>
                  </a:lnTo>
                  <a:lnTo>
                    <a:pt x="846" y="744"/>
                  </a:lnTo>
                  <a:lnTo>
                    <a:pt x="847" y="744"/>
                  </a:lnTo>
                  <a:lnTo>
                    <a:pt x="847" y="744"/>
                  </a:lnTo>
                  <a:lnTo>
                    <a:pt x="848" y="744"/>
                  </a:lnTo>
                  <a:lnTo>
                    <a:pt x="848" y="744"/>
                  </a:lnTo>
                  <a:lnTo>
                    <a:pt x="850" y="744"/>
                  </a:lnTo>
                  <a:lnTo>
                    <a:pt x="850" y="744"/>
                  </a:lnTo>
                  <a:lnTo>
                    <a:pt x="850" y="744"/>
                  </a:lnTo>
                  <a:lnTo>
                    <a:pt x="852" y="744"/>
                  </a:lnTo>
                  <a:lnTo>
                    <a:pt x="852" y="744"/>
                  </a:lnTo>
                  <a:lnTo>
                    <a:pt x="852" y="744"/>
                  </a:lnTo>
                  <a:lnTo>
                    <a:pt x="853" y="743"/>
                  </a:lnTo>
                  <a:lnTo>
                    <a:pt x="853" y="744"/>
                  </a:lnTo>
                  <a:lnTo>
                    <a:pt x="856" y="744"/>
                  </a:lnTo>
                  <a:lnTo>
                    <a:pt x="856" y="743"/>
                  </a:lnTo>
                  <a:lnTo>
                    <a:pt x="856" y="744"/>
                  </a:lnTo>
                  <a:lnTo>
                    <a:pt x="857" y="744"/>
                  </a:lnTo>
                  <a:lnTo>
                    <a:pt x="857" y="744"/>
                  </a:lnTo>
                  <a:lnTo>
                    <a:pt x="860" y="744"/>
                  </a:lnTo>
                  <a:lnTo>
                    <a:pt x="860" y="744"/>
                  </a:lnTo>
                  <a:lnTo>
                    <a:pt x="860" y="744"/>
                  </a:lnTo>
                  <a:lnTo>
                    <a:pt x="861" y="744"/>
                  </a:lnTo>
                  <a:lnTo>
                    <a:pt x="861" y="744"/>
                  </a:lnTo>
                  <a:lnTo>
                    <a:pt x="862" y="744"/>
                  </a:lnTo>
                  <a:lnTo>
                    <a:pt x="862" y="744"/>
                  </a:lnTo>
                  <a:lnTo>
                    <a:pt x="864" y="744"/>
                  </a:lnTo>
                  <a:lnTo>
                    <a:pt x="864" y="743"/>
                  </a:lnTo>
                  <a:lnTo>
                    <a:pt x="864" y="744"/>
                  </a:lnTo>
                  <a:lnTo>
                    <a:pt x="865" y="731"/>
                  </a:lnTo>
                  <a:lnTo>
                    <a:pt x="865" y="744"/>
                  </a:lnTo>
                  <a:lnTo>
                    <a:pt x="866" y="603"/>
                  </a:lnTo>
                  <a:lnTo>
                    <a:pt x="866" y="744"/>
                  </a:lnTo>
                  <a:lnTo>
                    <a:pt x="867" y="660"/>
                  </a:lnTo>
                  <a:lnTo>
                    <a:pt x="867" y="744"/>
                  </a:lnTo>
                  <a:lnTo>
                    <a:pt x="868" y="737"/>
                  </a:lnTo>
                  <a:lnTo>
                    <a:pt x="868" y="744"/>
                  </a:lnTo>
                  <a:lnTo>
                    <a:pt x="869" y="744"/>
                  </a:lnTo>
                  <a:lnTo>
                    <a:pt x="869" y="744"/>
                  </a:lnTo>
                  <a:lnTo>
                    <a:pt x="870" y="744"/>
                  </a:lnTo>
                  <a:lnTo>
                    <a:pt x="870" y="744"/>
                  </a:lnTo>
                  <a:lnTo>
                    <a:pt x="871" y="744"/>
                  </a:lnTo>
                  <a:lnTo>
                    <a:pt x="871" y="743"/>
                  </a:lnTo>
                  <a:lnTo>
                    <a:pt x="872" y="741"/>
                  </a:lnTo>
                  <a:lnTo>
                    <a:pt x="872" y="744"/>
                  </a:lnTo>
                  <a:lnTo>
                    <a:pt x="873" y="742"/>
                  </a:lnTo>
                  <a:lnTo>
                    <a:pt x="873" y="744"/>
                  </a:lnTo>
                  <a:lnTo>
                    <a:pt x="874" y="744"/>
                  </a:lnTo>
                  <a:lnTo>
                    <a:pt x="874" y="744"/>
                  </a:lnTo>
                  <a:lnTo>
                    <a:pt x="875" y="742"/>
                  </a:lnTo>
                  <a:lnTo>
                    <a:pt x="875" y="744"/>
                  </a:lnTo>
                  <a:lnTo>
                    <a:pt x="876" y="743"/>
                  </a:lnTo>
                  <a:lnTo>
                    <a:pt x="876" y="744"/>
                  </a:lnTo>
                  <a:lnTo>
                    <a:pt x="877" y="744"/>
                  </a:lnTo>
                  <a:lnTo>
                    <a:pt x="877" y="744"/>
                  </a:lnTo>
                  <a:lnTo>
                    <a:pt x="879" y="744"/>
                  </a:lnTo>
                  <a:lnTo>
                    <a:pt x="879" y="744"/>
                  </a:lnTo>
                  <a:lnTo>
                    <a:pt x="879" y="744"/>
                  </a:lnTo>
                  <a:lnTo>
                    <a:pt x="880" y="744"/>
                  </a:lnTo>
                  <a:lnTo>
                    <a:pt x="880" y="744"/>
                  </a:lnTo>
                  <a:lnTo>
                    <a:pt x="881" y="713"/>
                  </a:lnTo>
                  <a:lnTo>
                    <a:pt x="881" y="744"/>
                  </a:lnTo>
                  <a:lnTo>
                    <a:pt x="882" y="710"/>
                  </a:lnTo>
                  <a:lnTo>
                    <a:pt x="882" y="744"/>
                  </a:lnTo>
                  <a:lnTo>
                    <a:pt x="883" y="744"/>
                  </a:lnTo>
                  <a:lnTo>
                    <a:pt x="883" y="744"/>
                  </a:lnTo>
                  <a:lnTo>
                    <a:pt x="884" y="744"/>
                  </a:lnTo>
                  <a:lnTo>
                    <a:pt x="884" y="744"/>
                  </a:lnTo>
                  <a:lnTo>
                    <a:pt x="885" y="744"/>
                  </a:lnTo>
                  <a:lnTo>
                    <a:pt x="885" y="744"/>
                  </a:lnTo>
                  <a:lnTo>
                    <a:pt x="886" y="744"/>
                  </a:lnTo>
                  <a:lnTo>
                    <a:pt x="886" y="744"/>
                  </a:lnTo>
                  <a:lnTo>
                    <a:pt x="887" y="743"/>
                  </a:lnTo>
                  <a:lnTo>
                    <a:pt x="887" y="744"/>
                  </a:lnTo>
                  <a:lnTo>
                    <a:pt x="888" y="744"/>
                  </a:lnTo>
                  <a:lnTo>
                    <a:pt x="888" y="744"/>
                  </a:lnTo>
                  <a:lnTo>
                    <a:pt x="889" y="744"/>
                  </a:lnTo>
                  <a:lnTo>
                    <a:pt x="889" y="744"/>
                  </a:lnTo>
                  <a:lnTo>
                    <a:pt x="890" y="743"/>
                  </a:lnTo>
                  <a:lnTo>
                    <a:pt x="890" y="744"/>
                  </a:lnTo>
                  <a:lnTo>
                    <a:pt x="891" y="743"/>
                  </a:lnTo>
                  <a:lnTo>
                    <a:pt x="891" y="744"/>
                  </a:lnTo>
                  <a:lnTo>
                    <a:pt x="893" y="744"/>
                  </a:lnTo>
                  <a:lnTo>
                    <a:pt x="893" y="744"/>
                  </a:lnTo>
                  <a:lnTo>
                    <a:pt x="893" y="744"/>
                  </a:lnTo>
                  <a:lnTo>
                    <a:pt x="894" y="744"/>
                  </a:lnTo>
                  <a:lnTo>
                    <a:pt x="894" y="744"/>
                  </a:lnTo>
                  <a:lnTo>
                    <a:pt x="895" y="743"/>
                  </a:lnTo>
                  <a:lnTo>
                    <a:pt x="895" y="744"/>
                  </a:lnTo>
                  <a:lnTo>
                    <a:pt x="896" y="741"/>
                  </a:lnTo>
                  <a:lnTo>
                    <a:pt x="896" y="744"/>
                  </a:lnTo>
                  <a:lnTo>
                    <a:pt x="897" y="744"/>
                  </a:lnTo>
                  <a:lnTo>
                    <a:pt x="897" y="744"/>
                  </a:lnTo>
                  <a:lnTo>
                    <a:pt x="898" y="743"/>
                  </a:lnTo>
                  <a:lnTo>
                    <a:pt x="898" y="744"/>
                  </a:lnTo>
                  <a:lnTo>
                    <a:pt x="899" y="743"/>
                  </a:lnTo>
                  <a:lnTo>
                    <a:pt x="899" y="744"/>
                  </a:lnTo>
                  <a:lnTo>
                    <a:pt x="900" y="744"/>
                  </a:lnTo>
                  <a:lnTo>
                    <a:pt x="900" y="744"/>
                  </a:lnTo>
                  <a:lnTo>
                    <a:pt x="901" y="744"/>
                  </a:lnTo>
                  <a:lnTo>
                    <a:pt x="901" y="744"/>
                  </a:lnTo>
                  <a:lnTo>
                    <a:pt x="902" y="744"/>
                  </a:lnTo>
                  <a:lnTo>
                    <a:pt x="902" y="744"/>
                  </a:lnTo>
                  <a:lnTo>
                    <a:pt x="904" y="744"/>
                  </a:lnTo>
                  <a:lnTo>
                    <a:pt x="904" y="744"/>
                  </a:lnTo>
                  <a:lnTo>
                    <a:pt x="904" y="744"/>
                  </a:lnTo>
                  <a:lnTo>
                    <a:pt x="905" y="744"/>
                  </a:lnTo>
                  <a:lnTo>
                    <a:pt x="905" y="744"/>
                  </a:lnTo>
                  <a:lnTo>
                    <a:pt x="906" y="744"/>
                  </a:lnTo>
                  <a:lnTo>
                    <a:pt x="906" y="744"/>
                  </a:lnTo>
                  <a:lnTo>
                    <a:pt x="907" y="744"/>
                  </a:lnTo>
                  <a:lnTo>
                    <a:pt x="907" y="744"/>
                  </a:lnTo>
                  <a:lnTo>
                    <a:pt x="908" y="744"/>
                  </a:lnTo>
                  <a:lnTo>
                    <a:pt x="908" y="744"/>
                  </a:lnTo>
                  <a:lnTo>
                    <a:pt x="912" y="744"/>
                  </a:lnTo>
                  <a:lnTo>
                    <a:pt x="912" y="744"/>
                  </a:lnTo>
                  <a:lnTo>
                    <a:pt x="912" y="744"/>
                  </a:lnTo>
                  <a:lnTo>
                    <a:pt x="914" y="744"/>
                  </a:lnTo>
                  <a:lnTo>
                    <a:pt x="914" y="743"/>
                  </a:lnTo>
                  <a:lnTo>
                    <a:pt x="914" y="744"/>
                  </a:lnTo>
                  <a:lnTo>
                    <a:pt x="915" y="743"/>
                  </a:lnTo>
                  <a:lnTo>
                    <a:pt x="915" y="744"/>
                  </a:lnTo>
                  <a:lnTo>
                    <a:pt x="916" y="744"/>
                  </a:lnTo>
                  <a:lnTo>
                    <a:pt x="916" y="744"/>
                  </a:lnTo>
                  <a:lnTo>
                    <a:pt x="919" y="744"/>
                  </a:lnTo>
                  <a:lnTo>
                    <a:pt x="919" y="744"/>
                  </a:lnTo>
                  <a:lnTo>
                    <a:pt x="919" y="744"/>
                  </a:lnTo>
                  <a:lnTo>
                    <a:pt x="920" y="744"/>
                  </a:lnTo>
                  <a:lnTo>
                    <a:pt x="920" y="744"/>
                  </a:lnTo>
                  <a:lnTo>
                    <a:pt x="921" y="744"/>
                  </a:lnTo>
                  <a:lnTo>
                    <a:pt x="921" y="744"/>
                  </a:lnTo>
                  <a:lnTo>
                    <a:pt x="922" y="744"/>
                  </a:lnTo>
                  <a:lnTo>
                    <a:pt x="922" y="744"/>
                  </a:lnTo>
                  <a:lnTo>
                    <a:pt x="923" y="744"/>
                  </a:lnTo>
                  <a:lnTo>
                    <a:pt x="923" y="744"/>
                  </a:lnTo>
                  <a:lnTo>
                    <a:pt x="925" y="744"/>
                  </a:lnTo>
                  <a:lnTo>
                    <a:pt x="925" y="744"/>
                  </a:lnTo>
                  <a:lnTo>
                    <a:pt x="925" y="744"/>
                  </a:lnTo>
                  <a:lnTo>
                    <a:pt x="926" y="744"/>
                  </a:lnTo>
                  <a:lnTo>
                    <a:pt x="926" y="744"/>
                  </a:lnTo>
                  <a:lnTo>
                    <a:pt x="927" y="744"/>
                  </a:lnTo>
                  <a:lnTo>
                    <a:pt x="927" y="744"/>
                  </a:lnTo>
                  <a:lnTo>
                    <a:pt x="928" y="744"/>
                  </a:lnTo>
                  <a:lnTo>
                    <a:pt x="928" y="744"/>
                  </a:lnTo>
                  <a:lnTo>
                    <a:pt x="929" y="743"/>
                  </a:lnTo>
                  <a:lnTo>
                    <a:pt x="929" y="744"/>
                  </a:lnTo>
                  <a:lnTo>
                    <a:pt x="930" y="699"/>
                  </a:lnTo>
                  <a:lnTo>
                    <a:pt x="930" y="744"/>
                  </a:lnTo>
                  <a:lnTo>
                    <a:pt x="931" y="714"/>
                  </a:lnTo>
                  <a:lnTo>
                    <a:pt x="931" y="744"/>
                  </a:lnTo>
                  <a:lnTo>
                    <a:pt x="933" y="744"/>
                  </a:lnTo>
                  <a:lnTo>
                    <a:pt x="933" y="744"/>
                  </a:lnTo>
                  <a:lnTo>
                    <a:pt x="933" y="744"/>
                  </a:lnTo>
                  <a:lnTo>
                    <a:pt x="934" y="744"/>
                  </a:lnTo>
                  <a:lnTo>
                    <a:pt x="934" y="744"/>
                  </a:lnTo>
                  <a:lnTo>
                    <a:pt x="935" y="744"/>
                  </a:lnTo>
                  <a:lnTo>
                    <a:pt x="935" y="744"/>
                  </a:lnTo>
                  <a:lnTo>
                    <a:pt x="936" y="744"/>
                  </a:lnTo>
                  <a:lnTo>
                    <a:pt x="936" y="744"/>
                  </a:lnTo>
                  <a:lnTo>
                    <a:pt x="937" y="744"/>
                  </a:lnTo>
                  <a:lnTo>
                    <a:pt x="937" y="744"/>
                  </a:lnTo>
                  <a:lnTo>
                    <a:pt x="939" y="744"/>
                  </a:lnTo>
                  <a:lnTo>
                    <a:pt x="939" y="734"/>
                  </a:lnTo>
                  <a:lnTo>
                    <a:pt x="939" y="744"/>
                  </a:lnTo>
                  <a:lnTo>
                    <a:pt x="940" y="742"/>
                  </a:lnTo>
                  <a:lnTo>
                    <a:pt x="940" y="744"/>
                  </a:lnTo>
                  <a:lnTo>
                    <a:pt x="941" y="743"/>
                  </a:lnTo>
                  <a:lnTo>
                    <a:pt x="941" y="744"/>
                  </a:lnTo>
                  <a:lnTo>
                    <a:pt x="942" y="743"/>
                  </a:lnTo>
                  <a:lnTo>
                    <a:pt x="942" y="744"/>
                  </a:lnTo>
                  <a:lnTo>
                    <a:pt x="945" y="744"/>
                  </a:lnTo>
                  <a:lnTo>
                    <a:pt x="945" y="743"/>
                  </a:lnTo>
                  <a:lnTo>
                    <a:pt x="945" y="744"/>
                  </a:lnTo>
                  <a:lnTo>
                    <a:pt x="946" y="742"/>
                  </a:lnTo>
                  <a:lnTo>
                    <a:pt x="946" y="744"/>
                  </a:lnTo>
                  <a:lnTo>
                    <a:pt x="947" y="743"/>
                  </a:lnTo>
                  <a:lnTo>
                    <a:pt x="947" y="744"/>
                  </a:lnTo>
                  <a:lnTo>
                    <a:pt x="948" y="744"/>
                  </a:lnTo>
                  <a:lnTo>
                    <a:pt x="948" y="744"/>
                  </a:lnTo>
                  <a:lnTo>
                    <a:pt x="950" y="744"/>
                  </a:lnTo>
                  <a:lnTo>
                    <a:pt x="950" y="743"/>
                  </a:lnTo>
                  <a:lnTo>
                    <a:pt x="950" y="744"/>
                  </a:lnTo>
                  <a:lnTo>
                    <a:pt x="952" y="744"/>
                  </a:lnTo>
                  <a:lnTo>
                    <a:pt x="952" y="743"/>
                  </a:lnTo>
                  <a:lnTo>
                    <a:pt x="952" y="744"/>
                  </a:lnTo>
                  <a:lnTo>
                    <a:pt x="953" y="744"/>
                  </a:lnTo>
                  <a:lnTo>
                    <a:pt x="953" y="744"/>
                  </a:lnTo>
                  <a:lnTo>
                    <a:pt x="956" y="744"/>
                  </a:lnTo>
                  <a:lnTo>
                    <a:pt x="956" y="744"/>
                  </a:lnTo>
                  <a:lnTo>
                    <a:pt x="956" y="744"/>
                  </a:lnTo>
                  <a:lnTo>
                    <a:pt x="959" y="744"/>
                  </a:lnTo>
                  <a:lnTo>
                    <a:pt x="959" y="744"/>
                  </a:lnTo>
                  <a:lnTo>
                    <a:pt x="959" y="744"/>
                  </a:lnTo>
                  <a:lnTo>
                    <a:pt x="960" y="744"/>
                  </a:lnTo>
                  <a:lnTo>
                    <a:pt x="960" y="744"/>
                  </a:lnTo>
                  <a:lnTo>
                    <a:pt x="961" y="744"/>
                  </a:lnTo>
                  <a:lnTo>
                    <a:pt x="961" y="744"/>
                  </a:lnTo>
                  <a:lnTo>
                    <a:pt x="962" y="743"/>
                  </a:lnTo>
                  <a:lnTo>
                    <a:pt x="962" y="744"/>
                  </a:lnTo>
                  <a:lnTo>
                    <a:pt x="964" y="744"/>
                  </a:lnTo>
                  <a:lnTo>
                    <a:pt x="964" y="744"/>
                  </a:lnTo>
                  <a:lnTo>
                    <a:pt x="964" y="744"/>
                  </a:lnTo>
                  <a:lnTo>
                    <a:pt x="965" y="744"/>
                  </a:lnTo>
                  <a:lnTo>
                    <a:pt x="965" y="744"/>
                  </a:lnTo>
                  <a:lnTo>
                    <a:pt x="967" y="744"/>
                  </a:lnTo>
                  <a:lnTo>
                    <a:pt x="967" y="744"/>
                  </a:lnTo>
                  <a:lnTo>
                    <a:pt x="967" y="744"/>
                  </a:lnTo>
                  <a:lnTo>
                    <a:pt x="968" y="744"/>
                  </a:lnTo>
                  <a:lnTo>
                    <a:pt x="968" y="744"/>
                  </a:lnTo>
                  <a:lnTo>
                    <a:pt x="969" y="735"/>
                  </a:lnTo>
                  <a:lnTo>
                    <a:pt x="969" y="744"/>
                  </a:lnTo>
                  <a:lnTo>
                    <a:pt x="970" y="739"/>
                  </a:lnTo>
                  <a:lnTo>
                    <a:pt x="970" y="744"/>
                  </a:lnTo>
                  <a:lnTo>
                    <a:pt x="971" y="727"/>
                  </a:lnTo>
                  <a:lnTo>
                    <a:pt x="971" y="744"/>
                  </a:lnTo>
                  <a:lnTo>
                    <a:pt x="972" y="744"/>
                  </a:lnTo>
                  <a:lnTo>
                    <a:pt x="972" y="744"/>
                  </a:lnTo>
                  <a:lnTo>
                    <a:pt x="973" y="744"/>
                  </a:lnTo>
                  <a:lnTo>
                    <a:pt x="973" y="744"/>
                  </a:lnTo>
                  <a:lnTo>
                    <a:pt x="974" y="744"/>
                  </a:lnTo>
                  <a:lnTo>
                    <a:pt x="974" y="744"/>
                  </a:lnTo>
                  <a:lnTo>
                    <a:pt x="975" y="744"/>
                  </a:lnTo>
                  <a:lnTo>
                    <a:pt x="975" y="744"/>
                  </a:lnTo>
                  <a:lnTo>
                    <a:pt x="976" y="744"/>
                  </a:lnTo>
                  <a:lnTo>
                    <a:pt x="976" y="744"/>
                  </a:lnTo>
                  <a:lnTo>
                    <a:pt x="977" y="743"/>
                  </a:lnTo>
                  <a:lnTo>
                    <a:pt x="977" y="744"/>
                  </a:lnTo>
                  <a:lnTo>
                    <a:pt x="978" y="723"/>
                  </a:lnTo>
                  <a:lnTo>
                    <a:pt x="978" y="744"/>
                  </a:lnTo>
                  <a:lnTo>
                    <a:pt x="979" y="744"/>
                  </a:lnTo>
                  <a:lnTo>
                    <a:pt x="979" y="507"/>
                  </a:lnTo>
                  <a:lnTo>
                    <a:pt x="980" y="579"/>
                  </a:lnTo>
                  <a:lnTo>
                    <a:pt x="980" y="744"/>
                  </a:lnTo>
                  <a:lnTo>
                    <a:pt x="983" y="744"/>
                  </a:lnTo>
                  <a:lnTo>
                    <a:pt x="983" y="744"/>
                  </a:lnTo>
                  <a:lnTo>
                    <a:pt x="983" y="744"/>
                  </a:lnTo>
                  <a:lnTo>
                    <a:pt x="984" y="744"/>
                  </a:lnTo>
                  <a:lnTo>
                    <a:pt x="984" y="744"/>
                  </a:lnTo>
                  <a:lnTo>
                    <a:pt x="985" y="744"/>
                  </a:lnTo>
                  <a:lnTo>
                    <a:pt x="985" y="744"/>
                  </a:lnTo>
                  <a:lnTo>
                    <a:pt x="986" y="743"/>
                  </a:lnTo>
                  <a:lnTo>
                    <a:pt x="986" y="744"/>
                  </a:lnTo>
                  <a:lnTo>
                    <a:pt x="987" y="739"/>
                  </a:lnTo>
                  <a:lnTo>
                    <a:pt x="987" y="744"/>
                  </a:lnTo>
                  <a:lnTo>
                    <a:pt x="988" y="737"/>
                  </a:lnTo>
                  <a:lnTo>
                    <a:pt x="988" y="744"/>
                  </a:lnTo>
                  <a:lnTo>
                    <a:pt x="989" y="743"/>
                  </a:lnTo>
                  <a:lnTo>
                    <a:pt x="989" y="744"/>
                  </a:lnTo>
                  <a:lnTo>
                    <a:pt x="990" y="743"/>
                  </a:lnTo>
                  <a:lnTo>
                    <a:pt x="990" y="744"/>
                  </a:lnTo>
                  <a:lnTo>
                    <a:pt x="991" y="743"/>
                  </a:lnTo>
                  <a:lnTo>
                    <a:pt x="991" y="744"/>
                  </a:lnTo>
                  <a:lnTo>
                    <a:pt x="992" y="744"/>
                  </a:lnTo>
                  <a:lnTo>
                    <a:pt x="992" y="744"/>
                  </a:lnTo>
                  <a:lnTo>
                    <a:pt x="993" y="744"/>
                  </a:lnTo>
                  <a:lnTo>
                    <a:pt x="993" y="744"/>
                  </a:lnTo>
                  <a:lnTo>
                    <a:pt x="995" y="744"/>
                  </a:lnTo>
                  <a:lnTo>
                    <a:pt x="995" y="731"/>
                  </a:lnTo>
                  <a:lnTo>
                    <a:pt x="995" y="744"/>
                  </a:lnTo>
                  <a:lnTo>
                    <a:pt x="996" y="727"/>
                  </a:lnTo>
                  <a:lnTo>
                    <a:pt x="996" y="744"/>
                  </a:lnTo>
                  <a:lnTo>
                    <a:pt x="998" y="744"/>
                  </a:lnTo>
                  <a:lnTo>
                    <a:pt x="998" y="744"/>
                  </a:lnTo>
                  <a:lnTo>
                    <a:pt x="998" y="744"/>
                  </a:lnTo>
                  <a:lnTo>
                    <a:pt x="999" y="744"/>
                  </a:lnTo>
                  <a:lnTo>
                    <a:pt x="999" y="744"/>
                  </a:lnTo>
                  <a:lnTo>
                    <a:pt x="1002" y="744"/>
                  </a:lnTo>
                  <a:lnTo>
                    <a:pt x="1002" y="744"/>
                  </a:lnTo>
                  <a:lnTo>
                    <a:pt x="1002" y="744"/>
                  </a:lnTo>
                  <a:lnTo>
                    <a:pt x="1003" y="737"/>
                  </a:lnTo>
                  <a:lnTo>
                    <a:pt x="1003" y="744"/>
                  </a:lnTo>
                  <a:lnTo>
                    <a:pt x="1004" y="744"/>
                  </a:lnTo>
                  <a:lnTo>
                    <a:pt x="1004" y="744"/>
                  </a:lnTo>
                  <a:lnTo>
                    <a:pt x="1005" y="744"/>
                  </a:lnTo>
                  <a:lnTo>
                    <a:pt x="1005" y="744"/>
                  </a:lnTo>
                  <a:lnTo>
                    <a:pt x="1006" y="744"/>
                  </a:lnTo>
                  <a:lnTo>
                    <a:pt x="1006" y="744"/>
                  </a:lnTo>
                  <a:lnTo>
                    <a:pt x="1008" y="744"/>
                  </a:lnTo>
                  <a:lnTo>
                    <a:pt x="1008" y="744"/>
                  </a:lnTo>
                  <a:lnTo>
                    <a:pt x="1008" y="744"/>
                  </a:lnTo>
                  <a:lnTo>
                    <a:pt x="1011" y="744"/>
                  </a:lnTo>
                  <a:lnTo>
                    <a:pt x="1011" y="744"/>
                  </a:lnTo>
                  <a:lnTo>
                    <a:pt x="1011" y="744"/>
                  </a:lnTo>
                  <a:lnTo>
                    <a:pt x="1012" y="743"/>
                  </a:lnTo>
                  <a:lnTo>
                    <a:pt x="1012" y="744"/>
                  </a:lnTo>
                  <a:lnTo>
                    <a:pt x="1013" y="744"/>
                  </a:lnTo>
                  <a:lnTo>
                    <a:pt x="1013" y="744"/>
                  </a:lnTo>
                  <a:lnTo>
                    <a:pt x="1014" y="744"/>
                  </a:lnTo>
                  <a:lnTo>
                    <a:pt x="1014" y="744"/>
                  </a:lnTo>
                  <a:lnTo>
                    <a:pt x="1015" y="743"/>
                  </a:lnTo>
                  <a:lnTo>
                    <a:pt x="1015" y="744"/>
                  </a:lnTo>
                  <a:lnTo>
                    <a:pt x="1016" y="743"/>
                  </a:lnTo>
                  <a:lnTo>
                    <a:pt x="1016" y="744"/>
                  </a:lnTo>
                  <a:lnTo>
                    <a:pt x="1017" y="744"/>
                  </a:lnTo>
                  <a:lnTo>
                    <a:pt x="1017" y="744"/>
                  </a:lnTo>
                  <a:lnTo>
                    <a:pt x="1018" y="742"/>
                  </a:lnTo>
                  <a:lnTo>
                    <a:pt x="1018" y="744"/>
                  </a:lnTo>
                  <a:lnTo>
                    <a:pt x="1019" y="738"/>
                  </a:lnTo>
                  <a:lnTo>
                    <a:pt x="1019" y="744"/>
                  </a:lnTo>
                  <a:lnTo>
                    <a:pt x="1020" y="744"/>
                  </a:lnTo>
                  <a:lnTo>
                    <a:pt x="1020" y="744"/>
                  </a:lnTo>
                  <a:lnTo>
                    <a:pt x="1021" y="744"/>
                  </a:lnTo>
                  <a:lnTo>
                    <a:pt x="1021" y="744"/>
                  </a:lnTo>
                  <a:lnTo>
                    <a:pt x="1022" y="744"/>
                  </a:lnTo>
                  <a:lnTo>
                    <a:pt x="1022" y="744"/>
                  </a:lnTo>
                  <a:lnTo>
                    <a:pt x="1025" y="744"/>
                  </a:lnTo>
                  <a:lnTo>
                    <a:pt x="1025" y="743"/>
                  </a:lnTo>
                  <a:lnTo>
                    <a:pt x="1025" y="744"/>
                  </a:lnTo>
                  <a:lnTo>
                    <a:pt x="1027" y="744"/>
                  </a:lnTo>
                  <a:lnTo>
                    <a:pt x="1027" y="688"/>
                  </a:lnTo>
                  <a:lnTo>
                    <a:pt x="1027" y="744"/>
                  </a:lnTo>
                  <a:lnTo>
                    <a:pt x="1028" y="744"/>
                  </a:lnTo>
                  <a:lnTo>
                    <a:pt x="1028" y="669"/>
                  </a:lnTo>
                  <a:lnTo>
                    <a:pt x="1029" y="742"/>
                  </a:lnTo>
                  <a:lnTo>
                    <a:pt x="1029" y="744"/>
                  </a:lnTo>
                  <a:lnTo>
                    <a:pt x="1030" y="744"/>
                  </a:lnTo>
                  <a:lnTo>
                    <a:pt x="1030" y="744"/>
                  </a:lnTo>
                  <a:lnTo>
                    <a:pt x="1031" y="744"/>
                  </a:lnTo>
                  <a:lnTo>
                    <a:pt x="1031" y="744"/>
                  </a:lnTo>
                  <a:lnTo>
                    <a:pt x="1034" y="744"/>
                  </a:lnTo>
                  <a:lnTo>
                    <a:pt x="1034" y="744"/>
                  </a:lnTo>
                  <a:lnTo>
                    <a:pt x="1034" y="744"/>
                  </a:lnTo>
                  <a:lnTo>
                    <a:pt x="1035" y="740"/>
                  </a:lnTo>
                  <a:lnTo>
                    <a:pt x="1035" y="744"/>
                  </a:lnTo>
                  <a:lnTo>
                    <a:pt x="1036" y="743"/>
                  </a:lnTo>
                  <a:lnTo>
                    <a:pt x="1036" y="744"/>
                  </a:lnTo>
                  <a:lnTo>
                    <a:pt x="1037" y="744"/>
                  </a:lnTo>
                  <a:lnTo>
                    <a:pt x="1037" y="744"/>
                  </a:lnTo>
                  <a:lnTo>
                    <a:pt x="1038" y="744"/>
                  </a:lnTo>
                  <a:lnTo>
                    <a:pt x="1038" y="744"/>
                  </a:lnTo>
                  <a:lnTo>
                    <a:pt x="1039" y="744"/>
                  </a:lnTo>
                  <a:lnTo>
                    <a:pt x="1039" y="744"/>
                  </a:lnTo>
                  <a:lnTo>
                    <a:pt x="1040" y="744"/>
                  </a:lnTo>
                  <a:lnTo>
                    <a:pt x="1040" y="744"/>
                  </a:lnTo>
                  <a:lnTo>
                    <a:pt x="1041" y="744"/>
                  </a:lnTo>
                  <a:lnTo>
                    <a:pt x="1041" y="744"/>
                  </a:lnTo>
                  <a:lnTo>
                    <a:pt x="1042" y="743"/>
                  </a:lnTo>
                  <a:lnTo>
                    <a:pt x="1042" y="744"/>
                  </a:lnTo>
                  <a:lnTo>
                    <a:pt x="1043" y="744"/>
                  </a:lnTo>
                  <a:lnTo>
                    <a:pt x="1043" y="744"/>
                  </a:lnTo>
                  <a:lnTo>
                    <a:pt x="1045" y="744"/>
                  </a:lnTo>
                  <a:lnTo>
                    <a:pt x="1045" y="744"/>
                  </a:lnTo>
                  <a:lnTo>
                    <a:pt x="1045" y="744"/>
                  </a:lnTo>
                  <a:lnTo>
                    <a:pt x="1046" y="743"/>
                  </a:lnTo>
                  <a:lnTo>
                    <a:pt x="1046" y="744"/>
                  </a:lnTo>
                  <a:lnTo>
                    <a:pt x="1048" y="744"/>
                  </a:lnTo>
                  <a:lnTo>
                    <a:pt x="1048" y="744"/>
                  </a:lnTo>
                  <a:lnTo>
                    <a:pt x="1048" y="744"/>
                  </a:lnTo>
                  <a:lnTo>
                    <a:pt x="1049" y="744"/>
                  </a:lnTo>
                  <a:lnTo>
                    <a:pt x="1049" y="744"/>
                  </a:lnTo>
                  <a:lnTo>
                    <a:pt x="1051" y="744"/>
                  </a:lnTo>
                  <a:lnTo>
                    <a:pt x="1051" y="729"/>
                  </a:lnTo>
                  <a:lnTo>
                    <a:pt x="1051" y="744"/>
                  </a:lnTo>
                  <a:lnTo>
                    <a:pt x="1052" y="697"/>
                  </a:lnTo>
                  <a:lnTo>
                    <a:pt x="1052" y="744"/>
                  </a:lnTo>
                  <a:lnTo>
                    <a:pt x="1053" y="722"/>
                  </a:lnTo>
                  <a:lnTo>
                    <a:pt x="1053" y="744"/>
                  </a:lnTo>
                  <a:lnTo>
                    <a:pt x="1054" y="744"/>
                  </a:lnTo>
                  <a:lnTo>
                    <a:pt x="1054" y="744"/>
                  </a:lnTo>
                  <a:lnTo>
                    <a:pt x="1059" y="744"/>
                  </a:lnTo>
                  <a:lnTo>
                    <a:pt x="1059" y="744"/>
                  </a:lnTo>
                  <a:lnTo>
                    <a:pt x="1059" y="744"/>
                  </a:lnTo>
                  <a:lnTo>
                    <a:pt x="1060" y="743"/>
                  </a:lnTo>
                  <a:lnTo>
                    <a:pt x="1060" y="744"/>
                  </a:lnTo>
                  <a:lnTo>
                    <a:pt x="1061" y="744"/>
                  </a:lnTo>
                  <a:lnTo>
                    <a:pt x="1061" y="744"/>
                  </a:lnTo>
                  <a:lnTo>
                    <a:pt x="1062" y="744"/>
                  </a:lnTo>
                  <a:lnTo>
                    <a:pt x="1062" y="744"/>
                  </a:lnTo>
                  <a:lnTo>
                    <a:pt x="1064" y="744"/>
                  </a:lnTo>
                  <a:lnTo>
                    <a:pt x="1064" y="744"/>
                  </a:lnTo>
                  <a:lnTo>
                    <a:pt x="1064" y="744"/>
                  </a:lnTo>
                  <a:lnTo>
                    <a:pt x="1067" y="744"/>
                  </a:lnTo>
                  <a:lnTo>
                    <a:pt x="1067" y="744"/>
                  </a:lnTo>
                  <a:lnTo>
                    <a:pt x="1067" y="744"/>
                  </a:lnTo>
                  <a:lnTo>
                    <a:pt x="1068" y="744"/>
                  </a:lnTo>
                  <a:lnTo>
                    <a:pt x="1068" y="744"/>
                  </a:lnTo>
                  <a:lnTo>
                    <a:pt x="1069" y="743"/>
                  </a:lnTo>
                  <a:lnTo>
                    <a:pt x="1069" y="744"/>
                  </a:lnTo>
                  <a:lnTo>
                    <a:pt x="1070" y="744"/>
                  </a:lnTo>
                  <a:lnTo>
                    <a:pt x="1070" y="744"/>
                  </a:lnTo>
                  <a:lnTo>
                    <a:pt x="1072" y="744"/>
                  </a:lnTo>
                  <a:lnTo>
                    <a:pt x="1072" y="743"/>
                  </a:lnTo>
                  <a:lnTo>
                    <a:pt x="1072" y="744"/>
                  </a:lnTo>
                  <a:lnTo>
                    <a:pt x="1074" y="744"/>
                  </a:lnTo>
                  <a:lnTo>
                    <a:pt x="1074" y="741"/>
                  </a:lnTo>
                  <a:lnTo>
                    <a:pt x="1074" y="744"/>
                  </a:lnTo>
                  <a:lnTo>
                    <a:pt x="1075" y="734"/>
                  </a:lnTo>
                  <a:lnTo>
                    <a:pt x="1075" y="744"/>
                  </a:lnTo>
                  <a:lnTo>
                    <a:pt x="1076" y="744"/>
                  </a:lnTo>
                  <a:lnTo>
                    <a:pt x="1076" y="744"/>
                  </a:lnTo>
                  <a:lnTo>
                    <a:pt x="1077" y="743"/>
                  </a:lnTo>
                  <a:lnTo>
                    <a:pt x="1077" y="744"/>
                  </a:lnTo>
                  <a:lnTo>
                    <a:pt x="1078" y="743"/>
                  </a:lnTo>
                  <a:lnTo>
                    <a:pt x="1078" y="744"/>
                  </a:lnTo>
                  <a:lnTo>
                    <a:pt x="1080" y="744"/>
                  </a:lnTo>
                  <a:lnTo>
                    <a:pt x="1080" y="744"/>
                  </a:lnTo>
                  <a:lnTo>
                    <a:pt x="1080" y="744"/>
                  </a:lnTo>
                  <a:lnTo>
                    <a:pt x="1082" y="744"/>
                  </a:lnTo>
                  <a:lnTo>
                    <a:pt x="1082" y="744"/>
                  </a:lnTo>
                  <a:lnTo>
                    <a:pt x="1082" y="744"/>
                  </a:lnTo>
                  <a:lnTo>
                    <a:pt x="1083" y="720"/>
                  </a:lnTo>
                  <a:lnTo>
                    <a:pt x="1083" y="744"/>
                  </a:lnTo>
                  <a:lnTo>
                    <a:pt x="1084" y="682"/>
                  </a:lnTo>
                  <a:lnTo>
                    <a:pt x="1084" y="744"/>
                  </a:lnTo>
                  <a:lnTo>
                    <a:pt x="1085" y="711"/>
                  </a:lnTo>
                  <a:lnTo>
                    <a:pt x="1085" y="744"/>
                  </a:lnTo>
                  <a:lnTo>
                    <a:pt x="1086" y="744"/>
                  </a:lnTo>
                  <a:lnTo>
                    <a:pt x="1086" y="744"/>
                  </a:lnTo>
                  <a:lnTo>
                    <a:pt x="1087" y="743"/>
                  </a:lnTo>
                  <a:lnTo>
                    <a:pt x="1087" y="744"/>
                  </a:lnTo>
                  <a:lnTo>
                    <a:pt x="1088" y="743"/>
                  </a:lnTo>
                  <a:lnTo>
                    <a:pt x="1088" y="744"/>
                  </a:lnTo>
                  <a:lnTo>
                    <a:pt x="1089" y="744"/>
                  </a:lnTo>
                  <a:lnTo>
                    <a:pt x="1089" y="744"/>
                  </a:lnTo>
                  <a:lnTo>
                    <a:pt x="1090" y="743"/>
                  </a:lnTo>
                  <a:lnTo>
                    <a:pt x="1090" y="744"/>
                  </a:lnTo>
                  <a:lnTo>
                    <a:pt x="1092" y="744"/>
                  </a:lnTo>
                  <a:lnTo>
                    <a:pt x="1092" y="722"/>
                  </a:lnTo>
                  <a:lnTo>
                    <a:pt x="1092" y="744"/>
                  </a:lnTo>
                  <a:lnTo>
                    <a:pt x="1093" y="733"/>
                  </a:lnTo>
                  <a:lnTo>
                    <a:pt x="1093" y="744"/>
                  </a:lnTo>
                  <a:lnTo>
                    <a:pt x="1094" y="744"/>
                  </a:lnTo>
                  <a:lnTo>
                    <a:pt x="1094" y="744"/>
                  </a:lnTo>
                  <a:lnTo>
                    <a:pt x="1096" y="744"/>
                  </a:lnTo>
                  <a:lnTo>
                    <a:pt x="1096" y="739"/>
                  </a:lnTo>
                  <a:lnTo>
                    <a:pt x="1096" y="744"/>
                  </a:lnTo>
                  <a:lnTo>
                    <a:pt x="1097" y="742"/>
                  </a:lnTo>
                  <a:lnTo>
                    <a:pt x="1097" y="744"/>
                  </a:lnTo>
                  <a:lnTo>
                    <a:pt x="1098" y="744"/>
                  </a:lnTo>
                  <a:lnTo>
                    <a:pt x="1098" y="736"/>
                  </a:lnTo>
                  <a:lnTo>
                    <a:pt x="1099" y="736"/>
                  </a:lnTo>
                  <a:lnTo>
                    <a:pt x="1099" y="744"/>
                  </a:lnTo>
                  <a:lnTo>
                    <a:pt x="1100" y="742"/>
                  </a:lnTo>
                  <a:lnTo>
                    <a:pt x="1100" y="744"/>
                  </a:lnTo>
                  <a:lnTo>
                    <a:pt x="1101" y="742"/>
                  </a:lnTo>
                  <a:lnTo>
                    <a:pt x="1101" y="744"/>
                  </a:lnTo>
                  <a:lnTo>
                    <a:pt x="1102" y="744"/>
                  </a:lnTo>
                  <a:lnTo>
                    <a:pt x="1102" y="744"/>
                  </a:lnTo>
                  <a:lnTo>
                    <a:pt x="1105" y="744"/>
                  </a:lnTo>
                  <a:lnTo>
                    <a:pt x="1105" y="743"/>
                  </a:lnTo>
                  <a:lnTo>
                    <a:pt x="1105" y="744"/>
                  </a:lnTo>
                  <a:lnTo>
                    <a:pt x="1106" y="738"/>
                  </a:lnTo>
                  <a:lnTo>
                    <a:pt x="1106" y="744"/>
                  </a:lnTo>
                  <a:lnTo>
                    <a:pt x="1107" y="713"/>
                  </a:lnTo>
                  <a:lnTo>
                    <a:pt x="1107" y="744"/>
                  </a:lnTo>
                  <a:lnTo>
                    <a:pt x="1108" y="622"/>
                  </a:lnTo>
                  <a:lnTo>
                    <a:pt x="1108" y="744"/>
                  </a:lnTo>
                  <a:lnTo>
                    <a:pt x="1109" y="662"/>
                  </a:lnTo>
                  <a:lnTo>
                    <a:pt x="1109" y="744"/>
                  </a:lnTo>
                  <a:lnTo>
                    <a:pt x="1110" y="744"/>
                  </a:lnTo>
                  <a:lnTo>
                    <a:pt x="1110" y="744"/>
                  </a:lnTo>
                  <a:lnTo>
                    <a:pt x="1111" y="743"/>
                  </a:lnTo>
                  <a:lnTo>
                    <a:pt x="1111" y="744"/>
                  </a:lnTo>
                  <a:lnTo>
                    <a:pt x="1112" y="744"/>
                  </a:lnTo>
                  <a:lnTo>
                    <a:pt x="1112" y="744"/>
                  </a:lnTo>
                  <a:lnTo>
                    <a:pt x="1114" y="744"/>
                  </a:lnTo>
                  <a:lnTo>
                    <a:pt x="1114" y="743"/>
                  </a:lnTo>
                  <a:lnTo>
                    <a:pt x="1114" y="744"/>
                  </a:lnTo>
                  <a:lnTo>
                    <a:pt x="1115" y="731"/>
                  </a:lnTo>
                  <a:lnTo>
                    <a:pt x="1115" y="744"/>
                  </a:lnTo>
                  <a:lnTo>
                    <a:pt x="1116" y="718"/>
                  </a:lnTo>
                  <a:lnTo>
                    <a:pt x="1116" y="744"/>
                  </a:lnTo>
                  <a:lnTo>
                    <a:pt x="1117" y="589"/>
                  </a:lnTo>
                  <a:lnTo>
                    <a:pt x="1117" y="744"/>
                  </a:lnTo>
                  <a:lnTo>
                    <a:pt x="1118" y="552"/>
                  </a:lnTo>
                  <a:lnTo>
                    <a:pt x="1118" y="744"/>
                  </a:lnTo>
                  <a:lnTo>
                    <a:pt x="1119" y="733"/>
                  </a:lnTo>
                  <a:lnTo>
                    <a:pt x="1119" y="744"/>
                  </a:lnTo>
                  <a:lnTo>
                    <a:pt x="1121" y="744"/>
                  </a:lnTo>
                  <a:lnTo>
                    <a:pt x="1121" y="744"/>
                  </a:lnTo>
                  <a:lnTo>
                    <a:pt x="1121" y="744"/>
                  </a:lnTo>
                  <a:lnTo>
                    <a:pt x="1123" y="744"/>
                  </a:lnTo>
                  <a:lnTo>
                    <a:pt x="1123" y="744"/>
                  </a:lnTo>
                  <a:lnTo>
                    <a:pt x="1123" y="744"/>
                  </a:lnTo>
                  <a:lnTo>
                    <a:pt x="1124" y="743"/>
                  </a:lnTo>
                  <a:lnTo>
                    <a:pt x="1124" y="744"/>
                  </a:lnTo>
                  <a:lnTo>
                    <a:pt x="1125" y="743"/>
                  </a:lnTo>
                  <a:lnTo>
                    <a:pt x="1125" y="744"/>
                  </a:lnTo>
                  <a:lnTo>
                    <a:pt x="1126" y="743"/>
                  </a:lnTo>
                  <a:lnTo>
                    <a:pt x="1126" y="744"/>
                  </a:lnTo>
                  <a:lnTo>
                    <a:pt x="1128" y="744"/>
                  </a:lnTo>
                  <a:lnTo>
                    <a:pt x="1128" y="743"/>
                  </a:lnTo>
                  <a:lnTo>
                    <a:pt x="1128" y="744"/>
                  </a:lnTo>
                  <a:lnTo>
                    <a:pt x="1129" y="744"/>
                  </a:lnTo>
                  <a:lnTo>
                    <a:pt x="1129" y="744"/>
                  </a:lnTo>
                  <a:lnTo>
                    <a:pt x="1131" y="744"/>
                  </a:lnTo>
                  <a:lnTo>
                    <a:pt x="1131" y="744"/>
                  </a:lnTo>
                  <a:lnTo>
                    <a:pt x="1131" y="744"/>
                  </a:lnTo>
                  <a:lnTo>
                    <a:pt x="1132" y="744"/>
                  </a:lnTo>
                  <a:lnTo>
                    <a:pt x="1132" y="744"/>
                  </a:lnTo>
                  <a:lnTo>
                    <a:pt x="1133" y="744"/>
                  </a:lnTo>
                  <a:lnTo>
                    <a:pt x="1133" y="744"/>
                  </a:lnTo>
                  <a:lnTo>
                    <a:pt x="1135" y="744"/>
                  </a:lnTo>
                  <a:lnTo>
                    <a:pt x="1135" y="743"/>
                  </a:lnTo>
                  <a:lnTo>
                    <a:pt x="1135" y="744"/>
                  </a:lnTo>
                  <a:lnTo>
                    <a:pt x="1136" y="743"/>
                  </a:lnTo>
                  <a:lnTo>
                    <a:pt x="1136" y="744"/>
                  </a:lnTo>
                  <a:lnTo>
                    <a:pt x="1139" y="744"/>
                  </a:lnTo>
                  <a:lnTo>
                    <a:pt x="1139" y="744"/>
                  </a:lnTo>
                  <a:lnTo>
                    <a:pt x="1139" y="744"/>
                  </a:lnTo>
                  <a:lnTo>
                    <a:pt x="1140" y="744"/>
                  </a:lnTo>
                  <a:lnTo>
                    <a:pt x="1140" y="744"/>
                  </a:lnTo>
                  <a:lnTo>
                    <a:pt x="1141" y="744"/>
                  </a:lnTo>
                  <a:lnTo>
                    <a:pt x="1141" y="744"/>
                  </a:lnTo>
                  <a:lnTo>
                    <a:pt x="1142" y="744"/>
                  </a:lnTo>
                  <a:lnTo>
                    <a:pt x="1142" y="744"/>
                  </a:lnTo>
                  <a:lnTo>
                    <a:pt x="1145" y="744"/>
                  </a:lnTo>
                  <a:lnTo>
                    <a:pt x="1145" y="744"/>
                  </a:lnTo>
                  <a:lnTo>
                    <a:pt x="1145" y="744"/>
                  </a:lnTo>
                  <a:lnTo>
                    <a:pt x="1146" y="743"/>
                  </a:lnTo>
                  <a:lnTo>
                    <a:pt x="1146" y="744"/>
                  </a:lnTo>
                  <a:lnTo>
                    <a:pt x="1147" y="744"/>
                  </a:lnTo>
                  <a:lnTo>
                    <a:pt x="1147" y="744"/>
                  </a:lnTo>
                  <a:lnTo>
                    <a:pt x="1148" y="743"/>
                  </a:lnTo>
                  <a:lnTo>
                    <a:pt x="1148" y="744"/>
                  </a:lnTo>
                  <a:lnTo>
                    <a:pt x="1151" y="744"/>
                  </a:lnTo>
                  <a:lnTo>
                    <a:pt x="1151" y="744"/>
                  </a:lnTo>
                  <a:lnTo>
                    <a:pt x="1151" y="744"/>
                  </a:lnTo>
                  <a:lnTo>
                    <a:pt x="1153" y="744"/>
                  </a:lnTo>
                  <a:lnTo>
                    <a:pt x="1153" y="744"/>
                  </a:lnTo>
                  <a:lnTo>
                    <a:pt x="1153" y="741"/>
                  </a:lnTo>
                  <a:lnTo>
                    <a:pt x="1154" y="741"/>
                  </a:lnTo>
                  <a:lnTo>
                    <a:pt x="1154" y="744"/>
                  </a:lnTo>
                  <a:lnTo>
                    <a:pt x="1156" y="744"/>
                  </a:lnTo>
                  <a:lnTo>
                    <a:pt x="1156" y="744"/>
                  </a:lnTo>
                  <a:lnTo>
                    <a:pt x="1156" y="744"/>
                  </a:lnTo>
                  <a:lnTo>
                    <a:pt x="1158" y="744"/>
                  </a:lnTo>
                  <a:lnTo>
                    <a:pt x="1158" y="743"/>
                  </a:lnTo>
                  <a:lnTo>
                    <a:pt x="1158" y="744"/>
                  </a:lnTo>
                  <a:lnTo>
                    <a:pt x="1160" y="744"/>
                  </a:lnTo>
                  <a:lnTo>
                    <a:pt x="1160" y="744"/>
                  </a:lnTo>
                  <a:lnTo>
                    <a:pt x="1160" y="744"/>
                  </a:lnTo>
                  <a:lnTo>
                    <a:pt x="1161" y="744"/>
                  </a:lnTo>
                  <a:lnTo>
                    <a:pt x="1161" y="744"/>
                  </a:lnTo>
                  <a:lnTo>
                    <a:pt x="1162" y="744"/>
                  </a:lnTo>
                  <a:lnTo>
                    <a:pt x="1162" y="743"/>
                  </a:lnTo>
                  <a:lnTo>
                    <a:pt x="1163" y="743"/>
                  </a:lnTo>
                  <a:lnTo>
                    <a:pt x="1163" y="744"/>
                  </a:lnTo>
                  <a:lnTo>
                    <a:pt x="1165" y="744"/>
                  </a:lnTo>
                  <a:lnTo>
                    <a:pt x="1165" y="744"/>
                  </a:lnTo>
                  <a:lnTo>
                    <a:pt x="1165" y="744"/>
                  </a:lnTo>
                  <a:lnTo>
                    <a:pt x="1166" y="744"/>
                  </a:lnTo>
                  <a:lnTo>
                    <a:pt x="1166" y="744"/>
                  </a:lnTo>
                  <a:lnTo>
                    <a:pt x="1172" y="744"/>
                  </a:lnTo>
                  <a:lnTo>
                    <a:pt x="1172" y="744"/>
                  </a:lnTo>
                  <a:lnTo>
                    <a:pt x="1172" y="744"/>
                  </a:lnTo>
                  <a:lnTo>
                    <a:pt x="1176" y="744"/>
                  </a:lnTo>
                  <a:lnTo>
                    <a:pt x="1176" y="744"/>
                  </a:lnTo>
                  <a:lnTo>
                    <a:pt x="1176" y="744"/>
                  </a:lnTo>
                  <a:lnTo>
                    <a:pt x="1177" y="744"/>
                  </a:lnTo>
                  <a:lnTo>
                    <a:pt x="1177" y="744"/>
                  </a:lnTo>
                  <a:lnTo>
                    <a:pt x="1179" y="744"/>
                  </a:lnTo>
                  <a:lnTo>
                    <a:pt x="1179" y="744"/>
                  </a:lnTo>
                  <a:lnTo>
                    <a:pt x="1179" y="744"/>
                  </a:lnTo>
                  <a:lnTo>
                    <a:pt x="1180" y="744"/>
                  </a:lnTo>
                  <a:lnTo>
                    <a:pt x="1180" y="744"/>
                  </a:lnTo>
                  <a:lnTo>
                    <a:pt x="1182" y="744"/>
                  </a:lnTo>
                  <a:lnTo>
                    <a:pt x="1182" y="744"/>
                  </a:lnTo>
                  <a:lnTo>
                    <a:pt x="1182" y="744"/>
                  </a:lnTo>
                  <a:lnTo>
                    <a:pt x="1183" y="744"/>
                  </a:lnTo>
                  <a:lnTo>
                    <a:pt x="1183" y="744"/>
                  </a:lnTo>
                  <a:lnTo>
                    <a:pt x="1186" y="744"/>
                  </a:lnTo>
                  <a:lnTo>
                    <a:pt x="1186" y="744"/>
                  </a:lnTo>
                  <a:lnTo>
                    <a:pt x="1186" y="744"/>
                  </a:lnTo>
                  <a:lnTo>
                    <a:pt x="1187" y="74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46" name="Line 754"/>
            <p:cNvSpPr>
              <a:spLocks noChangeShapeType="1"/>
            </p:cNvSpPr>
            <p:nvPr/>
          </p:nvSpPr>
          <p:spPr bwMode="auto">
            <a:xfrm flipV="1">
              <a:off x="863600" y="750888"/>
              <a:ext cx="1588" cy="1588"/>
            </a:xfrm>
            <a:prstGeom prst="line">
              <a:avLst/>
            </a:prstGeom>
            <a:noFill/>
            <a:ln w="0">
              <a:solidFill>
                <a:srgbClr val="46B44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300">
                <a:latin typeface="+mj-lt"/>
              </a:endParaRPr>
            </a:p>
          </p:txBody>
        </p:sp>
        <p:sp>
          <p:nvSpPr>
            <p:cNvPr id="797" name="Rectangle 304"/>
            <p:cNvSpPr>
              <a:spLocks noChangeArrowheads="1"/>
            </p:cNvSpPr>
            <p:nvPr/>
          </p:nvSpPr>
          <p:spPr bwMode="auto">
            <a:xfrm>
              <a:off x="532592" y="620259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798" name="Rectangle 324"/>
            <p:cNvSpPr>
              <a:spLocks noChangeArrowheads="1"/>
            </p:cNvSpPr>
            <p:nvPr/>
          </p:nvSpPr>
          <p:spPr bwMode="auto">
            <a:xfrm>
              <a:off x="395536" y="346355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799" name="Rectangle 344"/>
            <p:cNvSpPr>
              <a:spLocks noChangeArrowheads="1"/>
            </p:cNvSpPr>
            <p:nvPr/>
          </p:nvSpPr>
          <p:spPr bwMode="auto">
            <a:xfrm>
              <a:off x="337446" y="646569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800" name="Rectangle 345"/>
            <p:cNvSpPr>
              <a:spLocks noChangeArrowheads="1"/>
            </p:cNvSpPr>
            <p:nvPr/>
          </p:nvSpPr>
          <p:spPr bwMode="auto">
            <a:xfrm rot="16200000">
              <a:off x="-2526142" y="3421520"/>
              <a:ext cx="554990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801" name="TextBox 800"/>
            <p:cNvSpPr txBox="1"/>
            <p:nvPr/>
          </p:nvSpPr>
          <p:spPr>
            <a:xfrm>
              <a:off x="721594" y="528935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2" name="TextBox 801"/>
            <p:cNvSpPr txBox="1"/>
            <p:nvPr/>
          </p:nvSpPr>
          <p:spPr>
            <a:xfrm>
              <a:off x="997820" y="5073749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3" name="TextBox 802"/>
            <p:cNvSpPr txBox="1"/>
            <p:nvPr/>
          </p:nvSpPr>
          <p:spPr>
            <a:xfrm>
              <a:off x="1408112" y="2226119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4" name="TextBox 803"/>
            <p:cNvSpPr txBox="1"/>
            <p:nvPr/>
          </p:nvSpPr>
          <p:spPr>
            <a:xfrm>
              <a:off x="1840347" y="3060625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5" name="TextBox 804"/>
            <p:cNvSpPr txBox="1"/>
            <p:nvPr/>
          </p:nvSpPr>
          <p:spPr>
            <a:xfrm>
              <a:off x="2041277" y="2545159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6" name="TextBox 805"/>
            <p:cNvSpPr txBox="1"/>
            <p:nvPr/>
          </p:nvSpPr>
          <p:spPr>
            <a:xfrm>
              <a:off x="2448359" y="4032250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7" name="TextBox 806"/>
            <p:cNvSpPr txBox="1"/>
            <p:nvPr/>
          </p:nvSpPr>
          <p:spPr>
            <a:xfrm>
              <a:off x="2902819" y="5278536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08" name="TextBox 807"/>
            <p:cNvSpPr txBox="1"/>
            <p:nvPr/>
          </p:nvSpPr>
          <p:spPr>
            <a:xfrm>
              <a:off x="3091578" y="3679969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11" name="TextBox 810"/>
            <p:cNvSpPr txBox="1"/>
            <p:nvPr/>
          </p:nvSpPr>
          <p:spPr>
            <a:xfrm>
              <a:off x="3617913" y="5188148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14" name="TextBox 813"/>
            <p:cNvSpPr txBox="1"/>
            <p:nvPr/>
          </p:nvSpPr>
          <p:spPr>
            <a:xfrm>
              <a:off x="4217269" y="5368860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17" name="TextBox 816"/>
            <p:cNvSpPr txBox="1"/>
            <p:nvPr/>
          </p:nvSpPr>
          <p:spPr>
            <a:xfrm>
              <a:off x="4623669" y="5085184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19" name="TextBox 818"/>
            <p:cNvSpPr txBox="1"/>
            <p:nvPr/>
          </p:nvSpPr>
          <p:spPr>
            <a:xfrm>
              <a:off x="5401543" y="4765972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22" name="TextBox 821"/>
            <p:cNvSpPr txBox="1"/>
            <p:nvPr/>
          </p:nvSpPr>
          <p:spPr>
            <a:xfrm>
              <a:off x="5911851" y="4793650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25" name="TextBox 824"/>
            <p:cNvSpPr txBox="1"/>
            <p:nvPr/>
          </p:nvSpPr>
          <p:spPr>
            <a:xfrm>
              <a:off x="6436158" y="481806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30" name="TextBox 829"/>
            <p:cNvSpPr txBox="1"/>
            <p:nvPr/>
          </p:nvSpPr>
          <p:spPr>
            <a:xfrm>
              <a:off x="6525494" y="5056484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31" name="TextBox 830"/>
            <p:cNvSpPr txBox="1"/>
            <p:nvPr/>
          </p:nvSpPr>
          <p:spPr>
            <a:xfrm>
              <a:off x="1165259" y="5309036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34" name="TextBox 833"/>
            <p:cNvSpPr txBox="1"/>
            <p:nvPr/>
          </p:nvSpPr>
          <p:spPr>
            <a:xfrm>
              <a:off x="1516931" y="5132342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37" name="TextBox 836"/>
            <p:cNvSpPr txBox="1"/>
            <p:nvPr/>
          </p:nvSpPr>
          <p:spPr>
            <a:xfrm>
              <a:off x="2133600" y="2851372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[M+3H]</a:t>
              </a:r>
              <a:r>
                <a:rPr lang="en-GB" sz="1300" b="1" baseline="30000" dirty="0" smtClean="0">
                  <a:latin typeface="+mj-lt"/>
                </a:rPr>
                <a:t>3+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42" name="TextBox 841"/>
            <p:cNvSpPr txBox="1"/>
            <p:nvPr/>
          </p:nvSpPr>
          <p:spPr>
            <a:xfrm>
              <a:off x="2559051" y="4329112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45" name="TextBox 844"/>
            <p:cNvSpPr txBox="1"/>
            <p:nvPr/>
          </p:nvSpPr>
          <p:spPr>
            <a:xfrm>
              <a:off x="1513929" y="1844824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[M+4H]</a:t>
              </a:r>
              <a:r>
                <a:rPr lang="en-GB" sz="1300" b="1" baseline="30000" dirty="0" smtClean="0">
                  <a:latin typeface="+mj-lt"/>
                </a:rPr>
                <a:t>4+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49" name="TextBox 848"/>
            <p:cNvSpPr txBox="1"/>
            <p:nvPr/>
          </p:nvSpPr>
          <p:spPr>
            <a:xfrm>
              <a:off x="2634531" y="4636889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52" name="TextBox 851"/>
            <p:cNvSpPr txBox="1"/>
            <p:nvPr/>
          </p:nvSpPr>
          <p:spPr>
            <a:xfrm>
              <a:off x="3298826" y="4104987"/>
              <a:ext cx="67079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55" name="TextBox 854"/>
            <p:cNvSpPr txBox="1"/>
            <p:nvPr/>
          </p:nvSpPr>
          <p:spPr>
            <a:xfrm>
              <a:off x="3298826" y="1575550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[M+2H]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56" name="TextBox 855"/>
            <p:cNvSpPr txBox="1"/>
            <p:nvPr/>
          </p:nvSpPr>
          <p:spPr>
            <a:xfrm>
              <a:off x="3817886" y="4647456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59" name="TextBox 858"/>
            <p:cNvSpPr txBox="1"/>
            <p:nvPr/>
          </p:nvSpPr>
          <p:spPr>
            <a:xfrm>
              <a:off x="3917032" y="5224844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63" name="TextBox 862"/>
            <p:cNvSpPr txBox="1"/>
            <p:nvPr/>
          </p:nvSpPr>
          <p:spPr>
            <a:xfrm>
              <a:off x="4429126" y="4636888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67" name="TextBox 866"/>
            <p:cNvSpPr txBox="1"/>
            <p:nvPr/>
          </p:nvSpPr>
          <p:spPr>
            <a:xfrm>
              <a:off x="4824698" y="4389680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70" name="TextBox 869"/>
            <p:cNvSpPr txBox="1"/>
            <p:nvPr/>
          </p:nvSpPr>
          <p:spPr>
            <a:xfrm>
              <a:off x="5135479" y="3786862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74" name="TextBox 873"/>
            <p:cNvSpPr txBox="1"/>
            <p:nvPr/>
          </p:nvSpPr>
          <p:spPr>
            <a:xfrm>
              <a:off x="5588000" y="4500996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77" name="TextBox 876"/>
            <p:cNvSpPr txBox="1"/>
            <p:nvPr/>
          </p:nvSpPr>
          <p:spPr>
            <a:xfrm>
              <a:off x="5911851" y="5312025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81" name="TextBox 880"/>
            <p:cNvSpPr txBox="1"/>
            <p:nvPr/>
          </p:nvSpPr>
          <p:spPr>
            <a:xfrm>
              <a:off x="6192837" y="4324432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82" name="TextBox 881"/>
            <p:cNvSpPr txBox="1"/>
            <p:nvPr/>
          </p:nvSpPr>
          <p:spPr>
            <a:xfrm>
              <a:off x="6732589" y="4142381"/>
              <a:ext cx="7270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886" name="TextBox 885"/>
            <p:cNvSpPr txBox="1"/>
            <p:nvPr/>
          </p:nvSpPr>
          <p:spPr>
            <a:xfrm>
              <a:off x="7250113" y="4296315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[M+H]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cxnSp>
          <p:nvCxnSpPr>
            <p:cNvPr id="328" name="Straight Arrow Connector 327"/>
            <p:cNvCxnSpPr/>
            <p:nvPr/>
          </p:nvCxnSpPr>
          <p:spPr>
            <a:xfrm>
              <a:off x="1314536" y="5522516"/>
              <a:ext cx="128502" cy="43714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Arrow Connector 329"/>
            <p:cNvCxnSpPr/>
            <p:nvPr/>
          </p:nvCxnSpPr>
          <p:spPr>
            <a:xfrm>
              <a:off x="1637114" y="5364261"/>
              <a:ext cx="128502" cy="43714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Arrow Connector 330"/>
            <p:cNvCxnSpPr/>
            <p:nvPr/>
          </p:nvCxnSpPr>
          <p:spPr>
            <a:xfrm>
              <a:off x="1850171" y="2074868"/>
              <a:ext cx="0" cy="117692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Arrow Connector 334"/>
            <p:cNvCxnSpPr/>
            <p:nvPr/>
          </p:nvCxnSpPr>
          <p:spPr>
            <a:xfrm>
              <a:off x="2466976" y="3060625"/>
              <a:ext cx="0" cy="48861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Arrow Connector 336"/>
            <p:cNvCxnSpPr/>
            <p:nvPr/>
          </p:nvCxnSpPr>
          <p:spPr>
            <a:xfrm flipH="1">
              <a:off x="2503562" y="4551263"/>
              <a:ext cx="190426" cy="86329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Straight Arrow Connector 339"/>
            <p:cNvCxnSpPr/>
            <p:nvPr/>
          </p:nvCxnSpPr>
          <p:spPr>
            <a:xfrm>
              <a:off x="2759076" y="4868462"/>
              <a:ext cx="111038" cy="62382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Arrow Connector 341"/>
            <p:cNvCxnSpPr/>
            <p:nvPr/>
          </p:nvCxnSpPr>
          <p:spPr>
            <a:xfrm>
              <a:off x="3273794" y="3933056"/>
              <a:ext cx="111038" cy="110522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Arrow Connector 343"/>
            <p:cNvCxnSpPr/>
            <p:nvPr/>
          </p:nvCxnSpPr>
          <p:spPr>
            <a:xfrm>
              <a:off x="3447344" y="4329112"/>
              <a:ext cx="0" cy="78677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Straight Arrow Connector 345"/>
            <p:cNvCxnSpPr/>
            <p:nvPr/>
          </p:nvCxnSpPr>
          <p:spPr>
            <a:xfrm>
              <a:off x="3783013" y="5428157"/>
              <a:ext cx="69746" cy="50085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Arrow Connector 347"/>
            <p:cNvCxnSpPr/>
            <p:nvPr/>
          </p:nvCxnSpPr>
          <p:spPr>
            <a:xfrm flipH="1">
              <a:off x="3896654" y="4853157"/>
              <a:ext cx="119721" cy="99657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Arrow Connector 349"/>
            <p:cNvCxnSpPr/>
            <p:nvPr/>
          </p:nvCxnSpPr>
          <p:spPr>
            <a:xfrm>
              <a:off x="4116388" y="5428157"/>
              <a:ext cx="141977" cy="59521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Straight Arrow Connector 351"/>
            <p:cNvCxnSpPr/>
            <p:nvPr/>
          </p:nvCxnSpPr>
          <p:spPr>
            <a:xfrm flipH="1">
              <a:off x="4410765" y="5601424"/>
              <a:ext cx="4073" cy="40945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Straight Arrow Connector 353"/>
            <p:cNvCxnSpPr/>
            <p:nvPr/>
          </p:nvCxnSpPr>
          <p:spPr>
            <a:xfrm>
              <a:off x="4578351" y="4908649"/>
              <a:ext cx="164148" cy="74751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Straight Arrow Connector 355"/>
            <p:cNvCxnSpPr/>
            <p:nvPr/>
          </p:nvCxnSpPr>
          <p:spPr>
            <a:xfrm>
              <a:off x="4803776" y="5309036"/>
              <a:ext cx="36512" cy="64604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Arrow Connector 357"/>
            <p:cNvCxnSpPr/>
            <p:nvPr/>
          </p:nvCxnSpPr>
          <p:spPr>
            <a:xfrm>
              <a:off x="5085557" y="4616820"/>
              <a:ext cx="36512" cy="64604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Straight Arrow Connector 358"/>
            <p:cNvCxnSpPr/>
            <p:nvPr/>
          </p:nvCxnSpPr>
          <p:spPr>
            <a:xfrm>
              <a:off x="5357019" y="3972357"/>
              <a:ext cx="18256" cy="157823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Arrow Connector 360"/>
            <p:cNvCxnSpPr/>
            <p:nvPr/>
          </p:nvCxnSpPr>
          <p:spPr>
            <a:xfrm>
              <a:off x="5546329" y="4982909"/>
              <a:ext cx="0" cy="115764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Arrow Connector 363"/>
            <p:cNvCxnSpPr/>
            <p:nvPr/>
          </p:nvCxnSpPr>
          <p:spPr>
            <a:xfrm flipH="1">
              <a:off x="5800726" y="4702210"/>
              <a:ext cx="28575" cy="53461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Straight Arrow Connector 365"/>
            <p:cNvCxnSpPr/>
            <p:nvPr/>
          </p:nvCxnSpPr>
          <p:spPr>
            <a:xfrm flipH="1">
              <a:off x="5884864" y="5038279"/>
              <a:ext cx="114299" cy="99061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Straight Arrow Connector 367"/>
            <p:cNvCxnSpPr/>
            <p:nvPr/>
          </p:nvCxnSpPr>
          <p:spPr>
            <a:xfrm>
              <a:off x="6162676" y="5547295"/>
              <a:ext cx="2724" cy="40935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Arrow Connector 369"/>
            <p:cNvCxnSpPr/>
            <p:nvPr/>
          </p:nvCxnSpPr>
          <p:spPr>
            <a:xfrm flipH="1">
              <a:off x="6539466" y="5038279"/>
              <a:ext cx="16909" cy="112624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Straight Arrow Connector 371"/>
            <p:cNvCxnSpPr/>
            <p:nvPr/>
          </p:nvCxnSpPr>
          <p:spPr>
            <a:xfrm>
              <a:off x="6729411" y="5321125"/>
              <a:ext cx="2724" cy="40935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Arrow Connector 372"/>
            <p:cNvCxnSpPr/>
            <p:nvPr/>
          </p:nvCxnSpPr>
          <p:spPr>
            <a:xfrm flipH="1">
              <a:off x="6864936" y="4389680"/>
              <a:ext cx="86727" cy="154076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5" name="Straight Arrow Connector 374"/>
            <p:cNvCxnSpPr/>
            <p:nvPr/>
          </p:nvCxnSpPr>
          <p:spPr>
            <a:xfrm flipH="1">
              <a:off x="7247473" y="4500996"/>
              <a:ext cx="239177" cy="36052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103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Rectangle 469"/>
          <p:cNvSpPr/>
          <p:nvPr/>
        </p:nvSpPr>
        <p:spPr>
          <a:xfrm>
            <a:off x="2506" y="-291"/>
            <a:ext cx="43733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Q S I K A D F L H Y E N P T w(2O) G R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71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95" y="6067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3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470" y="70109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8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3" y="60672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7" name="Rectangle 486"/>
          <p:cNvSpPr/>
          <p:nvPr/>
        </p:nvSpPr>
        <p:spPr>
          <a:xfrm>
            <a:off x="6710253" y="213996"/>
            <a:ext cx="2254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/>
              <a:t>Supplementary Fig </a:t>
            </a:r>
            <a:r>
              <a:rPr lang="en-GB" b="1" u="sng" dirty="0" smtClean="0"/>
              <a:t>13</a:t>
            </a:r>
            <a:endParaRPr lang="en-GB" b="1" u="sng" dirty="0"/>
          </a:p>
        </p:txBody>
      </p:sp>
      <p:pic>
        <p:nvPicPr>
          <p:cNvPr id="48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290" y="6702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732" y="153598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2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702" y="153598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3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307" y="7199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5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633" y="72821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476338" y="397526"/>
            <a:ext cx="7791275" cy="6359828"/>
            <a:chOff x="351373" y="472316"/>
            <a:chExt cx="7791275" cy="6359828"/>
          </a:xfrm>
        </p:grpSpPr>
        <p:sp>
          <p:nvSpPr>
            <p:cNvPr id="3276" name="Line 18"/>
            <p:cNvSpPr>
              <a:spLocks noChangeShapeType="1"/>
            </p:cNvSpPr>
            <p:nvPr/>
          </p:nvSpPr>
          <p:spPr bwMode="auto">
            <a:xfrm>
              <a:off x="957263" y="6380163"/>
              <a:ext cx="6965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7" name="Line 19"/>
            <p:cNvSpPr>
              <a:spLocks noChangeShapeType="1"/>
            </p:cNvSpPr>
            <p:nvPr/>
          </p:nvSpPr>
          <p:spPr bwMode="auto">
            <a:xfrm>
              <a:off x="10810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8" name="Line 20"/>
            <p:cNvSpPr>
              <a:spLocks noChangeShapeType="1"/>
            </p:cNvSpPr>
            <p:nvPr/>
          </p:nvSpPr>
          <p:spPr bwMode="auto">
            <a:xfrm>
              <a:off x="12096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9" name="Line 21"/>
            <p:cNvSpPr>
              <a:spLocks noChangeShapeType="1"/>
            </p:cNvSpPr>
            <p:nvPr/>
          </p:nvSpPr>
          <p:spPr bwMode="auto">
            <a:xfrm>
              <a:off x="13319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0" name="Line 22"/>
            <p:cNvSpPr>
              <a:spLocks noChangeShapeType="1"/>
            </p:cNvSpPr>
            <p:nvPr/>
          </p:nvSpPr>
          <p:spPr bwMode="auto">
            <a:xfrm>
              <a:off x="14620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1" name="Line 23"/>
            <p:cNvSpPr>
              <a:spLocks noChangeShapeType="1"/>
            </p:cNvSpPr>
            <p:nvPr/>
          </p:nvSpPr>
          <p:spPr bwMode="auto">
            <a:xfrm>
              <a:off x="171450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2" name="Line 24"/>
            <p:cNvSpPr>
              <a:spLocks noChangeShapeType="1"/>
            </p:cNvSpPr>
            <p:nvPr/>
          </p:nvSpPr>
          <p:spPr bwMode="auto">
            <a:xfrm>
              <a:off x="183673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3" name="Line 25"/>
            <p:cNvSpPr>
              <a:spLocks noChangeShapeType="1"/>
            </p:cNvSpPr>
            <p:nvPr/>
          </p:nvSpPr>
          <p:spPr bwMode="auto">
            <a:xfrm>
              <a:off x="19669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4" name="Line 26"/>
            <p:cNvSpPr>
              <a:spLocks noChangeShapeType="1"/>
            </p:cNvSpPr>
            <p:nvPr/>
          </p:nvSpPr>
          <p:spPr bwMode="auto">
            <a:xfrm>
              <a:off x="209550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5" name="Line 27"/>
            <p:cNvSpPr>
              <a:spLocks noChangeShapeType="1"/>
            </p:cNvSpPr>
            <p:nvPr/>
          </p:nvSpPr>
          <p:spPr bwMode="auto">
            <a:xfrm>
              <a:off x="23479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6" name="Line 28"/>
            <p:cNvSpPr>
              <a:spLocks noChangeShapeType="1"/>
            </p:cNvSpPr>
            <p:nvPr/>
          </p:nvSpPr>
          <p:spPr bwMode="auto">
            <a:xfrm>
              <a:off x="247173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7" name="Line 29"/>
            <p:cNvSpPr>
              <a:spLocks noChangeShapeType="1"/>
            </p:cNvSpPr>
            <p:nvPr/>
          </p:nvSpPr>
          <p:spPr bwMode="auto">
            <a:xfrm>
              <a:off x="260032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8" name="Line 30"/>
            <p:cNvSpPr>
              <a:spLocks noChangeShapeType="1"/>
            </p:cNvSpPr>
            <p:nvPr/>
          </p:nvSpPr>
          <p:spPr bwMode="auto">
            <a:xfrm>
              <a:off x="272415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9" name="Line 31"/>
            <p:cNvSpPr>
              <a:spLocks noChangeShapeType="1"/>
            </p:cNvSpPr>
            <p:nvPr/>
          </p:nvSpPr>
          <p:spPr bwMode="auto">
            <a:xfrm>
              <a:off x="29765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0" name="Line 32"/>
            <p:cNvSpPr>
              <a:spLocks noChangeShapeType="1"/>
            </p:cNvSpPr>
            <p:nvPr/>
          </p:nvSpPr>
          <p:spPr bwMode="auto">
            <a:xfrm>
              <a:off x="310515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1" name="Line 33"/>
            <p:cNvSpPr>
              <a:spLocks noChangeShapeType="1"/>
            </p:cNvSpPr>
            <p:nvPr/>
          </p:nvSpPr>
          <p:spPr bwMode="auto">
            <a:xfrm>
              <a:off x="323373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2" name="Line 34"/>
            <p:cNvSpPr>
              <a:spLocks noChangeShapeType="1"/>
            </p:cNvSpPr>
            <p:nvPr/>
          </p:nvSpPr>
          <p:spPr bwMode="auto">
            <a:xfrm>
              <a:off x="33575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3" name="Line 35"/>
            <p:cNvSpPr>
              <a:spLocks noChangeShapeType="1"/>
            </p:cNvSpPr>
            <p:nvPr/>
          </p:nvSpPr>
          <p:spPr bwMode="auto">
            <a:xfrm>
              <a:off x="36099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4" name="Line 36"/>
            <p:cNvSpPr>
              <a:spLocks noChangeShapeType="1"/>
            </p:cNvSpPr>
            <p:nvPr/>
          </p:nvSpPr>
          <p:spPr bwMode="auto">
            <a:xfrm>
              <a:off x="37385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5" name="Line 37"/>
            <p:cNvSpPr>
              <a:spLocks noChangeShapeType="1"/>
            </p:cNvSpPr>
            <p:nvPr/>
          </p:nvSpPr>
          <p:spPr bwMode="auto">
            <a:xfrm>
              <a:off x="38623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6" name="Line 38"/>
            <p:cNvSpPr>
              <a:spLocks noChangeShapeType="1"/>
            </p:cNvSpPr>
            <p:nvPr/>
          </p:nvSpPr>
          <p:spPr bwMode="auto">
            <a:xfrm>
              <a:off x="39909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7" name="Line 39"/>
            <p:cNvSpPr>
              <a:spLocks noChangeShapeType="1"/>
            </p:cNvSpPr>
            <p:nvPr/>
          </p:nvSpPr>
          <p:spPr bwMode="auto">
            <a:xfrm>
              <a:off x="42433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8" name="Line 40"/>
            <p:cNvSpPr>
              <a:spLocks noChangeShapeType="1"/>
            </p:cNvSpPr>
            <p:nvPr/>
          </p:nvSpPr>
          <p:spPr bwMode="auto">
            <a:xfrm>
              <a:off x="43719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9" name="Line 41"/>
            <p:cNvSpPr>
              <a:spLocks noChangeShapeType="1"/>
            </p:cNvSpPr>
            <p:nvPr/>
          </p:nvSpPr>
          <p:spPr bwMode="auto">
            <a:xfrm>
              <a:off x="449580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0" name="Line 42"/>
            <p:cNvSpPr>
              <a:spLocks noChangeShapeType="1"/>
            </p:cNvSpPr>
            <p:nvPr/>
          </p:nvSpPr>
          <p:spPr bwMode="auto">
            <a:xfrm>
              <a:off x="46243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1" name="Line 43"/>
            <p:cNvSpPr>
              <a:spLocks noChangeShapeType="1"/>
            </p:cNvSpPr>
            <p:nvPr/>
          </p:nvSpPr>
          <p:spPr bwMode="auto">
            <a:xfrm>
              <a:off x="487680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2" name="Line 44"/>
            <p:cNvSpPr>
              <a:spLocks noChangeShapeType="1"/>
            </p:cNvSpPr>
            <p:nvPr/>
          </p:nvSpPr>
          <p:spPr bwMode="auto">
            <a:xfrm>
              <a:off x="500062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3" name="Line 45"/>
            <p:cNvSpPr>
              <a:spLocks noChangeShapeType="1"/>
            </p:cNvSpPr>
            <p:nvPr/>
          </p:nvSpPr>
          <p:spPr bwMode="auto">
            <a:xfrm>
              <a:off x="51292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4" name="Line 46"/>
            <p:cNvSpPr>
              <a:spLocks noChangeShapeType="1"/>
            </p:cNvSpPr>
            <p:nvPr/>
          </p:nvSpPr>
          <p:spPr bwMode="auto">
            <a:xfrm>
              <a:off x="525303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5" name="Line 47"/>
            <p:cNvSpPr>
              <a:spLocks noChangeShapeType="1"/>
            </p:cNvSpPr>
            <p:nvPr/>
          </p:nvSpPr>
          <p:spPr bwMode="auto">
            <a:xfrm>
              <a:off x="551180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6" name="Line 48"/>
            <p:cNvSpPr>
              <a:spLocks noChangeShapeType="1"/>
            </p:cNvSpPr>
            <p:nvPr/>
          </p:nvSpPr>
          <p:spPr bwMode="auto">
            <a:xfrm>
              <a:off x="563403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7" name="Line 49"/>
            <p:cNvSpPr>
              <a:spLocks noChangeShapeType="1"/>
            </p:cNvSpPr>
            <p:nvPr/>
          </p:nvSpPr>
          <p:spPr bwMode="auto">
            <a:xfrm>
              <a:off x="57642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8" name="Line 50"/>
            <p:cNvSpPr>
              <a:spLocks noChangeShapeType="1"/>
            </p:cNvSpPr>
            <p:nvPr/>
          </p:nvSpPr>
          <p:spPr bwMode="auto">
            <a:xfrm>
              <a:off x="588645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9" name="Line 51"/>
            <p:cNvSpPr>
              <a:spLocks noChangeShapeType="1"/>
            </p:cNvSpPr>
            <p:nvPr/>
          </p:nvSpPr>
          <p:spPr bwMode="auto">
            <a:xfrm>
              <a:off x="61388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0" name="Line 52"/>
            <p:cNvSpPr>
              <a:spLocks noChangeShapeType="1"/>
            </p:cNvSpPr>
            <p:nvPr/>
          </p:nvSpPr>
          <p:spPr bwMode="auto">
            <a:xfrm>
              <a:off x="626745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1" name="Line 53"/>
            <p:cNvSpPr>
              <a:spLocks noChangeShapeType="1"/>
            </p:cNvSpPr>
            <p:nvPr/>
          </p:nvSpPr>
          <p:spPr bwMode="auto">
            <a:xfrm>
              <a:off x="63912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2" name="Line 54"/>
            <p:cNvSpPr>
              <a:spLocks noChangeShapeType="1"/>
            </p:cNvSpPr>
            <p:nvPr/>
          </p:nvSpPr>
          <p:spPr bwMode="auto">
            <a:xfrm>
              <a:off x="65198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3" name="Line 55"/>
            <p:cNvSpPr>
              <a:spLocks noChangeShapeType="1"/>
            </p:cNvSpPr>
            <p:nvPr/>
          </p:nvSpPr>
          <p:spPr bwMode="auto">
            <a:xfrm>
              <a:off x="67722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4" name="Line 56"/>
            <p:cNvSpPr>
              <a:spLocks noChangeShapeType="1"/>
            </p:cNvSpPr>
            <p:nvPr/>
          </p:nvSpPr>
          <p:spPr bwMode="auto">
            <a:xfrm>
              <a:off x="6902451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5" name="Line 57"/>
            <p:cNvSpPr>
              <a:spLocks noChangeShapeType="1"/>
            </p:cNvSpPr>
            <p:nvPr/>
          </p:nvSpPr>
          <p:spPr bwMode="auto">
            <a:xfrm>
              <a:off x="70246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6" name="Line 58"/>
            <p:cNvSpPr>
              <a:spLocks noChangeShapeType="1"/>
            </p:cNvSpPr>
            <p:nvPr/>
          </p:nvSpPr>
          <p:spPr bwMode="auto">
            <a:xfrm>
              <a:off x="715486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7" name="Line 59"/>
            <p:cNvSpPr>
              <a:spLocks noChangeShapeType="1"/>
            </p:cNvSpPr>
            <p:nvPr/>
          </p:nvSpPr>
          <p:spPr bwMode="auto">
            <a:xfrm>
              <a:off x="74072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8" name="Line 60"/>
            <p:cNvSpPr>
              <a:spLocks noChangeShapeType="1"/>
            </p:cNvSpPr>
            <p:nvPr/>
          </p:nvSpPr>
          <p:spPr bwMode="auto">
            <a:xfrm>
              <a:off x="7529513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9" name="Line 61"/>
            <p:cNvSpPr>
              <a:spLocks noChangeShapeType="1"/>
            </p:cNvSpPr>
            <p:nvPr/>
          </p:nvSpPr>
          <p:spPr bwMode="auto">
            <a:xfrm>
              <a:off x="7659688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0" name="Line 62"/>
            <p:cNvSpPr>
              <a:spLocks noChangeShapeType="1"/>
            </p:cNvSpPr>
            <p:nvPr/>
          </p:nvSpPr>
          <p:spPr bwMode="auto">
            <a:xfrm>
              <a:off x="7788276" y="638016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1" name="Line 63"/>
            <p:cNvSpPr>
              <a:spLocks noChangeShapeType="1"/>
            </p:cNvSpPr>
            <p:nvPr/>
          </p:nvSpPr>
          <p:spPr bwMode="auto">
            <a:xfrm>
              <a:off x="9858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2" name="Line 64"/>
            <p:cNvSpPr>
              <a:spLocks noChangeShapeType="1"/>
            </p:cNvSpPr>
            <p:nvPr/>
          </p:nvSpPr>
          <p:spPr bwMode="auto">
            <a:xfrm>
              <a:off x="10160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3" name="Line 65"/>
            <p:cNvSpPr>
              <a:spLocks noChangeShapeType="1"/>
            </p:cNvSpPr>
            <p:nvPr/>
          </p:nvSpPr>
          <p:spPr bwMode="auto">
            <a:xfrm>
              <a:off x="10509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4" name="Line 66"/>
            <p:cNvSpPr>
              <a:spLocks noChangeShapeType="1"/>
            </p:cNvSpPr>
            <p:nvPr/>
          </p:nvSpPr>
          <p:spPr bwMode="auto">
            <a:xfrm>
              <a:off x="11096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5" name="Line 67"/>
            <p:cNvSpPr>
              <a:spLocks noChangeShapeType="1"/>
            </p:cNvSpPr>
            <p:nvPr/>
          </p:nvSpPr>
          <p:spPr bwMode="auto">
            <a:xfrm>
              <a:off x="11445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6" name="Line 68"/>
            <p:cNvSpPr>
              <a:spLocks noChangeShapeType="1"/>
            </p:cNvSpPr>
            <p:nvPr/>
          </p:nvSpPr>
          <p:spPr bwMode="auto">
            <a:xfrm>
              <a:off x="11747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7" name="Line 69"/>
            <p:cNvSpPr>
              <a:spLocks noChangeShapeType="1"/>
            </p:cNvSpPr>
            <p:nvPr/>
          </p:nvSpPr>
          <p:spPr bwMode="auto">
            <a:xfrm>
              <a:off x="12382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8" name="Line 70"/>
            <p:cNvSpPr>
              <a:spLocks noChangeShapeType="1"/>
            </p:cNvSpPr>
            <p:nvPr/>
          </p:nvSpPr>
          <p:spPr bwMode="auto">
            <a:xfrm>
              <a:off x="12684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9" name="Line 71"/>
            <p:cNvSpPr>
              <a:spLocks noChangeShapeType="1"/>
            </p:cNvSpPr>
            <p:nvPr/>
          </p:nvSpPr>
          <p:spPr bwMode="auto">
            <a:xfrm>
              <a:off x="13033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0" name="Line 72"/>
            <p:cNvSpPr>
              <a:spLocks noChangeShapeType="1"/>
            </p:cNvSpPr>
            <p:nvPr/>
          </p:nvSpPr>
          <p:spPr bwMode="auto">
            <a:xfrm>
              <a:off x="13684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1" name="Line 73"/>
            <p:cNvSpPr>
              <a:spLocks noChangeShapeType="1"/>
            </p:cNvSpPr>
            <p:nvPr/>
          </p:nvSpPr>
          <p:spPr bwMode="auto">
            <a:xfrm>
              <a:off x="13970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2" name="Line 74"/>
            <p:cNvSpPr>
              <a:spLocks noChangeShapeType="1"/>
            </p:cNvSpPr>
            <p:nvPr/>
          </p:nvSpPr>
          <p:spPr bwMode="auto">
            <a:xfrm>
              <a:off x="14271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3" name="Line 75"/>
            <p:cNvSpPr>
              <a:spLocks noChangeShapeType="1"/>
            </p:cNvSpPr>
            <p:nvPr/>
          </p:nvSpPr>
          <p:spPr bwMode="auto">
            <a:xfrm>
              <a:off x="14906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4" name="Line 76"/>
            <p:cNvSpPr>
              <a:spLocks noChangeShapeType="1"/>
            </p:cNvSpPr>
            <p:nvPr/>
          </p:nvSpPr>
          <p:spPr bwMode="auto">
            <a:xfrm>
              <a:off x="15255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5" name="Line 77"/>
            <p:cNvSpPr>
              <a:spLocks noChangeShapeType="1"/>
            </p:cNvSpPr>
            <p:nvPr/>
          </p:nvSpPr>
          <p:spPr bwMode="auto">
            <a:xfrm>
              <a:off x="15557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6" name="Line 78"/>
            <p:cNvSpPr>
              <a:spLocks noChangeShapeType="1"/>
            </p:cNvSpPr>
            <p:nvPr/>
          </p:nvSpPr>
          <p:spPr bwMode="auto">
            <a:xfrm>
              <a:off x="16208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7" name="Line 79"/>
            <p:cNvSpPr>
              <a:spLocks noChangeShapeType="1"/>
            </p:cNvSpPr>
            <p:nvPr/>
          </p:nvSpPr>
          <p:spPr bwMode="auto">
            <a:xfrm>
              <a:off x="16494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8" name="Line 80"/>
            <p:cNvSpPr>
              <a:spLocks noChangeShapeType="1"/>
            </p:cNvSpPr>
            <p:nvPr/>
          </p:nvSpPr>
          <p:spPr bwMode="auto">
            <a:xfrm>
              <a:off x="16795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9" name="Line 81"/>
            <p:cNvSpPr>
              <a:spLocks noChangeShapeType="1"/>
            </p:cNvSpPr>
            <p:nvPr/>
          </p:nvSpPr>
          <p:spPr bwMode="auto">
            <a:xfrm>
              <a:off x="17430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0" name="Line 82"/>
            <p:cNvSpPr>
              <a:spLocks noChangeShapeType="1"/>
            </p:cNvSpPr>
            <p:nvPr/>
          </p:nvSpPr>
          <p:spPr bwMode="auto">
            <a:xfrm>
              <a:off x="17780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1" name="Line 83"/>
            <p:cNvSpPr>
              <a:spLocks noChangeShapeType="1"/>
            </p:cNvSpPr>
            <p:nvPr/>
          </p:nvSpPr>
          <p:spPr bwMode="auto">
            <a:xfrm>
              <a:off x="18081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2" name="Line 84"/>
            <p:cNvSpPr>
              <a:spLocks noChangeShapeType="1"/>
            </p:cNvSpPr>
            <p:nvPr/>
          </p:nvSpPr>
          <p:spPr bwMode="auto">
            <a:xfrm>
              <a:off x="18732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3" name="Line 85"/>
            <p:cNvSpPr>
              <a:spLocks noChangeShapeType="1"/>
            </p:cNvSpPr>
            <p:nvPr/>
          </p:nvSpPr>
          <p:spPr bwMode="auto">
            <a:xfrm>
              <a:off x="19018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4" name="Line 86"/>
            <p:cNvSpPr>
              <a:spLocks noChangeShapeType="1"/>
            </p:cNvSpPr>
            <p:nvPr/>
          </p:nvSpPr>
          <p:spPr bwMode="auto">
            <a:xfrm>
              <a:off x="19367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5" name="Line 87"/>
            <p:cNvSpPr>
              <a:spLocks noChangeShapeType="1"/>
            </p:cNvSpPr>
            <p:nvPr/>
          </p:nvSpPr>
          <p:spPr bwMode="auto">
            <a:xfrm>
              <a:off x="19954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6" name="Line 88"/>
            <p:cNvSpPr>
              <a:spLocks noChangeShapeType="1"/>
            </p:cNvSpPr>
            <p:nvPr/>
          </p:nvSpPr>
          <p:spPr bwMode="auto">
            <a:xfrm>
              <a:off x="20304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7" name="Line 89"/>
            <p:cNvSpPr>
              <a:spLocks noChangeShapeType="1"/>
            </p:cNvSpPr>
            <p:nvPr/>
          </p:nvSpPr>
          <p:spPr bwMode="auto">
            <a:xfrm>
              <a:off x="20605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8" name="Line 90"/>
            <p:cNvSpPr>
              <a:spLocks noChangeShapeType="1"/>
            </p:cNvSpPr>
            <p:nvPr/>
          </p:nvSpPr>
          <p:spPr bwMode="auto">
            <a:xfrm>
              <a:off x="21256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9" name="Line 91"/>
            <p:cNvSpPr>
              <a:spLocks noChangeShapeType="1"/>
            </p:cNvSpPr>
            <p:nvPr/>
          </p:nvSpPr>
          <p:spPr bwMode="auto">
            <a:xfrm>
              <a:off x="21542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0" name="Line 92"/>
            <p:cNvSpPr>
              <a:spLocks noChangeShapeType="1"/>
            </p:cNvSpPr>
            <p:nvPr/>
          </p:nvSpPr>
          <p:spPr bwMode="auto">
            <a:xfrm>
              <a:off x="21891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1" name="Line 93"/>
            <p:cNvSpPr>
              <a:spLocks noChangeShapeType="1"/>
            </p:cNvSpPr>
            <p:nvPr/>
          </p:nvSpPr>
          <p:spPr bwMode="auto">
            <a:xfrm>
              <a:off x="22479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2" name="Line 94"/>
            <p:cNvSpPr>
              <a:spLocks noChangeShapeType="1"/>
            </p:cNvSpPr>
            <p:nvPr/>
          </p:nvSpPr>
          <p:spPr bwMode="auto">
            <a:xfrm>
              <a:off x="22828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3" name="Line 95"/>
            <p:cNvSpPr>
              <a:spLocks noChangeShapeType="1"/>
            </p:cNvSpPr>
            <p:nvPr/>
          </p:nvSpPr>
          <p:spPr bwMode="auto">
            <a:xfrm>
              <a:off x="23129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4" name="Line 96"/>
            <p:cNvSpPr>
              <a:spLocks noChangeShapeType="1"/>
            </p:cNvSpPr>
            <p:nvPr/>
          </p:nvSpPr>
          <p:spPr bwMode="auto">
            <a:xfrm>
              <a:off x="23780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5" name="Line 97"/>
            <p:cNvSpPr>
              <a:spLocks noChangeShapeType="1"/>
            </p:cNvSpPr>
            <p:nvPr/>
          </p:nvSpPr>
          <p:spPr bwMode="auto">
            <a:xfrm>
              <a:off x="24066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6" name="Line 98"/>
            <p:cNvSpPr>
              <a:spLocks noChangeShapeType="1"/>
            </p:cNvSpPr>
            <p:nvPr/>
          </p:nvSpPr>
          <p:spPr bwMode="auto">
            <a:xfrm>
              <a:off x="24415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7" name="Line 99"/>
            <p:cNvSpPr>
              <a:spLocks noChangeShapeType="1"/>
            </p:cNvSpPr>
            <p:nvPr/>
          </p:nvSpPr>
          <p:spPr bwMode="auto">
            <a:xfrm>
              <a:off x="25066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8" name="Line 100"/>
            <p:cNvSpPr>
              <a:spLocks noChangeShapeType="1"/>
            </p:cNvSpPr>
            <p:nvPr/>
          </p:nvSpPr>
          <p:spPr bwMode="auto">
            <a:xfrm>
              <a:off x="25352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9" name="Line 101"/>
            <p:cNvSpPr>
              <a:spLocks noChangeShapeType="1"/>
            </p:cNvSpPr>
            <p:nvPr/>
          </p:nvSpPr>
          <p:spPr bwMode="auto">
            <a:xfrm>
              <a:off x="25654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0" name="Line 102"/>
            <p:cNvSpPr>
              <a:spLocks noChangeShapeType="1"/>
            </p:cNvSpPr>
            <p:nvPr/>
          </p:nvSpPr>
          <p:spPr bwMode="auto">
            <a:xfrm>
              <a:off x="26289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1" name="Line 103"/>
            <p:cNvSpPr>
              <a:spLocks noChangeShapeType="1"/>
            </p:cNvSpPr>
            <p:nvPr/>
          </p:nvSpPr>
          <p:spPr bwMode="auto">
            <a:xfrm>
              <a:off x="26654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2" name="Line 104"/>
            <p:cNvSpPr>
              <a:spLocks noChangeShapeType="1"/>
            </p:cNvSpPr>
            <p:nvPr/>
          </p:nvSpPr>
          <p:spPr bwMode="auto">
            <a:xfrm>
              <a:off x="26939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3" name="Line 105"/>
            <p:cNvSpPr>
              <a:spLocks noChangeShapeType="1"/>
            </p:cNvSpPr>
            <p:nvPr/>
          </p:nvSpPr>
          <p:spPr bwMode="auto">
            <a:xfrm>
              <a:off x="27590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4" name="Line 106"/>
            <p:cNvSpPr>
              <a:spLocks noChangeShapeType="1"/>
            </p:cNvSpPr>
            <p:nvPr/>
          </p:nvSpPr>
          <p:spPr bwMode="auto">
            <a:xfrm>
              <a:off x="27876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5" name="Line 107"/>
            <p:cNvSpPr>
              <a:spLocks noChangeShapeType="1"/>
            </p:cNvSpPr>
            <p:nvPr/>
          </p:nvSpPr>
          <p:spPr bwMode="auto">
            <a:xfrm>
              <a:off x="28178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6" name="Line 108"/>
            <p:cNvSpPr>
              <a:spLocks noChangeShapeType="1"/>
            </p:cNvSpPr>
            <p:nvPr/>
          </p:nvSpPr>
          <p:spPr bwMode="auto">
            <a:xfrm>
              <a:off x="28813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7" name="Line 109"/>
            <p:cNvSpPr>
              <a:spLocks noChangeShapeType="1"/>
            </p:cNvSpPr>
            <p:nvPr/>
          </p:nvSpPr>
          <p:spPr bwMode="auto">
            <a:xfrm>
              <a:off x="29178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8" name="Line 110"/>
            <p:cNvSpPr>
              <a:spLocks noChangeShapeType="1"/>
            </p:cNvSpPr>
            <p:nvPr/>
          </p:nvSpPr>
          <p:spPr bwMode="auto">
            <a:xfrm>
              <a:off x="29464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9" name="Line 111"/>
            <p:cNvSpPr>
              <a:spLocks noChangeShapeType="1"/>
            </p:cNvSpPr>
            <p:nvPr/>
          </p:nvSpPr>
          <p:spPr bwMode="auto">
            <a:xfrm>
              <a:off x="30114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0" name="Line 112"/>
            <p:cNvSpPr>
              <a:spLocks noChangeShapeType="1"/>
            </p:cNvSpPr>
            <p:nvPr/>
          </p:nvSpPr>
          <p:spPr bwMode="auto">
            <a:xfrm>
              <a:off x="30400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1" name="Line 113"/>
            <p:cNvSpPr>
              <a:spLocks noChangeShapeType="1"/>
            </p:cNvSpPr>
            <p:nvPr/>
          </p:nvSpPr>
          <p:spPr bwMode="auto">
            <a:xfrm>
              <a:off x="30749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2" name="Line 114"/>
            <p:cNvSpPr>
              <a:spLocks noChangeShapeType="1"/>
            </p:cNvSpPr>
            <p:nvPr/>
          </p:nvSpPr>
          <p:spPr bwMode="auto">
            <a:xfrm>
              <a:off x="31337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3" name="Line 115"/>
            <p:cNvSpPr>
              <a:spLocks noChangeShapeType="1"/>
            </p:cNvSpPr>
            <p:nvPr/>
          </p:nvSpPr>
          <p:spPr bwMode="auto">
            <a:xfrm>
              <a:off x="31702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4" name="Line 116"/>
            <p:cNvSpPr>
              <a:spLocks noChangeShapeType="1"/>
            </p:cNvSpPr>
            <p:nvPr/>
          </p:nvSpPr>
          <p:spPr bwMode="auto">
            <a:xfrm>
              <a:off x="31988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5" name="Line 117"/>
            <p:cNvSpPr>
              <a:spLocks noChangeShapeType="1"/>
            </p:cNvSpPr>
            <p:nvPr/>
          </p:nvSpPr>
          <p:spPr bwMode="auto">
            <a:xfrm>
              <a:off x="32639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6" name="Line 118"/>
            <p:cNvSpPr>
              <a:spLocks noChangeShapeType="1"/>
            </p:cNvSpPr>
            <p:nvPr/>
          </p:nvSpPr>
          <p:spPr bwMode="auto">
            <a:xfrm>
              <a:off x="32924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7" name="Line 119"/>
            <p:cNvSpPr>
              <a:spLocks noChangeShapeType="1"/>
            </p:cNvSpPr>
            <p:nvPr/>
          </p:nvSpPr>
          <p:spPr bwMode="auto">
            <a:xfrm>
              <a:off x="33274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8" name="Line 120"/>
            <p:cNvSpPr>
              <a:spLocks noChangeShapeType="1"/>
            </p:cNvSpPr>
            <p:nvPr/>
          </p:nvSpPr>
          <p:spPr bwMode="auto">
            <a:xfrm>
              <a:off x="33861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9" name="Line 121"/>
            <p:cNvSpPr>
              <a:spLocks noChangeShapeType="1"/>
            </p:cNvSpPr>
            <p:nvPr/>
          </p:nvSpPr>
          <p:spPr bwMode="auto">
            <a:xfrm>
              <a:off x="34226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0" name="Line 122"/>
            <p:cNvSpPr>
              <a:spLocks noChangeShapeType="1"/>
            </p:cNvSpPr>
            <p:nvPr/>
          </p:nvSpPr>
          <p:spPr bwMode="auto">
            <a:xfrm>
              <a:off x="34512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1" name="Line 123"/>
            <p:cNvSpPr>
              <a:spLocks noChangeShapeType="1"/>
            </p:cNvSpPr>
            <p:nvPr/>
          </p:nvSpPr>
          <p:spPr bwMode="auto">
            <a:xfrm>
              <a:off x="35163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2" name="Line 124"/>
            <p:cNvSpPr>
              <a:spLocks noChangeShapeType="1"/>
            </p:cNvSpPr>
            <p:nvPr/>
          </p:nvSpPr>
          <p:spPr bwMode="auto">
            <a:xfrm>
              <a:off x="35448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3" name="Line 125"/>
            <p:cNvSpPr>
              <a:spLocks noChangeShapeType="1"/>
            </p:cNvSpPr>
            <p:nvPr/>
          </p:nvSpPr>
          <p:spPr bwMode="auto">
            <a:xfrm>
              <a:off x="35798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4" name="Line 126"/>
            <p:cNvSpPr>
              <a:spLocks noChangeShapeType="1"/>
            </p:cNvSpPr>
            <p:nvPr/>
          </p:nvSpPr>
          <p:spPr bwMode="auto">
            <a:xfrm>
              <a:off x="36449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5" name="Line 127"/>
            <p:cNvSpPr>
              <a:spLocks noChangeShapeType="1"/>
            </p:cNvSpPr>
            <p:nvPr/>
          </p:nvSpPr>
          <p:spPr bwMode="auto">
            <a:xfrm>
              <a:off x="36750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6" name="Line 128"/>
            <p:cNvSpPr>
              <a:spLocks noChangeShapeType="1"/>
            </p:cNvSpPr>
            <p:nvPr/>
          </p:nvSpPr>
          <p:spPr bwMode="auto">
            <a:xfrm>
              <a:off x="37036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7" name="Line 129"/>
            <p:cNvSpPr>
              <a:spLocks noChangeShapeType="1"/>
            </p:cNvSpPr>
            <p:nvPr/>
          </p:nvSpPr>
          <p:spPr bwMode="auto">
            <a:xfrm>
              <a:off x="37687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8" name="Line 130"/>
            <p:cNvSpPr>
              <a:spLocks noChangeShapeType="1"/>
            </p:cNvSpPr>
            <p:nvPr/>
          </p:nvSpPr>
          <p:spPr bwMode="auto">
            <a:xfrm>
              <a:off x="38036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9" name="Line 131"/>
            <p:cNvSpPr>
              <a:spLocks noChangeShapeType="1"/>
            </p:cNvSpPr>
            <p:nvPr/>
          </p:nvSpPr>
          <p:spPr bwMode="auto">
            <a:xfrm>
              <a:off x="38322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0" name="Line 132"/>
            <p:cNvSpPr>
              <a:spLocks noChangeShapeType="1"/>
            </p:cNvSpPr>
            <p:nvPr/>
          </p:nvSpPr>
          <p:spPr bwMode="auto">
            <a:xfrm>
              <a:off x="38973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1" name="Line 133"/>
            <p:cNvSpPr>
              <a:spLocks noChangeShapeType="1"/>
            </p:cNvSpPr>
            <p:nvPr/>
          </p:nvSpPr>
          <p:spPr bwMode="auto">
            <a:xfrm>
              <a:off x="39258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2" name="Line 134"/>
            <p:cNvSpPr>
              <a:spLocks noChangeShapeType="1"/>
            </p:cNvSpPr>
            <p:nvPr/>
          </p:nvSpPr>
          <p:spPr bwMode="auto">
            <a:xfrm>
              <a:off x="39560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3" name="Line 135"/>
            <p:cNvSpPr>
              <a:spLocks noChangeShapeType="1"/>
            </p:cNvSpPr>
            <p:nvPr/>
          </p:nvSpPr>
          <p:spPr bwMode="auto">
            <a:xfrm>
              <a:off x="40211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4" name="Line 136"/>
            <p:cNvSpPr>
              <a:spLocks noChangeShapeType="1"/>
            </p:cNvSpPr>
            <p:nvPr/>
          </p:nvSpPr>
          <p:spPr bwMode="auto">
            <a:xfrm>
              <a:off x="40560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5" name="Line 137"/>
            <p:cNvSpPr>
              <a:spLocks noChangeShapeType="1"/>
            </p:cNvSpPr>
            <p:nvPr/>
          </p:nvSpPr>
          <p:spPr bwMode="auto">
            <a:xfrm>
              <a:off x="40846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6" name="Line 138"/>
            <p:cNvSpPr>
              <a:spLocks noChangeShapeType="1"/>
            </p:cNvSpPr>
            <p:nvPr/>
          </p:nvSpPr>
          <p:spPr bwMode="auto">
            <a:xfrm>
              <a:off x="41497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7" name="Line 139"/>
            <p:cNvSpPr>
              <a:spLocks noChangeShapeType="1"/>
            </p:cNvSpPr>
            <p:nvPr/>
          </p:nvSpPr>
          <p:spPr bwMode="auto">
            <a:xfrm>
              <a:off x="41783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8" name="Line 140"/>
            <p:cNvSpPr>
              <a:spLocks noChangeShapeType="1"/>
            </p:cNvSpPr>
            <p:nvPr/>
          </p:nvSpPr>
          <p:spPr bwMode="auto">
            <a:xfrm>
              <a:off x="42148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9" name="Line 141"/>
            <p:cNvSpPr>
              <a:spLocks noChangeShapeType="1"/>
            </p:cNvSpPr>
            <p:nvPr/>
          </p:nvSpPr>
          <p:spPr bwMode="auto">
            <a:xfrm>
              <a:off x="42735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0" name="Line 142"/>
            <p:cNvSpPr>
              <a:spLocks noChangeShapeType="1"/>
            </p:cNvSpPr>
            <p:nvPr/>
          </p:nvSpPr>
          <p:spPr bwMode="auto">
            <a:xfrm>
              <a:off x="43084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1" name="Line 143"/>
            <p:cNvSpPr>
              <a:spLocks noChangeShapeType="1"/>
            </p:cNvSpPr>
            <p:nvPr/>
          </p:nvSpPr>
          <p:spPr bwMode="auto">
            <a:xfrm>
              <a:off x="43370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2" name="Line 144"/>
            <p:cNvSpPr>
              <a:spLocks noChangeShapeType="1"/>
            </p:cNvSpPr>
            <p:nvPr/>
          </p:nvSpPr>
          <p:spPr bwMode="auto">
            <a:xfrm>
              <a:off x="44021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3" name="Line 145"/>
            <p:cNvSpPr>
              <a:spLocks noChangeShapeType="1"/>
            </p:cNvSpPr>
            <p:nvPr/>
          </p:nvSpPr>
          <p:spPr bwMode="auto">
            <a:xfrm>
              <a:off x="44307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4" name="Line 146"/>
            <p:cNvSpPr>
              <a:spLocks noChangeShapeType="1"/>
            </p:cNvSpPr>
            <p:nvPr/>
          </p:nvSpPr>
          <p:spPr bwMode="auto">
            <a:xfrm>
              <a:off x="44672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5" name="Line 147"/>
            <p:cNvSpPr>
              <a:spLocks noChangeShapeType="1"/>
            </p:cNvSpPr>
            <p:nvPr/>
          </p:nvSpPr>
          <p:spPr bwMode="auto">
            <a:xfrm>
              <a:off x="45259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6" name="Line 148"/>
            <p:cNvSpPr>
              <a:spLocks noChangeShapeType="1"/>
            </p:cNvSpPr>
            <p:nvPr/>
          </p:nvSpPr>
          <p:spPr bwMode="auto">
            <a:xfrm>
              <a:off x="45608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7" name="Line 149"/>
            <p:cNvSpPr>
              <a:spLocks noChangeShapeType="1"/>
            </p:cNvSpPr>
            <p:nvPr/>
          </p:nvSpPr>
          <p:spPr bwMode="auto">
            <a:xfrm>
              <a:off x="45894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8" name="Line 150"/>
            <p:cNvSpPr>
              <a:spLocks noChangeShapeType="1"/>
            </p:cNvSpPr>
            <p:nvPr/>
          </p:nvSpPr>
          <p:spPr bwMode="auto">
            <a:xfrm>
              <a:off x="46545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9" name="Line 151"/>
            <p:cNvSpPr>
              <a:spLocks noChangeShapeType="1"/>
            </p:cNvSpPr>
            <p:nvPr/>
          </p:nvSpPr>
          <p:spPr bwMode="auto">
            <a:xfrm>
              <a:off x="46831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0" name="Line 152"/>
            <p:cNvSpPr>
              <a:spLocks noChangeShapeType="1"/>
            </p:cNvSpPr>
            <p:nvPr/>
          </p:nvSpPr>
          <p:spPr bwMode="auto">
            <a:xfrm>
              <a:off x="47196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1" name="Line 153"/>
            <p:cNvSpPr>
              <a:spLocks noChangeShapeType="1"/>
            </p:cNvSpPr>
            <p:nvPr/>
          </p:nvSpPr>
          <p:spPr bwMode="auto">
            <a:xfrm>
              <a:off x="47831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2" name="Line 154"/>
            <p:cNvSpPr>
              <a:spLocks noChangeShapeType="1"/>
            </p:cNvSpPr>
            <p:nvPr/>
          </p:nvSpPr>
          <p:spPr bwMode="auto">
            <a:xfrm>
              <a:off x="48133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3" name="Line 155"/>
            <p:cNvSpPr>
              <a:spLocks noChangeShapeType="1"/>
            </p:cNvSpPr>
            <p:nvPr/>
          </p:nvSpPr>
          <p:spPr bwMode="auto">
            <a:xfrm>
              <a:off x="48418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4" name="Line 156"/>
            <p:cNvSpPr>
              <a:spLocks noChangeShapeType="1"/>
            </p:cNvSpPr>
            <p:nvPr/>
          </p:nvSpPr>
          <p:spPr bwMode="auto">
            <a:xfrm>
              <a:off x="49069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5" name="Line 157"/>
            <p:cNvSpPr>
              <a:spLocks noChangeShapeType="1"/>
            </p:cNvSpPr>
            <p:nvPr/>
          </p:nvSpPr>
          <p:spPr bwMode="auto">
            <a:xfrm>
              <a:off x="49418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6" name="Line 158"/>
            <p:cNvSpPr>
              <a:spLocks noChangeShapeType="1"/>
            </p:cNvSpPr>
            <p:nvPr/>
          </p:nvSpPr>
          <p:spPr bwMode="auto">
            <a:xfrm>
              <a:off x="49704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7" name="Line 159"/>
            <p:cNvSpPr>
              <a:spLocks noChangeShapeType="1"/>
            </p:cNvSpPr>
            <p:nvPr/>
          </p:nvSpPr>
          <p:spPr bwMode="auto">
            <a:xfrm>
              <a:off x="50355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8" name="Line 160"/>
            <p:cNvSpPr>
              <a:spLocks noChangeShapeType="1"/>
            </p:cNvSpPr>
            <p:nvPr/>
          </p:nvSpPr>
          <p:spPr bwMode="auto">
            <a:xfrm>
              <a:off x="50657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9" name="Line 161"/>
            <p:cNvSpPr>
              <a:spLocks noChangeShapeType="1"/>
            </p:cNvSpPr>
            <p:nvPr/>
          </p:nvSpPr>
          <p:spPr bwMode="auto">
            <a:xfrm>
              <a:off x="51006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0" name="Line 162"/>
            <p:cNvSpPr>
              <a:spLocks noChangeShapeType="1"/>
            </p:cNvSpPr>
            <p:nvPr/>
          </p:nvSpPr>
          <p:spPr bwMode="auto">
            <a:xfrm>
              <a:off x="51593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1" name="Line 163"/>
            <p:cNvSpPr>
              <a:spLocks noChangeShapeType="1"/>
            </p:cNvSpPr>
            <p:nvPr/>
          </p:nvSpPr>
          <p:spPr bwMode="auto">
            <a:xfrm>
              <a:off x="51943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2" name="Line 164"/>
            <p:cNvSpPr>
              <a:spLocks noChangeShapeType="1"/>
            </p:cNvSpPr>
            <p:nvPr/>
          </p:nvSpPr>
          <p:spPr bwMode="auto">
            <a:xfrm>
              <a:off x="52228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3" name="Line 165"/>
            <p:cNvSpPr>
              <a:spLocks noChangeShapeType="1"/>
            </p:cNvSpPr>
            <p:nvPr/>
          </p:nvSpPr>
          <p:spPr bwMode="auto">
            <a:xfrm>
              <a:off x="52879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4" name="Line 166"/>
            <p:cNvSpPr>
              <a:spLocks noChangeShapeType="1"/>
            </p:cNvSpPr>
            <p:nvPr/>
          </p:nvSpPr>
          <p:spPr bwMode="auto">
            <a:xfrm>
              <a:off x="53181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5" name="Line 167"/>
            <p:cNvSpPr>
              <a:spLocks noChangeShapeType="1"/>
            </p:cNvSpPr>
            <p:nvPr/>
          </p:nvSpPr>
          <p:spPr bwMode="auto">
            <a:xfrm>
              <a:off x="53530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6" name="Line 168"/>
            <p:cNvSpPr>
              <a:spLocks noChangeShapeType="1"/>
            </p:cNvSpPr>
            <p:nvPr/>
          </p:nvSpPr>
          <p:spPr bwMode="auto">
            <a:xfrm>
              <a:off x="54117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7" name="Line 169"/>
            <p:cNvSpPr>
              <a:spLocks noChangeShapeType="1"/>
            </p:cNvSpPr>
            <p:nvPr/>
          </p:nvSpPr>
          <p:spPr bwMode="auto">
            <a:xfrm>
              <a:off x="54467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8" name="Line 170"/>
            <p:cNvSpPr>
              <a:spLocks noChangeShapeType="1"/>
            </p:cNvSpPr>
            <p:nvPr/>
          </p:nvSpPr>
          <p:spPr bwMode="auto">
            <a:xfrm>
              <a:off x="54752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9" name="Line 171"/>
            <p:cNvSpPr>
              <a:spLocks noChangeShapeType="1"/>
            </p:cNvSpPr>
            <p:nvPr/>
          </p:nvSpPr>
          <p:spPr bwMode="auto">
            <a:xfrm>
              <a:off x="55403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0" name="Line 172"/>
            <p:cNvSpPr>
              <a:spLocks noChangeShapeType="1"/>
            </p:cNvSpPr>
            <p:nvPr/>
          </p:nvSpPr>
          <p:spPr bwMode="auto">
            <a:xfrm>
              <a:off x="55705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1" name="Line 173"/>
            <p:cNvSpPr>
              <a:spLocks noChangeShapeType="1"/>
            </p:cNvSpPr>
            <p:nvPr/>
          </p:nvSpPr>
          <p:spPr bwMode="auto">
            <a:xfrm>
              <a:off x="56054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2" name="Line 174"/>
            <p:cNvSpPr>
              <a:spLocks noChangeShapeType="1"/>
            </p:cNvSpPr>
            <p:nvPr/>
          </p:nvSpPr>
          <p:spPr bwMode="auto">
            <a:xfrm>
              <a:off x="56689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3" name="Line 175"/>
            <p:cNvSpPr>
              <a:spLocks noChangeShapeType="1"/>
            </p:cNvSpPr>
            <p:nvPr/>
          </p:nvSpPr>
          <p:spPr bwMode="auto">
            <a:xfrm>
              <a:off x="56991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4" name="Line 176"/>
            <p:cNvSpPr>
              <a:spLocks noChangeShapeType="1"/>
            </p:cNvSpPr>
            <p:nvPr/>
          </p:nvSpPr>
          <p:spPr bwMode="auto">
            <a:xfrm>
              <a:off x="57277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5" name="Line 177"/>
            <p:cNvSpPr>
              <a:spLocks noChangeShapeType="1"/>
            </p:cNvSpPr>
            <p:nvPr/>
          </p:nvSpPr>
          <p:spPr bwMode="auto">
            <a:xfrm>
              <a:off x="57927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6" name="Line 178"/>
            <p:cNvSpPr>
              <a:spLocks noChangeShapeType="1"/>
            </p:cNvSpPr>
            <p:nvPr/>
          </p:nvSpPr>
          <p:spPr bwMode="auto">
            <a:xfrm>
              <a:off x="58229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7" name="Line 179"/>
            <p:cNvSpPr>
              <a:spLocks noChangeShapeType="1"/>
            </p:cNvSpPr>
            <p:nvPr/>
          </p:nvSpPr>
          <p:spPr bwMode="auto">
            <a:xfrm>
              <a:off x="58578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8" name="Line 180"/>
            <p:cNvSpPr>
              <a:spLocks noChangeShapeType="1"/>
            </p:cNvSpPr>
            <p:nvPr/>
          </p:nvSpPr>
          <p:spPr bwMode="auto">
            <a:xfrm>
              <a:off x="59213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9" name="Line 181"/>
            <p:cNvSpPr>
              <a:spLocks noChangeShapeType="1"/>
            </p:cNvSpPr>
            <p:nvPr/>
          </p:nvSpPr>
          <p:spPr bwMode="auto">
            <a:xfrm>
              <a:off x="59515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0" name="Line 182"/>
            <p:cNvSpPr>
              <a:spLocks noChangeShapeType="1"/>
            </p:cNvSpPr>
            <p:nvPr/>
          </p:nvSpPr>
          <p:spPr bwMode="auto">
            <a:xfrm>
              <a:off x="59801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1" name="Line 183"/>
            <p:cNvSpPr>
              <a:spLocks noChangeShapeType="1"/>
            </p:cNvSpPr>
            <p:nvPr/>
          </p:nvSpPr>
          <p:spPr bwMode="auto">
            <a:xfrm>
              <a:off x="60452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2" name="Line 184"/>
            <p:cNvSpPr>
              <a:spLocks noChangeShapeType="1"/>
            </p:cNvSpPr>
            <p:nvPr/>
          </p:nvSpPr>
          <p:spPr bwMode="auto">
            <a:xfrm>
              <a:off x="60801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3" name="Line 185"/>
            <p:cNvSpPr>
              <a:spLocks noChangeShapeType="1"/>
            </p:cNvSpPr>
            <p:nvPr/>
          </p:nvSpPr>
          <p:spPr bwMode="auto">
            <a:xfrm>
              <a:off x="61102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4" name="Line 186"/>
            <p:cNvSpPr>
              <a:spLocks noChangeShapeType="1"/>
            </p:cNvSpPr>
            <p:nvPr/>
          </p:nvSpPr>
          <p:spPr bwMode="auto">
            <a:xfrm>
              <a:off x="61737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5" name="Line 187"/>
            <p:cNvSpPr>
              <a:spLocks noChangeShapeType="1"/>
            </p:cNvSpPr>
            <p:nvPr/>
          </p:nvSpPr>
          <p:spPr bwMode="auto">
            <a:xfrm>
              <a:off x="62039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6" name="Line 188"/>
            <p:cNvSpPr>
              <a:spLocks noChangeShapeType="1"/>
            </p:cNvSpPr>
            <p:nvPr/>
          </p:nvSpPr>
          <p:spPr bwMode="auto">
            <a:xfrm>
              <a:off x="62388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7" name="Line 189"/>
            <p:cNvSpPr>
              <a:spLocks noChangeShapeType="1"/>
            </p:cNvSpPr>
            <p:nvPr/>
          </p:nvSpPr>
          <p:spPr bwMode="auto">
            <a:xfrm>
              <a:off x="62976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8" name="Line 190"/>
            <p:cNvSpPr>
              <a:spLocks noChangeShapeType="1"/>
            </p:cNvSpPr>
            <p:nvPr/>
          </p:nvSpPr>
          <p:spPr bwMode="auto">
            <a:xfrm>
              <a:off x="63325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9" name="Line 191"/>
            <p:cNvSpPr>
              <a:spLocks noChangeShapeType="1"/>
            </p:cNvSpPr>
            <p:nvPr/>
          </p:nvSpPr>
          <p:spPr bwMode="auto">
            <a:xfrm>
              <a:off x="63627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0" name="Line 192"/>
            <p:cNvSpPr>
              <a:spLocks noChangeShapeType="1"/>
            </p:cNvSpPr>
            <p:nvPr/>
          </p:nvSpPr>
          <p:spPr bwMode="auto">
            <a:xfrm>
              <a:off x="64262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1" name="Line 193"/>
            <p:cNvSpPr>
              <a:spLocks noChangeShapeType="1"/>
            </p:cNvSpPr>
            <p:nvPr/>
          </p:nvSpPr>
          <p:spPr bwMode="auto">
            <a:xfrm>
              <a:off x="64563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2" name="Line 194"/>
            <p:cNvSpPr>
              <a:spLocks noChangeShapeType="1"/>
            </p:cNvSpPr>
            <p:nvPr/>
          </p:nvSpPr>
          <p:spPr bwMode="auto">
            <a:xfrm>
              <a:off x="64912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3" name="Line 195"/>
            <p:cNvSpPr>
              <a:spLocks noChangeShapeType="1"/>
            </p:cNvSpPr>
            <p:nvPr/>
          </p:nvSpPr>
          <p:spPr bwMode="auto">
            <a:xfrm>
              <a:off x="65500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4" name="Line 196"/>
            <p:cNvSpPr>
              <a:spLocks noChangeShapeType="1"/>
            </p:cNvSpPr>
            <p:nvPr/>
          </p:nvSpPr>
          <p:spPr bwMode="auto">
            <a:xfrm>
              <a:off x="65849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5" name="Line 197"/>
            <p:cNvSpPr>
              <a:spLocks noChangeShapeType="1"/>
            </p:cNvSpPr>
            <p:nvPr/>
          </p:nvSpPr>
          <p:spPr bwMode="auto">
            <a:xfrm>
              <a:off x="66151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6" name="Line 198"/>
            <p:cNvSpPr>
              <a:spLocks noChangeShapeType="1"/>
            </p:cNvSpPr>
            <p:nvPr/>
          </p:nvSpPr>
          <p:spPr bwMode="auto">
            <a:xfrm>
              <a:off x="66786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7" name="Line 199"/>
            <p:cNvSpPr>
              <a:spLocks noChangeShapeType="1"/>
            </p:cNvSpPr>
            <p:nvPr/>
          </p:nvSpPr>
          <p:spPr bwMode="auto">
            <a:xfrm>
              <a:off x="67087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8" name="Line 200"/>
            <p:cNvSpPr>
              <a:spLocks noChangeShapeType="1"/>
            </p:cNvSpPr>
            <p:nvPr/>
          </p:nvSpPr>
          <p:spPr bwMode="auto">
            <a:xfrm>
              <a:off x="67437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9" name="Line 201"/>
            <p:cNvSpPr>
              <a:spLocks noChangeShapeType="1"/>
            </p:cNvSpPr>
            <p:nvPr/>
          </p:nvSpPr>
          <p:spPr bwMode="auto">
            <a:xfrm>
              <a:off x="68087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0" name="Line 202"/>
            <p:cNvSpPr>
              <a:spLocks noChangeShapeType="1"/>
            </p:cNvSpPr>
            <p:nvPr/>
          </p:nvSpPr>
          <p:spPr bwMode="auto">
            <a:xfrm>
              <a:off x="68373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1" name="Line 203"/>
            <p:cNvSpPr>
              <a:spLocks noChangeShapeType="1"/>
            </p:cNvSpPr>
            <p:nvPr/>
          </p:nvSpPr>
          <p:spPr bwMode="auto">
            <a:xfrm>
              <a:off x="68675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2" name="Line 204"/>
            <p:cNvSpPr>
              <a:spLocks noChangeShapeType="1"/>
            </p:cNvSpPr>
            <p:nvPr/>
          </p:nvSpPr>
          <p:spPr bwMode="auto">
            <a:xfrm>
              <a:off x="69310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3" name="Line 205"/>
            <p:cNvSpPr>
              <a:spLocks noChangeShapeType="1"/>
            </p:cNvSpPr>
            <p:nvPr/>
          </p:nvSpPr>
          <p:spPr bwMode="auto">
            <a:xfrm>
              <a:off x="69611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Line 207"/>
            <p:cNvSpPr>
              <a:spLocks noChangeShapeType="1"/>
            </p:cNvSpPr>
            <p:nvPr/>
          </p:nvSpPr>
          <p:spPr bwMode="auto">
            <a:xfrm>
              <a:off x="69961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Line 208"/>
            <p:cNvSpPr>
              <a:spLocks noChangeShapeType="1"/>
            </p:cNvSpPr>
            <p:nvPr/>
          </p:nvSpPr>
          <p:spPr bwMode="auto">
            <a:xfrm>
              <a:off x="70612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Line 209"/>
            <p:cNvSpPr>
              <a:spLocks noChangeShapeType="1"/>
            </p:cNvSpPr>
            <p:nvPr/>
          </p:nvSpPr>
          <p:spPr bwMode="auto">
            <a:xfrm>
              <a:off x="70897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Line 210"/>
            <p:cNvSpPr>
              <a:spLocks noChangeShapeType="1"/>
            </p:cNvSpPr>
            <p:nvPr/>
          </p:nvSpPr>
          <p:spPr bwMode="auto">
            <a:xfrm>
              <a:off x="71199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Line 211"/>
            <p:cNvSpPr>
              <a:spLocks noChangeShapeType="1"/>
            </p:cNvSpPr>
            <p:nvPr/>
          </p:nvSpPr>
          <p:spPr bwMode="auto">
            <a:xfrm>
              <a:off x="71834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Line 212"/>
            <p:cNvSpPr>
              <a:spLocks noChangeShapeType="1"/>
            </p:cNvSpPr>
            <p:nvPr/>
          </p:nvSpPr>
          <p:spPr bwMode="auto">
            <a:xfrm>
              <a:off x="72183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Line 213"/>
            <p:cNvSpPr>
              <a:spLocks noChangeShapeType="1"/>
            </p:cNvSpPr>
            <p:nvPr/>
          </p:nvSpPr>
          <p:spPr bwMode="auto">
            <a:xfrm>
              <a:off x="72485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Line 214"/>
            <p:cNvSpPr>
              <a:spLocks noChangeShapeType="1"/>
            </p:cNvSpPr>
            <p:nvPr/>
          </p:nvSpPr>
          <p:spPr bwMode="auto">
            <a:xfrm>
              <a:off x="73120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Line 215"/>
            <p:cNvSpPr>
              <a:spLocks noChangeShapeType="1"/>
            </p:cNvSpPr>
            <p:nvPr/>
          </p:nvSpPr>
          <p:spPr bwMode="auto">
            <a:xfrm>
              <a:off x="73421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2" name="Line 216"/>
            <p:cNvSpPr>
              <a:spLocks noChangeShapeType="1"/>
            </p:cNvSpPr>
            <p:nvPr/>
          </p:nvSpPr>
          <p:spPr bwMode="auto">
            <a:xfrm>
              <a:off x="73771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3" name="Line 217"/>
            <p:cNvSpPr>
              <a:spLocks noChangeShapeType="1"/>
            </p:cNvSpPr>
            <p:nvPr/>
          </p:nvSpPr>
          <p:spPr bwMode="auto">
            <a:xfrm>
              <a:off x="74358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5" name="Line 218"/>
            <p:cNvSpPr>
              <a:spLocks noChangeShapeType="1"/>
            </p:cNvSpPr>
            <p:nvPr/>
          </p:nvSpPr>
          <p:spPr bwMode="auto">
            <a:xfrm>
              <a:off x="747077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6" name="Line 219"/>
            <p:cNvSpPr>
              <a:spLocks noChangeShapeType="1"/>
            </p:cNvSpPr>
            <p:nvPr/>
          </p:nvSpPr>
          <p:spPr bwMode="auto">
            <a:xfrm>
              <a:off x="75009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7" name="Line 220"/>
            <p:cNvSpPr>
              <a:spLocks noChangeShapeType="1"/>
            </p:cNvSpPr>
            <p:nvPr/>
          </p:nvSpPr>
          <p:spPr bwMode="auto">
            <a:xfrm>
              <a:off x="75644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8" name="Line 221"/>
            <p:cNvSpPr>
              <a:spLocks noChangeShapeType="1"/>
            </p:cNvSpPr>
            <p:nvPr/>
          </p:nvSpPr>
          <p:spPr bwMode="auto">
            <a:xfrm>
              <a:off x="759460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9" name="Line 222"/>
            <p:cNvSpPr>
              <a:spLocks noChangeShapeType="1"/>
            </p:cNvSpPr>
            <p:nvPr/>
          </p:nvSpPr>
          <p:spPr bwMode="auto">
            <a:xfrm>
              <a:off x="7629526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0" name="Line 223"/>
            <p:cNvSpPr>
              <a:spLocks noChangeShapeType="1"/>
            </p:cNvSpPr>
            <p:nvPr/>
          </p:nvSpPr>
          <p:spPr bwMode="auto">
            <a:xfrm>
              <a:off x="768826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1" name="Line 224"/>
            <p:cNvSpPr>
              <a:spLocks noChangeShapeType="1"/>
            </p:cNvSpPr>
            <p:nvPr/>
          </p:nvSpPr>
          <p:spPr bwMode="auto">
            <a:xfrm>
              <a:off x="772318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2" name="Line 225"/>
            <p:cNvSpPr>
              <a:spLocks noChangeShapeType="1"/>
            </p:cNvSpPr>
            <p:nvPr/>
          </p:nvSpPr>
          <p:spPr bwMode="auto">
            <a:xfrm>
              <a:off x="77533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3" name="Line 226"/>
            <p:cNvSpPr>
              <a:spLocks noChangeShapeType="1"/>
            </p:cNvSpPr>
            <p:nvPr/>
          </p:nvSpPr>
          <p:spPr bwMode="auto">
            <a:xfrm>
              <a:off x="7816851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4" name="Line 227"/>
            <p:cNvSpPr>
              <a:spLocks noChangeShapeType="1"/>
            </p:cNvSpPr>
            <p:nvPr/>
          </p:nvSpPr>
          <p:spPr bwMode="auto">
            <a:xfrm>
              <a:off x="7847013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5" name="Line 228"/>
            <p:cNvSpPr>
              <a:spLocks noChangeShapeType="1"/>
            </p:cNvSpPr>
            <p:nvPr/>
          </p:nvSpPr>
          <p:spPr bwMode="auto">
            <a:xfrm>
              <a:off x="7881938" y="638016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6" name="Line 229"/>
            <p:cNvSpPr>
              <a:spLocks noChangeShapeType="1"/>
            </p:cNvSpPr>
            <p:nvPr/>
          </p:nvSpPr>
          <p:spPr bwMode="auto">
            <a:xfrm>
              <a:off x="1584326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7" name="Rectangle 230"/>
            <p:cNvSpPr>
              <a:spLocks noChangeArrowheads="1"/>
            </p:cNvSpPr>
            <p:nvPr/>
          </p:nvSpPr>
          <p:spPr bwMode="auto">
            <a:xfrm>
              <a:off x="1479551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300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88" name="Line 231"/>
            <p:cNvSpPr>
              <a:spLocks noChangeShapeType="1"/>
            </p:cNvSpPr>
            <p:nvPr/>
          </p:nvSpPr>
          <p:spPr bwMode="auto">
            <a:xfrm>
              <a:off x="2219326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9" name="Rectangle 232"/>
            <p:cNvSpPr>
              <a:spLocks noChangeArrowheads="1"/>
            </p:cNvSpPr>
            <p:nvPr/>
          </p:nvSpPr>
          <p:spPr bwMode="auto">
            <a:xfrm>
              <a:off x="2114551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90" name="Line 233"/>
            <p:cNvSpPr>
              <a:spLocks noChangeShapeType="1"/>
            </p:cNvSpPr>
            <p:nvPr/>
          </p:nvSpPr>
          <p:spPr bwMode="auto">
            <a:xfrm>
              <a:off x="2852738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1" name="Rectangle 234"/>
            <p:cNvSpPr>
              <a:spLocks noChangeArrowheads="1"/>
            </p:cNvSpPr>
            <p:nvPr/>
          </p:nvSpPr>
          <p:spPr bwMode="auto">
            <a:xfrm>
              <a:off x="2747963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92" name="Line 235"/>
            <p:cNvSpPr>
              <a:spLocks noChangeShapeType="1"/>
            </p:cNvSpPr>
            <p:nvPr/>
          </p:nvSpPr>
          <p:spPr bwMode="auto">
            <a:xfrm>
              <a:off x="3486151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3" name="Rectangle 236"/>
            <p:cNvSpPr>
              <a:spLocks noChangeArrowheads="1"/>
            </p:cNvSpPr>
            <p:nvPr/>
          </p:nvSpPr>
          <p:spPr bwMode="auto">
            <a:xfrm>
              <a:off x="3381376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94" name="Line 237"/>
            <p:cNvSpPr>
              <a:spLocks noChangeShapeType="1"/>
            </p:cNvSpPr>
            <p:nvPr/>
          </p:nvSpPr>
          <p:spPr bwMode="auto">
            <a:xfrm>
              <a:off x="4114801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5" name="Rectangle 238"/>
            <p:cNvSpPr>
              <a:spLocks noChangeArrowheads="1"/>
            </p:cNvSpPr>
            <p:nvPr/>
          </p:nvSpPr>
          <p:spPr bwMode="auto">
            <a:xfrm>
              <a:off x="4010026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96" name="Line 239"/>
            <p:cNvSpPr>
              <a:spLocks noChangeShapeType="1"/>
            </p:cNvSpPr>
            <p:nvPr/>
          </p:nvSpPr>
          <p:spPr bwMode="auto">
            <a:xfrm>
              <a:off x="4748213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7" name="Rectangle 240"/>
            <p:cNvSpPr>
              <a:spLocks noChangeArrowheads="1"/>
            </p:cNvSpPr>
            <p:nvPr/>
          </p:nvSpPr>
          <p:spPr bwMode="auto">
            <a:xfrm>
              <a:off x="4643438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98" name="Line 241"/>
            <p:cNvSpPr>
              <a:spLocks noChangeShapeType="1"/>
            </p:cNvSpPr>
            <p:nvPr/>
          </p:nvSpPr>
          <p:spPr bwMode="auto">
            <a:xfrm>
              <a:off x="5381626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9" name="Rectangle 242"/>
            <p:cNvSpPr>
              <a:spLocks noChangeArrowheads="1"/>
            </p:cNvSpPr>
            <p:nvPr/>
          </p:nvSpPr>
          <p:spPr bwMode="auto">
            <a:xfrm>
              <a:off x="5276851" y="64563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0" name="Line 243"/>
            <p:cNvSpPr>
              <a:spLocks noChangeShapeType="1"/>
            </p:cNvSpPr>
            <p:nvPr/>
          </p:nvSpPr>
          <p:spPr bwMode="auto">
            <a:xfrm>
              <a:off x="6016626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1" name="Rectangle 244"/>
            <p:cNvSpPr>
              <a:spLocks noChangeArrowheads="1"/>
            </p:cNvSpPr>
            <p:nvPr/>
          </p:nvSpPr>
          <p:spPr bwMode="auto">
            <a:xfrm>
              <a:off x="5881688" y="64563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2" name="Line 245"/>
            <p:cNvSpPr>
              <a:spLocks noChangeShapeType="1"/>
            </p:cNvSpPr>
            <p:nvPr/>
          </p:nvSpPr>
          <p:spPr bwMode="auto">
            <a:xfrm>
              <a:off x="6650038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3" name="Rectangle 246"/>
            <p:cNvSpPr>
              <a:spLocks noChangeArrowheads="1"/>
            </p:cNvSpPr>
            <p:nvPr/>
          </p:nvSpPr>
          <p:spPr bwMode="auto">
            <a:xfrm>
              <a:off x="6515101" y="64563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1100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4" name="Line 247"/>
            <p:cNvSpPr>
              <a:spLocks noChangeShapeType="1"/>
            </p:cNvSpPr>
            <p:nvPr/>
          </p:nvSpPr>
          <p:spPr bwMode="auto">
            <a:xfrm>
              <a:off x="7277101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5" name="Rectangle 248"/>
            <p:cNvSpPr>
              <a:spLocks noChangeArrowheads="1"/>
            </p:cNvSpPr>
            <p:nvPr/>
          </p:nvSpPr>
          <p:spPr bwMode="auto">
            <a:xfrm>
              <a:off x="7142163" y="64563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6" name="Line 249"/>
            <p:cNvSpPr>
              <a:spLocks noChangeShapeType="1"/>
            </p:cNvSpPr>
            <p:nvPr/>
          </p:nvSpPr>
          <p:spPr bwMode="auto">
            <a:xfrm>
              <a:off x="7912101" y="638016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7" name="Rectangle 250"/>
            <p:cNvSpPr>
              <a:spLocks noChangeArrowheads="1"/>
            </p:cNvSpPr>
            <p:nvPr/>
          </p:nvSpPr>
          <p:spPr bwMode="auto">
            <a:xfrm>
              <a:off x="7777163" y="64563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1300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8" name="Rectangle 251"/>
            <p:cNvSpPr>
              <a:spLocks noChangeArrowheads="1"/>
            </p:cNvSpPr>
            <p:nvPr/>
          </p:nvSpPr>
          <p:spPr bwMode="auto">
            <a:xfrm>
              <a:off x="4332288" y="6616700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109" name="Line 252"/>
            <p:cNvSpPr>
              <a:spLocks noChangeShapeType="1"/>
            </p:cNvSpPr>
            <p:nvPr/>
          </p:nvSpPr>
          <p:spPr bwMode="auto">
            <a:xfrm flipV="1">
              <a:off x="957263" y="701675"/>
              <a:ext cx="0" cy="56721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0" name="Line 333"/>
            <p:cNvSpPr>
              <a:spLocks noChangeShapeType="1"/>
            </p:cNvSpPr>
            <p:nvPr/>
          </p:nvSpPr>
          <p:spPr bwMode="auto">
            <a:xfrm flipH="1">
              <a:off x="898526" y="637381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1" name="Rectangle 334"/>
            <p:cNvSpPr>
              <a:spLocks noChangeArrowheads="1"/>
            </p:cNvSpPr>
            <p:nvPr/>
          </p:nvSpPr>
          <p:spPr bwMode="auto">
            <a:xfrm>
              <a:off x="755576" y="6258153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210" name="Line 353"/>
            <p:cNvSpPr>
              <a:spLocks noChangeShapeType="1"/>
            </p:cNvSpPr>
            <p:nvPr/>
          </p:nvSpPr>
          <p:spPr bwMode="auto">
            <a:xfrm flipH="1">
              <a:off x="898526" y="354171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1" name="Rectangle 354"/>
            <p:cNvSpPr>
              <a:spLocks noChangeArrowheads="1"/>
            </p:cNvSpPr>
            <p:nvPr/>
          </p:nvSpPr>
          <p:spPr bwMode="auto">
            <a:xfrm>
              <a:off x="644842" y="3427640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230" name="Line 373"/>
            <p:cNvSpPr>
              <a:spLocks noChangeShapeType="1"/>
            </p:cNvSpPr>
            <p:nvPr/>
          </p:nvSpPr>
          <p:spPr bwMode="auto">
            <a:xfrm flipH="1">
              <a:off x="898526" y="70167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1" name="Rectangle 374"/>
            <p:cNvSpPr>
              <a:spLocks noChangeArrowheads="1"/>
            </p:cNvSpPr>
            <p:nvPr/>
          </p:nvSpPr>
          <p:spPr bwMode="auto">
            <a:xfrm>
              <a:off x="553470" y="615495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232" name="Rectangle 375"/>
            <p:cNvSpPr>
              <a:spLocks noChangeArrowheads="1"/>
            </p:cNvSpPr>
            <p:nvPr/>
          </p:nvSpPr>
          <p:spPr bwMode="auto">
            <a:xfrm rot="16200000">
              <a:off x="-267001" y="3379027"/>
              <a:ext cx="14521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233" name="Freeform 376"/>
            <p:cNvSpPr>
              <a:spLocks/>
            </p:cNvSpPr>
            <p:nvPr/>
          </p:nvSpPr>
          <p:spPr bwMode="auto">
            <a:xfrm>
              <a:off x="957263" y="701675"/>
              <a:ext cx="6965950" cy="5672138"/>
            </a:xfrm>
            <a:custGeom>
              <a:avLst/>
              <a:gdLst>
                <a:gd name="T0" fmla="*/ 15 w 1187"/>
                <a:gd name="T1" fmla="*/ 745 h 745"/>
                <a:gd name="T2" fmla="*/ 31 w 1187"/>
                <a:gd name="T3" fmla="*/ 745 h 745"/>
                <a:gd name="T4" fmla="*/ 47 w 1187"/>
                <a:gd name="T5" fmla="*/ 745 h 745"/>
                <a:gd name="T6" fmla="*/ 63 w 1187"/>
                <a:gd name="T7" fmla="*/ 745 h 745"/>
                <a:gd name="T8" fmla="*/ 79 w 1187"/>
                <a:gd name="T9" fmla="*/ 745 h 745"/>
                <a:gd name="T10" fmla="*/ 95 w 1187"/>
                <a:gd name="T11" fmla="*/ 745 h 745"/>
                <a:gd name="T12" fmla="*/ 111 w 1187"/>
                <a:gd name="T13" fmla="*/ 745 h 745"/>
                <a:gd name="T14" fmla="*/ 127 w 1187"/>
                <a:gd name="T15" fmla="*/ 745 h 745"/>
                <a:gd name="T16" fmla="*/ 143 w 1187"/>
                <a:gd name="T17" fmla="*/ 745 h 745"/>
                <a:gd name="T18" fmla="*/ 159 w 1187"/>
                <a:gd name="T19" fmla="*/ 745 h 745"/>
                <a:gd name="T20" fmla="*/ 176 w 1187"/>
                <a:gd name="T21" fmla="*/ 743 h 745"/>
                <a:gd name="T22" fmla="*/ 193 w 1187"/>
                <a:gd name="T23" fmla="*/ 743 h 745"/>
                <a:gd name="T24" fmla="*/ 209 w 1187"/>
                <a:gd name="T25" fmla="*/ 745 h 745"/>
                <a:gd name="T26" fmla="*/ 225 w 1187"/>
                <a:gd name="T27" fmla="*/ 745 h 745"/>
                <a:gd name="T28" fmla="*/ 241 w 1187"/>
                <a:gd name="T29" fmla="*/ 745 h 745"/>
                <a:gd name="T30" fmla="*/ 257 w 1187"/>
                <a:gd name="T31" fmla="*/ 745 h 745"/>
                <a:gd name="T32" fmla="*/ 274 w 1187"/>
                <a:gd name="T33" fmla="*/ 742 h 745"/>
                <a:gd name="T34" fmla="*/ 290 w 1187"/>
                <a:gd name="T35" fmla="*/ 745 h 745"/>
                <a:gd name="T36" fmla="*/ 306 w 1187"/>
                <a:gd name="T37" fmla="*/ 745 h 745"/>
                <a:gd name="T38" fmla="*/ 322 w 1187"/>
                <a:gd name="T39" fmla="*/ 745 h 745"/>
                <a:gd name="T40" fmla="*/ 338 w 1187"/>
                <a:gd name="T41" fmla="*/ 745 h 745"/>
                <a:gd name="T42" fmla="*/ 355 w 1187"/>
                <a:gd name="T43" fmla="*/ 743 h 745"/>
                <a:gd name="T44" fmla="*/ 371 w 1187"/>
                <a:gd name="T45" fmla="*/ 742 h 745"/>
                <a:gd name="T46" fmla="*/ 388 w 1187"/>
                <a:gd name="T47" fmla="*/ 741 h 745"/>
                <a:gd name="T48" fmla="*/ 404 w 1187"/>
                <a:gd name="T49" fmla="*/ 745 h 745"/>
                <a:gd name="T50" fmla="*/ 420 w 1187"/>
                <a:gd name="T51" fmla="*/ 745 h 745"/>
                <a:gd name="T52" fmla="*/ 437 w 1187"/>
                <a:gd name="T53" fmla="*/ 743 h 745"/>
                <a:gd name="T54" fmla="*/ 455 w 1187"/>
                <a:gd name="T55" fmla="*/ 745 h 745"/>
                <a:gd name="T56" fmla="*/ 472 w 1187"/>
                <a:gd name="T57" fmla="*/ 742 h 745"/>
                <a:gd name="T58" fmla="*/ 491 w 1187"/>
                <a:gd name="T59" fmla="*/ 0 h 745"/>
                <a:gd name="T60" fmla="*/ 508 w 1187"/>
                <a:gd name="T61" fmla="*/ 723 h 745"/>
                <a:gd name="T62" fmla="*/ 528 w 1187"/>
                <a:gd name="T63" fmla="*/ 745 h 745"/>
                <a:gd name="T64" fmla="*/ 545 w 1187"/>
                <a:gd name="T65" fmla="*/ 745 h 745"/>
                <a:gd name="T66" fmla="*/ 562 w 1187"/>
                <a:gd name="T67" fmla="*/ 742 h 745"/>
                <a:gd name="T68" fmla="*/ 579 w 1187"/>
                <a:gd name="T69" fmla="*/ 745 h 745"/>
                <a:gd name="T70" fmla="*/ 599 w 1187"/>
                <a:gd name="T71" fmla="*/ 745 h 745"/>
                <a:gd name="T72" fmla="*/ 617 w 1187"/>
                <a:gd name="T73" fmla="*/ 738 h 745"/>
                <a:gd name="T74" fmla="*/ 635 w 1187"/>
                <a:gd name="T75" fmla="*/ 745 h 745"/>
                <a:gd name="T76" fmla="*/ 655 w 1187"/>
                <a:gd name="T77" fmla="*/ 741 h 745"/>
                <a:gd name="T78" fmla="*/ 674 w 1187"/>
                <a:gd name="T79" fmla="*/ 743 h 745"/>
                <a:gd name="T80" fmla="*/ 699 w 1187"/>
                <a:gd name="T81" fmla="*/ 745 h 745"/>
                <a:gd name="T82" fmla="*/ 718 w 1187"/>
                <a:gd name="T83" fmla="*/ 745 h 745"/>
                <a:gd name="T84" fmla="*/ 737 w 1187"/>
                <a:gd name="T85" fmla="*/ 745 h 745"/>
                <a:gd name="T86" fmla="*/ 760 w 1187"/>
                <a:gd name="T87" fmla="*/ 743 h 745"/>
                <a:gd name="T88" fmla="*/ 786 w 1187"/>
                <a:gd name="T89" fmla="*/ 743 h 745"/>
                <a:gd name="T90" fmla="*/ 815 w 1187"/>
                <a:gd name="T91" fmla="*/ 745 h 745"/>
                <a:gd name="T92" fmla="*/ 833 w 1187"/>
                <a:gd name="T93" fmla="*/ 745 h 745"/>
                <a:gd name="T94" fmla="*/ 855 w 1187"/>
                <a:gd name="T95" fmla="*/ 740 h 745"/>
                <a:gd name="T96" fmla="*/ 877 w 1187"/>
                <a:gd name="T97" fmla="*/ 745 h 745"/>
                <a:gd name="T98" fmla="*/ 898 w 1187"/>
                <a:gd name="T99" fmla="*/ 745 h 745"/>
                <a:gd name="T100" fmla="*/ 924 w 1187"/>
                <a:gd name="T101" fmla="*/ 745 h 745"/>
                <a:gd name="T102" fmla="*/ 943 w 1187"/>
                <a:gd name="T103" fmla="*/ 745 h 745"/>
                <a:gd name="T104" fmla="*/ 962 w 1187"/>
                <a:gd name="T105" fmla="*/ 745 h 745"/>
                <a:gd name="T106" fmla="*/ 985 w 1187"/>
                <a:gd name="T107" fmla="*/ 742 h 745"/>
                <a:gd name="T108" fmla="*/ 1006 w 1187"/>
                <a:gd name="T109" fmla="*/ 745 h 745"/>
                <a:gd name="T110" fmla="*/ 1027 w 1187"/>
                <a:gd name="T111" fmla="*/ 745 h 745"/>
                <a:gd name="T112" fmla="*/ 1055 w 1187"/>
                <a:gd name="T113" fmla="*/ 741 h 745"/>
                <a:gd name="T114" fmla="*/ 1078 w 1187"/>
                <a:gd name="T115" fmla="*/ 745 h 745"/>
                <a:gd name="T116" fmla="*/ 1099 w 1187"/>
                <a:gd name="T117" fmla="*/ 745 h 745"/>
                <a:gd name="T118" fmla="*/ 1132 w 1187"/>
                <a:gd name="T119" fmla="*/ 742 h 745"/>
                <a:gd name="T120" fmla="*/ 1159 w 1187"/>
                <a:gd name="T121" fmla="*/ 743 h 745"/>
                <a:gd name="T122" fmla="*/ 1185 w 1187"/>
                <a:gd name="T123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7" h="745">
                  <a:moveTo>
                    <a:pt x="0" y="743"/>
                  </a:moveTo>
                  <a:lnTo>
                    <a:pt x="0" y="745"/>
                  </a:lnTo>
                  <a:lnTo>
                    <a:pt x="1" y="742"/>
                  </a:lnTo>
                  <a:lnTo>
                    <a:pt x="1" y="745"/>
                  </a:lnTo>
                  <a:lnTo>
                    <a:pt x="2" y="742"/>
                  </a:lnTo>
                  <a:lnTo>
                    <a:pt x="2" y="745"/>
                  </a:lnTo>
                  <a:lnTo>
                    <a:pt x="3" y="743"/>
                  </a:lnTo>
                  <a:lnTo>
                    <a:pt x="3" y="745"/>
                  </a:lnTo>
                  <a:lnTo>
                    <a:pt x="4" y="742"/>
                  </a:lnTo>
                  <a:lnTo>
                    <a:pt x="4" y="745"/>
                  </a:lnTo>
                  <a:lnTo>
                    <a:pt x="5" y="742"/>
                  </a:lnTo>
                  <a:lnTo>
                    <a:pt x="5" y="745"/>
                  </a:lnTo>
                  <a:lnTo>
                    <a:pt x="6" y="734"/>
                  </a:lnTo>
                  <a:lnTo>
                    <a:pt x="6" y="745"/>
                  </a:lnTo>
                  <a:lnTo>
                    <a:pt x="7" y="743"/>
                  </a:lnTo>
                  <a:lnTo>
                    <a:pt x="7" y="745"/>
                  </a:lnTo>
                  <a:lnTo>
                    <a:pt x="8" y="743"/>
                  </a:lnTo>
                  <a:lnTo>
                    <a:pt x="8" y="745"/>
                  </a:lnTo>
                  <a:lnTo>
                    <a:pt x="9" y="742"/>
                  </a:lnTo>
                  <a:lnTo>
                    <a:pt x="9" y="745"/>
                  </a:lnTo>
                  <a:lnTo>
                    <a:pt x="10" y="743"/>
                  </a:lnTo>
                  <a:lnTo>
                    <a:pt x="10" y="745"/>
                  </a:lnTo>
                  <a:lnTo>
                    <a:pt x="11" y="624"/>
                  </a:lnTo>
                  <a:lnTo>
                    <a:pt x="11" y="745"/>
                  </a:lnTo>
                  <a:lnTo>
                    <a:pt x="12" y="743"/>
                  </a:lnTo>
                  <a:lnTo>
                    <a:pt x="12" y="745"/>
                  </a:lnTo>
                  <a:lnTo>
                    <a:pt x="13" y="742"/>
                  </a:lnTo>
                  <a:lnTo>
                    <a:pt x="13" y="745"/>
                  </a:lnTo>
                  <a:lnTo>
                    <a:pt x="14" y="741"/>
                  </a:lnTo>
                  <a:lnTo>
                    <a:pt x="14" y="745"/>
                  </a:lnTo>
                  <a:lnTo>
                    <a:pt x="15" y="742"/>
                  </a:lnTo>
                  <a:lnTo>
                    <a:pt x="15" y="745"/>
                  </a:lnTo>
                  <a:lnTo>
                    <a:pt x="16" y="743"/>
                  </a:lnTo>
                  <a:lnTo>
                    <a:pt x="16" y="745"/>
                  </a:lnTo>
                  <a:lnTo>
                    <a:pt x="17" y="743"/>
                  </a:lnTo>
                  <a:lnTo>
                    <a:pt x="17" y="745"/>
                  </a:lnTo>
                  <a:lnTo>
                    <a:pt x="18" y="742"/>
                  </a:lnTo>
                  <a:lnTo>
                    <a:pt x="18" y="745"/>
                  </a:lnTo>
                  <a:lnTo>
                    <a:pt x="19" y="743"/>
                  </a:lnTo>
                  <a:lnTo>
                    <a:pt x="19" y="745"/>
                  </a:lnTo>
                  <a:lnTo>
                    <a:pt x="20" y="740"/>
                  </a:lnTo>
                  <a:lnTo>
                    <a:pt x="20" y="745"/>
                  </a:lnTo>
                  <a:lnTo>
                    <a:pt x="21" y="742"/>
                  </a:lnTo>
                  <a:lnTo>
                    <a:pt x="21" y="745"/>
                  </a:lnTo>
                  <a:lnTo>
                    <a:pt x="22" y="742"/>
                  </a:lnTo>
                  <a:lnTo>
                    <a:pt x="22" y="745"/>
                  </a:lnTo>
                  <a:lnTo>
                    <a:pt x="23" y="743"/>
                  </a:lnTo>
                  <a:lnTo>
                    <a:pt x="23" y="745"/>
                  </a:lnTo>
                  <a:lnTo>
                    <a:pt x="24" y="742"/>
                  </a:lnTo>
                  <a:lnTo>
                    <a:pt x="24" y="745"/>
                  </a:lnTo>
                  <a:lnTo>
                    <a:pt x="25" y="743"/>
                  </a:lnTo>
                  <a:lnTo>
                    <a:pt x="25" y="745"/>
                  </a:lnTo>
                  <a:lnTo>
                    <a:pt x="26" y="742"/>
                  </a:lnTo>
                  <a:lnTo>
                    <a:pt x="26" y="745"/>
                  </a:lnTo>
                  <a:lnTo>
                    <a:pt x="27" y="743"/>
                  </a:lnTo>
                  <a:lnTo>
                    <a:pt x="27" y="745"/>
                  </a:lnTo>
                  <a:lnTo>
                    <a:pt x="28" y="742"/>
                  </a:lnTo>
                  <a:lnTo>
                    <a:pt x="28" y="745"/>
                  </a:lnTo>
                  <a:lnTo>
                    <a:pt x="29" y="742"/>
                  </a:lnTo>
                  <a:lnTo>
                    <a:pt x="29" y="745"/>
                  </a:lnTo>
                  <a:lnTo>
                    <a:pt x="30" y="495"/>
                  </a:lnTo>
                  <a:lnTo>
                    <a:pt x="30" y="745"/>
                  </a:lnTo>
                  <a:lnTo>
                    <a:pt x="31" y="742"/>
                  </a:lnTo>
                  <a:lnTo>
                    <a:pt x="31" y="745"/>
                  </a:lnTo>
                  <a:lnTo>
                    <a:pt x="32" y="742"/>
                  </a:lnTo>
                  <a:lnTo>
                    <a:pt x="32" y="745"/>
                  </a:lnTo>
                  <a:lnTo>
                    <a:pt x="33" y="743"/>
                  </a:lnTo>
                  <a:lnTo>
                    <a:pt x="33" y="745"/>
                  </a:lnTo>
                  <a:lnTo>
                    <a:pt x="34" y="647"/>
                  </a:lnTo>
                  <a:lnTo>
                    <a:pt x="34" y="745"/>
                  </a:lnTo>
                  <a:lnTo>
                    <a:pt x="35" y="743"/>
                  </a:lnTo>
                  <a:lnTo>
                    <a:pt x="35" y="745"/>
                  </a:lnTo>
                  <a:lnTo>
                    <a:pt x="36" y="742"/>
                  </a:lnTo>
                  <a:lnTo>
                    <a:pt x="36" y="745"/>
                  </a:lnTo>
                  <a:lnTo>
                    <a:pt x="37" y="743"/>
                  </a:lnTo>
                  <a:lnTo>
                    <a:pt x="37" y="745"/>
                  </a:lnTo>
                  <a:lnTo>
                    <a:pt x="38" y="741"/>
                  </a:lnTo>
                  <a:lnTo>
                    <a:pt x="38" y="745"/>
                  </a:lnTo>
                  <a:lnTo>
                    <a:pt x="39" y="742"/>
                  </a:lnTo>
                  <a:lnTo>
                    <a:pt x="39" y="745"/>
                  </a:lnTo>
                  <a:lnTo>
                    <a:pt x="40" y="743"/>
                  </a:lnTo>
                  <a:lnTo>
                    <a:pt x="40" y="745"/>
                  </a:lnTo>
                  <a:lnTo>
                    <a:pt x="41" y="743"/>
                  </a:lnTo>
                  <a:lnTo>
                    <a:pt x="41" y="745"/>
                  </a:lnTo>
                  <a:lnTo>
                    <a:pt x="42" y="743"/>
                  </a:lnTo>
                  <a:lnTo>
                    <a:pt x="42" y="745"/>
                  </a:lnTo>
                  <a:lnTo>
                    <a:pt x="43" y="741"/>
                  </a:lnTo>
                  <a:lnTo>
                    <a:pt x="43" y="745"/>
                  </a:lnTo>
                  <a:lnTo>
                    <a:pt x="44" y="743"/>
                  </a:lnTo>
                  <a:lnTo>
                    <a:pt x="44" y="745"/>
                  </a:lnTo>
                  <a:lnTo>
                    <a:pt x="45" y="743"/>
                  </a:lnTo>
                  <a:lnTo>
                    <a:pt x="45" y="745"/>
                  </a:lnTo>
                  <a:lnTo>
                    <a:pt x="46" y="742"/>
                  </a:lnTo>
                  <a:lnTo>
                    <a:pt x="46" y="745"/>
                  </a:lnTo>
                  <a:lnTo>
                    <a:pt x="47" y="743"/>
                  </a:lnTo>
                  <a:lnTo>
                    <a:pt x="47" y="745"/>
                  </a:lnTo>
                  <a:lnTo>
                    <a:pt x="48" y="743"/>
                  </a:lnTo>
                  <a:lnTo>
                    <a:pt x="48" y="745"/>
                  </a:lnTo>
                  <a:lnTo>
                    <a:pt x="49" y="743"/>
                  </a:lnTo>
                  <a:lnTo>
                    <a:pt x="49" y="745"/>
                  </a:lnTo>
                  <a:lnTo>
                    <a:pt x="50" y="743"/>
                  </a:lnTo>
                  <a:lnTo>
                    <a:pt x="50" y="745"/>
                  </a:lnTo>
                  <a:lnTo>
                    <a:pt x="51" y="743"/>
                  </a:lnTo>
                  <a:lnTo>
                    <a:pt x="51" y="745"/>
                  </a:lnTo>
                  <a:lnTo>
                    <a:pt x="52" y="745"/>
                  </a:lnTo>
                  <a:lnTo>
                    <a:pt x="52" y="742"/>
                  </a:lnTo>
                  <a:lnTo>
                    <a:pt x="53" y="743"/>
                  </a:lnTo>
                  <a:lnTo>
                    <a:pt x="53" y="745"/>
                  </a:lnTo>
                  <a:lnTo>
                    <a:pt x="54" y="735"/>
                  </a:lnTo>
                  <a:lnTo>
                    <a:pt x="54" y="745"/>
                  </a:lnTo>
                  <a:lnTo>
                    <a:pt x="55" y="742"/>
                  </a:lnTo>
                  <a:lnTo>
                    <a:pt x="55" y="745"/>
                  </a:lnTo>
                  <a:lnTo>
                    <a:pt x="56" y="737"/>
                  </a:lnTo>
                  <a:lnTo>
                    <a:pt x="56" y="745"/>
                  </a:lnTo>
                  <a:lnTo>
                    <a:pt x="57" y="742"/>
                  </a:lnTo>
                  <a:lnTo>
                    <a:pt x="57" y="745"/>
                  </a:lnTo>
                  <a:lnTo>
                    <a:pt x="58" y="743"/>
                  </a:lnTo>
                  <a:lnTo>
                    <a:pt x="58" y="745"/>
                  </a:lnTo>
                  <a:lnTo>
                    <a:pt x="59" y="742"/>
                  </a:lnTo>
                  <a:lnTo>
                    <a:pt x="59" y="745"/>
                  </a:lnTo>
                  <a:lnTo>
                    <a:pt x="60" y="742"/>
                  </a:lnTo>
                  <a:lnTo>
                    <a:pt x="60" y="745"/>
                  </a:lnTo>
                  <a:lnTo>
                    <a:pt x="61" y="743"/>
                  </a:lnTo>
                  <a:lnTo>
                    <a:pt x="61" y="745"/>
                  </a:lnTo>
                  <a:lnTo>
                    <a:pt x="62" y="743"/>
                  </a:lnTo>
                  <a:lnTo>
                    <a:pt x="62" y="745"/>
                  </a:lnTo>
                  <a:lnTo>
                    <a:pt x="63" y="742"/>
                  </a:lnTo>
                  <a:lnTo>
                    <a:pt x="63" y="745"/>
                  </a:lnTo>
                  <a:lnTo>
                    <a:pt x="64" y="742"/>
                  </a:lnTo>
                  <a:lnTo>
                    <a:pt x="64" y="745"/>
                  </a:lnTo>
                  <a:lnTo>
                    <a:pt x="65" y="742"/>
                  </a:lnTo>
                  <a:lnTo>
                    <a:pt x="65" y="745"/>
                  </a:lnTo>
                  <a:lnTo>
                    <a:pt x="66" y="743"/>
                  </a:lnTo>
                  <a:lnTo>
                    <a:pt x="66" y="745"/>
                  </a:lnTo>
                  <a:lnTo>
                    <a:pt x="67" y="743"/>
                  </a:lnTo>
                  <a:lnTo>
                    <a:pt x="67" y="745"/>
                  </a:lnTo>
                  <a:lnTo>
                    <a:pt x="68" y="742"/>
                  </a:lnTo>
                  <a:lnTo>
                    <a:pt x="68" y="745"/>
                  </a:lnTo>
                  <a:lnTo>
                    <a:pt x="69" y="742"/>
                  </a:lnTo>
                  <a:lnTo>
                    <a:pt x="69" y="745"/>
                  </a:lnTo>
                  <a:lnTo>
                    <a:pt x="70" y="742"/>
                  </a:lnTo>
                  <a:lnTo>
                    <a:pt x="70" y="745"/>
                  </a:lnTo>
                  <a:lnTo>
                    <a:pt x="71" y="711"/>
                  </a:lnTo>
                  <a:lnTo>
                    <a:pt x="71" y="745"/>
                  </a:lnTo>
                  <a:lnTo>
                    <a:pt x="72" y="742"/>
                  </a:lnTo>
                  <a:lnTo>
                    <a:pt x="72" y="745"/>
                  </a:lnTo>
                  <a:lnTo>
                    <a:pt x="73" y="736"/>
                  </a:lnTo>
                  <a:lnTo>
                    <a:pt x="73" y="745"/>
                  </a:lnTo>
                  <a:lnTo>
                    <a:pt x="74" y="743"/>
                  </a:lnTo>
                  <a:lnTo>
                    <a:pt x="74" y="745"/>
                  </a:lnTo>
                  <a:lnTo>
                    <a:pt x="75" y="742"/>
                  </a:lnTo>
                  <a:lnTo>
                    <a:pt x="75" y="745"/>
                  </a:lnTo>
                  <a:lnTo>
                    <a:pt x="76" y="742"/>
                  </a:lnTo>
                  <a:lnTo>
                    <a:pt x="76" y="745"/>
                  </a:lnTo>
                  <a:lnTo>
                    <a:pt x="77" y="742"/>
                  </a:lnTo>
                  <a:lnTo>
                    <a:pt x="77" y="745"/>
                  </a:lnTo>
                  <a:lnTo>
                    <a:pt x="78" y="743"/>
                  </a:lnTo>
                  <a:lnTo>
                    <a:pt x="78" y="745"/>
                  </a:lnTo>
                  <a:lnTo>
                    <a:pt x="79" y="743"/>
                  </a:lnTo>
                  <a:lnTo>
                    <a:pt x="79" y="745"/>
                  </a:lnTo>
                  <a:lnTo>
                    <a:pt x="80" y="743"/>
                  </a:lnTo>
                  <a:lnTo>
                    <a:pt x="80" y="745"/>
                  </a:lnTo>
                  <a:lnTo>
                    <a:pt x="81" y="743"/>
                  </a:lnTo>
                  <a:lnTo>
                    <a:pt x="81" y="745"/>
                  </a:lnTo>
                  <a:lnTo>
                    <a:pt x="82" y="743"/>
                  </a:lnTo>
                  <a:lnTo>
                    <a:pt x="82" y="745"/>
                  </a:lnTo>
                  <a:lnTo>
                    <a:pt x="83" y="742"/>
                  </a:lnTo>
                  <a:lnTo>
                    <a:pt x="83" y="745"/>
                  </a:lnTo>
                  <a:lnTo>
                    <a:pt x="84" y="721"/>
                  </a:lnTo>
                  <a:lnTo>
                    <a:pt x="84" y="745"/>
                  </a:lnTo>
                  <a:lnTo>
                    <a:pt x="85" y="743"/>
                  </a:lnTo>
                  <a:lnTo>
                    <a:pt x="85" y="745"/>
                  </a:lnTo>
                  <a:lnTo>
                    <a:pt x="86" y="727"/>
                  </a:lnTo>
                  <a:lnTo>
                    <a:pt x="86" y="745"/>
                  </a:lnTo>
                  <a:lnTo>
                    <a:pt x="87" y="742"/>
                  </a:lnTo>
                  <a:lnTo>
                    <a:pt x="87" y="745"/>
                  </a:lnTo>
                  <a:lnTo>
                    <a:pt x="88" y="728"/>
                  </a:lnTo>
                  <a:lnTo>
                    <a:pt x="88" y="745"/>
                  </a:lnTo>
                  <a:lnTo>
                    <a:pt x="89" y="743"/>
                  </a:lnTo>
                  <a:lnTo>
                    <a:pt x="89" y="745"/>
                  </a:lnTo>
                  <a:lnTo>
                    <a:pt x="90" y="743"/>
                  </a:lnTo>
                  <a:lnTo>
                    <a:pt x="90" y="745"/>
                  </a:lnTo>
                  <a:lnTo>
                    <a:pt x="91" y="743"/>
                  </a:lnTo>
                  <a:lnTo>
                    <a:pt x="91" y="745"/>
                  </a:lnTo>
                  <a:lnTo>
                    <a:pt x="92" y="743"/>
                  </a:lnTo>
                  <a:lnTo>
                    <a:pt x="92" y="745"/>
                  </a:lnTo>
                  <a:lnTo>
                    <a:pt x="93" y="742"/>
                  </a:lnTo>
                  <a:lnTo>
                    <a:pt x="93" y="745"/>
                  </a:lnTo>
                  <a:lnTo>
                    <a:pt x="94" y="743"/>
                  </a:lnTo>
                  <a:lnTo>
                    <a:pt x="94" y="745"/>
                  </a:lnTo>
                  <a:lnTo>
                    <a:pt x="95" y="742"/>
                  </a:lnTo>
                  <a:lnTo>
                    <a:pt x="95" y="745"/>
                  </a:lnTo>
                  <a:lnTo>
                    <a:pt x="96" y="743"/>
                  </a:lnTo>
                  <a:lnTo>
                    <a:pt x="96" y="745"/>
                  </a:lnTo>
                  <a:lnTo>
                    <a:pt x="97" y="740"/>
                  </a:lnTo>
                  <a:lnTo>
                    <a:pt x="97" y="745"/>
                  </a:lnTo>
                  <a:lnTo>
                    <a:pt x="98" y="743"/>
                  </a:lnTo>
                  <a:lnTo>
                    <a:pt x="98" y="745"/>
                  </a:lnTo>
                  <a:lnTo>
                    <a:pt x="99" y="740"/>
                  </a:lnTo>
                  <a:lnTo>
                    <a:pt x="99" y="745"/>
                  </a:lnTo>
                  <a:lnTo>
                    <a:pt x="100" y="727"/>
                  </a:lnTo>
                  <a:lnTo>
                    <a:pt x="100" y="745"/>
                  </a:lnTo>
                  <a:lnTo>
                    <a:pt x="101" y="729"/>
                  </a:lnTo>
                  <a:lnTo>
                    <a:pt x="101" y="745"/>
                  </a:lnTo>
                  <a:lnTo>
                    <a:pt x="102" y="743"/>
                  </a:lnTo>
                  <a:lnTo>
                    <a:pt x="102" y="745"/>
                  </a:lnTo>
                  <a:lnTo>
                    <a:pt x="103" y="743"/>
                  </a:lnTo>
                  <a:lnTo>
                    <a:pt x="103" y="745"/>
                  </a:lnTo>
                  <a:lnTo>
                    <a:pt x="104" y="721"/>
                  </a:lnTo>
                  <a:lnTo>
                    <a:pt x="104" y="745"/>
                  </a:lnTo>
                  <a:lnTo>
                    <a:pt x="105" y="743"/>
                  </a:lnTo>
                  <a:lnTo>
                    <a:pt x="105" y="745"/>
                  </a:lnTo>
                  <a:lnTo>
                    <a:pt x="106" y="743"/>
                  </a:lnTo>
                  <a:lnTo>
                    <a:pt x="106" y="745"/>
                  </a:lnTo>
                  <a:lnTo>
                    <a:pt x="107" y="742"/>
                  </a:lnTo>
                  <a:lnTo>
                    <a:pt x="107" y="745"/>
                  </a:lnTo>
                  <a:lnTo>
                    <a:pt x="108" y="743"/>
                  </a:lnTo>
                  <a:lnTo>
                    <a:pt x="108" y="745"/>
                  </a:lnTo>
                  <a:lnTo>
                    <a:pt x="109" y="705"/>
                  </a:lnTo>
                  <a:lnTo>
                    <a:pt x="109" y="745"/>
                  </a:lnTo>
                  <a:lnTo>
                    <a:pt x="110" y="743"/>
                  </a:lnTo>
                  <a:lnTo>
                    <a:pt x="110" y="745"/>
                  </a:lnTo>
                  <a:lnTo>
                    <a:pt x="111" y="743"/>
                  </a:lnTo>
                  <a:lnTo>
                    <a:pt x="111" y="745"/>
                  </a:lnTo>
                  <a:lnTo>
                    <a:pt x="112" y="743"/>
                  </a:lnTo>
                  <a:lnTo>
                    <a:pt x="112" y="745"/>
                  </a:lnTo>
                  <a:lnTo>
                    <a:pt x="113" y="743"/>
                  </a:lnTo>
                  <a:lnTo>
                    <a:pt x="113" y="745"/>
                  </a:lnTo>
                  <a:lnTo>
                    <a:pt x="114" y="679"/>
                  </a:lnTo>
                  <a:lnTo>
                    <a:pt x="114" y="745"/>
                  </a:lnTo>
                  <a:lnTo>
                    <a:pt x="115" y="743"/>
                  </a:lnTo>
                  <a:lnTo>
                    <a:pt x="115" y="745"/>
                  </a:lnTo>
                  <a:lnTo>
                    <a:pt x="116" y="736"/>
                  </a:lnTo>
                  <a:lnTo>
                    <a:pt x="116" y="745"/>
                  </a:lnTo>
                  <a:lnTo>
                    <a:pt x="117" y="698"/>
                  </a:lnTo>
                  <a:lnTo>
                    <a:pt x="117" y="745"/>
                  </a:lnTo>
                  <a:lnTo>
                    <a:pt x="118" y="742"/>
                  </a:lnTo>
                  <a:lnTo>
                    <a:pt x="118" y="745"/>
                  </a:lnTo>
                  <a:lnTo>
                    <a:pt x="119" y="743"/>
                  </a:lnTo>
                  <a:lnTo>
                    <a:pt x="119" y="745"/>
                  </a:lnTo>
                  <a:lnTo>
                    <a:pt x="120" y="743"/>
                  </a:lnTo>
                  <a:lnTo>
                    <a:pt x="120" y="745"/>
                  </a:lnTo>
                  <a:lnTo>
                    <a:pt x="121" y="743"/>
                  </a:lnTo>
                  <a:lnTo>
                    <a:pt x="121" y="745"/>
                  </a:lnTo>
                  <a:lnTo>
                    <a:pt x="122" y="743"/>
                  </a:lnTo>
                  <a:lnTo>
                    <a:pt x="122" y="745"/>
                  </a:lnTo>
                  <a:lnTo>
                    <a:pt x="123" y="741"/>
                  </a:lnTo>
                  <a:lnTo>
                    <a:pt x="123" y="745"/>
                  </a:lnTo>
                  <a:lnTo>
                    <a:pt x="124" y="679"/>
                  </a:lnTo>
                  <a:lnTo>
                    <a:pt x="124" y="745"/>
                  </a:lnTo>
                  <a:lnTo>
                    <a:pt x="125" y="740"/>
                  </a:lnTo>
                  <a:lnTo>
                    <a:pt x="125" y="745"/>
                  </a:lnTo>
                  <a:lnTo>
                    <a:pt x="126" y="742"/>
                  </a:lnTo>
                  <a:lnTo>
                    <a:pt x="126" y="745"/>
                  </a:lnTo>
                  <a:lnTo>
                    <a:pt x="127" y="742"/>
                  </a:lnTo>
                  <a:lnTo>
                    <a:pt x="127" y="745"/>
                  </a:lnTo>
                  <a:lnTo>
                    <a:pt x="128" y="742"/>
                  </a:lnTo>
                  <a:lnTo>
                    <a:pt x="128" y="745"/>
                  </a:lnTo>
                  <a:lnTo>
                    <a:pt x="129" y="705"/>
                  </a:lnTo>
                  <a:lnTo>
                    <a:pt x="129" y="745"/>
                  </a:lnTo>
                  <a:lnTo>
                    <a:pt x="130" y="743"/>
                  </a:lnTo>
                  <a:lnTo>
                    <a:pt x="130" y="745"/>
                  </a:lnTo>
                  <a:lnTo>
                    <a:pt x="131" y="735"/>
                  </a:lnTo>
                  <a:lnTo>
                    <a:pt x="131" y="745"/>
                  </a:lnTo>
                  <a:lnTo>
                    <a:pt x="132" y="742"/>
                  </a:lnTo>
                  <a:lnTo>
                    <a:pt x="132" y="745"/>
                  </a:lnTo>
                  <a:lnTo>
                    <a:pt x="133" y="720"/>
                  </a:lnTo>
                  <a:lnTo>
                    <a:pt x="133" y="745"/>
                  </a:lnTo>
                  <a:lnTo>
                    <a:pt x="134" y="583"/>
                  </a:lnTo>
                  <a:lnTo>
                    <a:pt x="134" y="745"/>
                  </a:lnTo>
                  <a:lnTo>
                    <a:pt x="135" y="743"/>
                  </a:lnTo>
                  <a:lnTo>
                    <a:pt x="135" y="745"/>
                  </a:lnTo>
                  <a:lnTo>
                    <a:pt x="136" y="743"/>
                  </a:lnTo>
                  <a:lnTo>
                    <a:pt x="136" y="745"/>
                  </a:lnTo>
                  <a:lnTo>
                    <a:pt x="137" y="741"/>
                  </a:lnTo>
                  <a:lnTo>
                    <a:pt x="137" y="745"/>
                  </a:lnTo>
                  <a:lnTo>
                    <a:pt x="138" y="743"/>
                  </a:lnTo>
                  <a:lnTo>
                    <a:pt x="138" y="745"/>
                  </a:lnTo>
                  <a:lnTo>
                    <a:pt x="139" y="743"/>
                  </a:lnTo>
                  <a:lnTo>
                    <a:pt x="139" y="745"/>
                  </a:lnTo>
                  <a:lnTo>
                    <a:pt x="140" y="743"/>
                  </a:lnTo>
                  <a:lnTo>
                    <a:pt x="140" y="745"/>
                  </a:lnTo>
                  <a:lnTo>
                    <a:pt x="141" y="742"/>
                  </a:lnTo>
                  <a:lnTo>
                    <a:pt x="141" y="745"/>
                  </a:lnTo>
                  <a:lnTo>
                    <a:pt x="142" y="742"/>
                  </a:lnTo>
                  <a:lnTo>
                    <a:pt x="142" y="745"/>
                  </a:lnTo>
                  <a:lnTo>
                    <a:pt x="143" y="742"/>
                  </a:lnTo>
                  <a:lnTo>
                    <a:pt x="143" y="745"/>
                  </a:lnTo>
                  <a:lnTo>
                    <a:pt x="144" y="742"/>
                  </a:lnTo>
                  <a:lnTo>
                    <a:pt x="144" y="745"/>
                  </a:lnTo>
                  <a:lnTo>
                    <a:pt x="145" y="739"/>
                  </a:lnTo>
                  <a:lnTo>
                    <a:pt x="145" y="745"/>
                  </a:lnTo>
                  <a:lnTo>
                    <a:pt x="146" y="742"/>
                  </a:lnTo>
                  <a:lnTo>
                    <a:pt x="146" y="745"/>
                  </a:lnTo>
                  <a:lnTo>
                    <a:pt x="147" y="743"/>
                  </a:lnTo>
                  <a:lnTo>
                    <a:pt x="147" y="745"/>
                  </a:lnTo>
                  <a:lnTo>
                    <a:pt x="148" y="741"/>
                  </a:lnTo>
                  <a:lnTo>
                    <a:pt x="148" y="745"/>
                  </a:lnTo>
                  <a:lnTo>
                    <a:pt x="149" y="742"/>
                  </a:lnTo>
                  <a:lnTo>
                    <a:pt x="149" y="745"/>
                  </a:lnTo>
                  <a:lnTo>
                    <a:pt x="150" y="743"/>
                  </a:lnTo>
                  <a:lnTo>
                    <a:pt x="150" y="745"/>
                  </a:lnTo>
                  <a:lnTo>
                    <a:pt x="151" y="737"/>
                  </a:lnTo>
                  <a:lnTo>
                    <a:pt x="151" y="745"/>
                  </a:lnTo>
                  <a:lnTo>
                    <a:pt x="152" y="743"/>
                  </a:lnTo>
                  <a:lnTo>
                    <a:pt x="152" y="745"/>
                  </a:lnTo>
                  <a:lnTo>
                    <a:pt x="153" y="743"/>
                  </a:lnTo>
                  <a:lnTo>
                    <a:pt x="153" y="745"/>
                  </a:lnTo>
                  <a:lnTo>
                    <a:pt x="154" y="742"/>
                  </a:lnTo>
                  <a:lnTo>
                    <a:pt x="154" y="745"/>
                  </a:lnTo>
                  <a:lnTo>
                    <a:pt x="155" y="732"/>
                  </a:lnTo>
                  <a:lnTo>
                    <a:pt x="155" y="745"/>
                  </a:lnTo>
                  <a:lnTo>
                    <a:pt x="156" y="742"/>
                  </a:lnTo>
                  <a:lnTo>
                    <a:pt x="156" y="745"/>
                  </a:lnTo>
                  <a:lnTo>
                    <a:pt x="157" y="742"/>
                  </a:lnTo>
                  <a:lnTo>
                    <a:pt x="157" y="745"/>
                  </a:lnTo>
                  <a:lnTo>
                    <a:pt x="158" y="743"/>
                  </a:lnTo>
                  <a:lnTo>
                    <a:pt x="158" y="745"/>
                  </a:lnTo>
                  <a:lnTo>
                    <a:pt x="159" y="715"/>
                  </a:lnTo>
                  <a:lnTo>
                    <a:pt x="159" y="745"/>
                  </a:lnTo>
                  <a:lnTo>
                    <a:pt x="160" y="743"/>
                  </a:lnTo>
                  <a:lnTo>
                    <a:pt x="160" y="745"/>
                  </a:lnTo>
                  <a:lnTo>
                    <a:pt x="161" y="743"/>
                  </a:lnTo>
                  <a:lnTo>
                    <a:pt x="161" y="745"/>
                  </a:lnTo>
                  <a:lnTo>
                    <a:pt x="162" y="742"/>
                  </a:lnTo>
                  <a:lnTo>
                    <a:pt x="162" y="745"/>
                  </a:lnTo>
                  <a:lnTo>
                    <a:pt x="163" y="743"/>
                  </a:lnTo>
                  <a:lnTo>
                    <a:pt x="163" y="745"/>
                  </a:lnTo>
                  <a:lnTo>
                    <a:pt x="165" y="745"/>
                  </a:lnTo>
                  <a:lnTo>
                    <a:pt x="165" y="743"/>
                  </a:lnTo>
                  <a:lnTo>
                    <a:pt x="165" y="745"/>
                  </a:lnTo>
                  <a:lnTo>
                    <a:pt x="166" y="726"/>
                  </a:lnTo>
                  <a:lnTo>
                    <a:pt x="166" y="745"/>
                  </a:lnTo>
                  <a:lnTo>
                    <a:pt x="167" y="742"/>
                  </a:lnTo>
                  <a:lnTo>
                    <a:pt x="167" y="745"/>
                  </a:lnTo>
                  <a:lnTo>
                    <a:pt x="168" y="742"/>
                  </a:lnTo>
                  <a:lnTo>
                    <a:pt x="168" y="745"/>
                  </a:lnTo>
                  <a:lnTo>
                    <a:pt x="169" y="743"/>
                  </a:lnTo>
                  <a:lnTo>
                    <a:pt x="169" y="745"/>
                  </a:lnTo>
                  <a:lnTo>
                    <a:pt x="170" y="743"/>
                  </a:lnTo>
                  <a:lnTo>
                    <a:pt x="170" y="745"/>
                  </a:lnTo>
                  <a:lnTo>
                    <a:pt x="171" y="743"/>
                  </a:lnTo>
                  <a:lnTo>
                    <a:pt x="171" y="745"/>
                  </a:lnTo>
                  <a:lnTo>
                    <a:pt x="172" y="742"/>
                  </a:lnTo>
                  <a:lnTo>
                    <a:pt x="172" y="745"/>
                  </a:lnTo>
                  <a:lnTo>
                    <a:pt x="173" y="743"/>
                  </a:lnTo>
                  <a:lnTo>
                    <a:pt x="173" y="745"/>
                  </a:lnTo>
                  <a:lnTo>
                    <a:pt x="174" y="742"/>
                  </a:lnTo>
                  <a:lnTo>
                    <a:pt x="174" y="745"/>
                  </a:lnTo>
                  <a:lnTo>
                    <a:pt x="175" y="718"/>
                  </a:lnTo>
                  <a:lnTo>
                    <a:pt x="175" y="745"/>
                  </a:lnTo>
                  <a:lnTo>
                    <a:pt x="176" y="743"/>
                  </a:lnTo>
                  <a:lnTo>
                    <a:pt x="176" y="745"/>
                  </a:lnTo>
                  <a:lnTo>
                    <a:pt x="177" y="743"/>
                  </a:lnTo>
                  <a:lnTo>
                    <a:pt x="177" y="745"/>
                  </a:lnTo>
                  <a:lnTo>
                    <a:pt x="178" y="743"/>
                  </a:lnTo>
                  <a:lnTo>
                    <a:pt x="178" y="745"/>
                  </a:lnTo>
                  <a:lnTo>
                    <a:pt x="179" y="743"/>
                  </a:lnTo>
                  <a:lnTo>
                    <a:pt x="179" y="745"/>
                  </a:lnTo>
                  <a:lnTo>
                    <a:pt x="181" y="745"/>
                  </a:lnTo>
                  <a:lnTo>
                    <a:pt x="181" y="742"/>
                  </a:lnTo>
                  <a:lnTo>
                    <a:pt x="181" y="745"/>
                  </a:lnTo>
                  <a:lnTo>
                    <a:pt x="182" y="743"/>
                  </a:lnTo>
                  <a:lnTo>
                    <a:pt x="182" y="745"/>
                  </a:lnTo>
                  <a:lnTo>
                    <a:pt x="183" y="743"/>
                  </a:lnTo>
                  <a:lnTo>
                    <a:pt x="183" y="745"/>
                  </a:lnTo>
                  <a:lnTo>
                    <a:pt x="184" y="743"/>
                  </a:lnTo>
                  <a:lnTo>
                    <a:pt x="184" y="745"/>
                  </a:lnTo>
                  <a:lnTo>
                    <a:pt x="185" y="638"/>
                  </a:lnTo>
                  <a:lnTo>
                    <a:pt x="185" y="745"/>
                  </a:lnTo>
                  <a:lnTo>
                    <a:pt x="186" y="724"/>
                  </a:lnTo>
                  <a:lnTo>
                    <a:pt x="186" y="745"/>
                  </a:lnTo>
                  <a:lnTo>
                    <a:pt x="187" y="741"/>
                  </a:lnTo>
                  <a:lnTo>
                    <a:pt x="187" y="745"/>
                  </a:lnTo>
                  <a:lnTo>
                    <a:pt x="188" y="735"/>
                  </a:lnTo>
                  <a:lnTo>
                    <a:pt x="188" y="745"/>
                  </a:lnTo>
                  <a:lnTo>
                    <a:pt x="189" y="742"/>
                  </a:lnTo>
                  <a:lnTo>
                    <a:pt x="189" y="745"/>
                  </a:lnTo>
                  <a:lnTo>
                    <a:pt x="190" y="695"/>
                  </a:lnTo>
                  <a:lnTo>
                    <a:pt x="190" y="745"/>
                  </a:lnTo>
                  <a:lnTo>
                    <a:pt x="191" y="728"/>
                  </a:lnTo>
                  <a:lnTo>
                    <a:pt x="191" y="745"/>
                  </a:lnTo>
                  <a:lnTo>
                    <a:pt x="193" y="745"/>
                  </a:lnTo>
                  <a:lnTo>
                    <a:pt x="193" y="743"/>
                  </a:lnTo>
                  <a:lnTo>
                    <a:pt x="193" y="745"/>
                  </a:lnTo>
                  <a:lnTo>
                    <a:pt x="194" y="742"/>
                  </a:lnTo>
                  <a:lnTo>
                    <a:pt x="194" y="745"/>
                  </a:lnTo>
                  <a:lnTo>
                    <a:pt x="195" y="735"/>
                  </a:lnTo>
                  <a:lnTo>
                    <a:pt x="195" y="745"/>
                  </a:lnTo>
                  <a:lnTo>
                    <a:pt x="196" y="738"/>
                  </a:lnTo>
                  <a:lnTo>
                    <a:pt x="196" y="745"/>
                  </a:lnTo>
                  <a:lnTo>
                    <a:pt x="197" y="743"/>
                  </a:lnTo>
                  <a:lnTo>
                    <a:pt x="197" y="745"/>
                  </a:lnTo>
                  <a:lnTo>
                    <a:pt x="198" y="742"/>
                  </a:lnTo>
                  <a:lnTo>
                    <a:pt x="198" y="745"/>
                  </a:lnTo>
                  <a:lnTo>
                    <a:pt x="199" y="742"/>
                  </a:lnTo>
                  <a:lnTo>
                    <a:pt x="199" y="745"/>
                  </a:lnTo>
                  <a:lnTo>
                    <a:pt x="201" y="745"/>
                  </a:lnTo>
                  <a:lnTo>
                    <a:pt x="201" y="743"/>
                  </a:lnTo>
                  <a:lnTo>
                    <a:pt x="201" y="745"/>
                  </a:lnTo>
                  <a:lnTo>
                    <a:pt x="202" y="743"/>
                  </a:lnTo>
                  <a:lnTo>
                    <a:pt x="202" y="745"/>
                  </a:lnTo>
                  <a:lnTo>
                    <a:pt x="203" y="743"/>
                  </a:lnTo>
                  <a:lnTo>
                    <a:pt x="203" y="745"/>
                  </a:lnTo>
                  <a:lnTo>
                    <a:pt x="204" y="736"/>
                  </a:lnTo>
                  <a:lnTo>
                    <a:pt x="204" y="745"/>
                  </a:lnTo>
                  <a:lnTo>
                    <a:pt x="205" y="724"/>
                  </a:lnTo>
                  <a:lnTo>
                    <a:pt x="205" y="745"/>
                  </a:lnTo>
                  <a:lnTo>
                    <a:pt x="206" y="709"/>
                  </a:lnTo>
                  <a:lnTo>
                    <a:pt x="206" y="745"/>
                  </a:lnTo>
                  <a:lnTo>
                    <a:pt x="207" y="742"/>
                  </a:lnTo>
                  <a:lnTo>
                    <a:pt x="207" y="745"/>
                  </a:lnTo>
                  <a:lnTo>
                    <a:pt x="208" y="742"/>
                  </a:lnTo>
                  <a:lnTo>
                    <a:pt x="208" y="745"/>
                  </a:lnTo>
                  <a:lnTo>
                    <a:pt x="209" y="743"/>
                  </a:lnTo>
                  <a:lnTo>
                    <a:pt x="209" y="745"/>
                  </a:lnTo>
                  <a:lnTo>
                    <a:pt x="210" y="741"/>
                  </a:lnTo>
                  <a:lnTo>
                    <a:pt x="210" y="745"/>
                  </a:lnTo>
                  <a:lnTo>
                    <a:pt x="211" y="743"/>
                  </a:lnTo>
                  <a:lnTo>
                    <a:pt x="211" y="745"/>
                  </a:lnTo>
                  <a:lnTo>
                    <a:pt x="212" y="743"/>
                  </a:lnTo>
                  <a:lnTo>
                    <a:pt x="212" y="745"/>
                  </a:lnTo>
                  <a:lnTo>
                    <a:pt x="213" y="737"/>
                  </a:lnTo>
                  <a:lnTo>
                    <a:pt x="213" y="745"/>
                  </a:lnTo>
                  <a:lnTo>
                    <a:pt x="214" y="743"/>
                  </a:lnTo>
                  <a:lnTo>
                    <a:pt x="214" y="745"/>
                  </a:lnTo>
                  <a:lnTo>
                    <a:pt x="215" y="743"/>
                  </a:lnTo>
                  <a:lnTo>
                    <a:pt x="215" y="745"/>
                  </a:lnTo>
                  <a:lnTo>
                    <a:pt x="216" y="742"/>
                  </a:lnTo>
                  <a:lnTo>
                    <a:pt x="216" y="745"/>
                  </a:lnTo>
                  <a:lnTo>
                    <a:pt x="217" y="743"/>
                  </a:lnTo>
                  <a:lnTo>
                    <a:pt x="217" y="745"/>
                  </a:lnTo>
                  <a:lnTo>
                    <a:pt x="218" y="742"/>
                  </a:lnTo>
                  <a:lnTo>
                    <a:pt x="218" y="745"/>
                  </a:lnTo>
                  <a:lnTo>
                    <a:pt x="219" y="742"/>
                  </a:lnTo>
                  <a:lnTo>
                    <a:pt x="219" y="745"/>
                  </a:lnTo>
                  <a:lnTo>
                    <a:pt x="220" y="743"/>
                  </a:lnTo>
                  <a:lnTo>
                    <a:pt x="220" y="745"/>
                  </a:lnTo>
                  <a:lnTo>
                    <a:pt x="221" y="715"/>
                  </a:lnTo>
                  <a:lnTo>
                    <a:pt x="221" y="745"/>
                  </a:lnTo>
                  <a:lnTo>
                    <a:pt x="222" y="742"/>
                  </a:lnTo>
                  <a:lnTo>
                    <a:pt x="222" y="745"/>
                  </a:lnTo>
                  <a:lnTo>
                    <a:pt x="223" y="730"/>
                  </a:lnTo>
                  <a:lnTo>
                    <a:pt x="223" y="745"/>
                  </a:lnTo>
                  <a:lnTo>
                    <a:pt x="224" y="743"/>
                  </a:lnTo>
                  <a:lnTo>
                    <a:pt x="224" y="745"/>
                  </a:lnTo>
                  <a:lnTo>
                    <a:pt x="225" y="742"/>
                  </a:lnTo>
                  <a:lnTo>
                    <a:pt x="225" y="745"/>
                  </a:lnTo>
                  <a:lnTo>
                    <a:pt x="226" y="694"/>
                  </a:lnTo>
                  <a:lnTo>
                    <a:pt x="226" y="745"/>
                  </a:lnTo>
                  <a:lnTo>
                    <a:pt x="227" y="743"/>
                  </a:lnTo>
                  <a:lnTo>
                    <a:pt x="227" y="745"/>
                  </a:lnTo>
                  <a:lnTo>
                    <a:pt x="228" y="719"/>
                  </a:lnTo>
                  <a:lnTo>
                    <a:pt x="228" y="745"/>
                  </a:lnTo>
                  <a:lnTo>
                    <a:pt x="229" y="742"/>
                  </a:lnTo>
                  <a:lnTo>
                    <a:pt x="229" y="745"/>
                  </a:lnTo>
                  <a:lnTo>
                    <a:pt x="230" y="742"/>
                  </a:lnTo>
                  <a:lnTo>
                    <a:pt x="230" y="745"/>
                  </a:lnTo>
                  <a:lnTo>
                    <a:pt x="231" y="743"/>
                  </a:lnTo>
                  <a:lnTo>
                    <a:pt x="231" y="745"/>
                  </a:lnTo>
                  <a:lnTo>
                    <a:pt x="232" y="741"/>
                  </a:lnTo>
                  <a:lnTo>
                    <a:pt x="232" y="745"/>
                  </a:lnTo>
                  <a:lnTo>
                    <a:pt x="233" y="709"/>
                  </a:lnTo>
                  <a:lnTo>
                    <a:pt x="233" y="745"/>
                  </a:lnTo>
                  <a:lnTo>
                    <a:pt x="234" y="736"/>
                  </a:lnTo>
                  <a:lnTo>
                    <a:pt x="234" y="745"/>
                  </a:lnTo>
                  <a:lnTo>
                    <a:pt x="235" y="494"/>
                  </a:lnTo>
                  <a:lnTo>
                    <a:pt x="235" y="745"/>
                  </a:lnTo>
                  <a:lnTo>
                    <a:pt x="236" y="724"/>
                  </a:lnTo>
                  <a:lnTo>
                    <a:pt x="236" y="745"/>
                  </a:lnTo>
                  <a:lnTo>
                    <a:pt x="237" y="742"/>
                  </a:lnTo>
                  <a:lnTo>
                    <a:pt x="237" y="745"/>
                  </a:lnTo>
                  <a:lnTo>
                    <a:pt x="238" y="736"/>
                  </a:lnTo>
                  <a:lnTo>
                    <a:pt x="238" y="745"/>
                  </a:lnTo>
                  <a:lnTo>
                    <a:pt x="239" y="743"/>
                  </a:lnTo>
                  <a:lnTo>
                    <a:pt x="239" y="745"/>
                  </a:lnTo>
                  <a:lnTo>
                    <a:pt x="240" y="742"/>
                  </a:lnTo>
                  <a:lnTo>
                    <a:pt x="240" y="745"/>
                  </a:lnTo>
                  <a:lnTo>
                    <a:pt x="241" y="741"/>
                  </a:lnTo>
                  <a:lnTo>
                    <a:pt x="241" y="745"/>
                  </a:lnTo>
                  <a:lnTo>
                    <a:pt x="242" y="743"/>
                  </a:lnTo>
                  <a:lnTo>
                    <a:pt x="242" y="745"/>
                  </a:lnTo>
                  <a:lnTo>
                    <a:pt x="243" y="708"/>
                  </a:lnTo>
                  <a:lnTo>
                    <a:pt x="243" y="745"/>
                  </a:lnTo>
                  <a:lnTo>
                    <a:pt x="244" y="741"/>
                  </a:lnTo>
                  <a:lnTo>
                    <a:pt x="244" y="745"/>
                  </a:lnTo>
                  <a:lnTo>
                    <a:pt x="245" y="743"/>
                  </a:lnTo>
                  <a:lnTo>
                    <a:pt x="245" y="745"/>
                  </a:lnTo>
                  <a:lnTo>
                    <a:pt x="246" y="736"/>
                  </a:lnTo>
                  <a:lnTo>
                    <a:pt x="246" y="745"/>
                  </a:lnTo>
                  <a:lnTo>
                    <a:pt x="247" y="743"/>
                  </a:lnTo>
                  <a:lnTo>
                    <a:pt x="247" y="745"/>
                  </a:lnTo>
                  <a:lnTo>
                    <a:pt x="248" y="694"/>
                  </a:lnTo>
                  <a:lnTo>
                    <a:pt x="248" y="745"/>
                  </a:lnTo>
                  <a:lnTo>
                    <a:pt x="249" y="743"/>
                  </a:lnTo>
                  <a:lnTo>
                    <a:pt x="249" y="745"/>
                  </a:lnTo>
                  <a:lnTo>
                    <a:pt x="250" y="643"/>
                  </a:lnTo>
                  <a:lnTo>
                    <a:pt x="250" y="745"/>
                  </a:lnTo>
                  <a:lnTo>
                    <a:pt x="251" y="740"/>
                  </a:lnTo>
                  <a:lnTo>
                    <a:pt x="251" y="745"/>
                  </a:lnTo>
                  <a:lnTo>
                    <a:pt x="252" y="676"/>
                  </a:lnTo>
                  <a:lnTo>
                    <a:pt x="252" y="745"/>
                  </a:lnTo>
                  <a:lnTo>
                    <a:pt x="253" y="737"/>
                  </a:lnTo>
                  <a:lnTo>
                    <a:pt x="253" y="745"/>
                  </a:lnTo>
                  <a:lnTo>
                    <a:pt x="254" y="743"/>
                  </a:lnTo>
                  <a:lnTo>
                    <a:pt x="254" y="745"/>
                  </a:lnTo>
                  <a:lnTo>
                    <a:pt x="255" y="743"/>
                  </a:lnTo>
                  <a:lnTo>
                    <a:pt x="255" y="745"/>
                  </a:lnTo>
                  <a:lnTo>
                    <a:pt x="256" y="697"/>
                  </a:lnTo>
                  <a:lnTo>
                    <a:pt x="256" y="745"/>
                  </a:lnTo>
                  <a:lnTo>
                    <a:pt x="257" y="743"/>
                  </a:lnTo>
                  <a:lnTo>
                    <a:pt x="257" y="745"/>
                  </a:lnTo>
                  <a:lnTo>
                    <a:pt x="258" y="742"/>
                  </a:lnTo>
                  <a:lnTo>
                    <a:pt x="258" y="745"/>
                  </a:lnTo>
                  <a:lnTo>
                    <a:pt x="259" y="741"/>
                  </a:lnTo>
                  <a:lnTo>
                    <a:pt x="259" y="745"/>
                  </a:lnTo>
                  <a:lnTo>
                    <a:pt x="260" y="742"/>
                  </a:lnTo>
                  <a:lnTo>
                    <a:pt x="260" y="745"/>
                  </a:lnTo>
                  <a:lnTo>
                    <a:pt x="261" y="742"/>
                  </a:lnTo>
                  <a:lnTo>
                    <a:pt x="261" y="745"/>
                  </a:lnTo>
                  <a:lnTo>
                    <a:pt x="263" y="745"/>
                  </a:lnTo>
                  <a:lnTo>
                    <a:pt x="263" y="743"/>
                  </a:lnTo>
                  <a:lnTo>
                    <a:pt x="263" y="745"/>
                  </a:lnTo>
                  <a:lnTo>
                    <a:pt x="264" y="741"/>
                  </a:lnTo>
                  <a:lnTo>
                    <a:pt x="264" y="745"/>
                  </a:lnTo>
                  <a:lnTo>
                    <a:pt x="265" y="743"/>
                  </a:lnTo>
                  <a:lnTo>
                    <a:pt x="265" y="745"/>
                  </a:lnTo>
                  <a:lnTo>
                    <a:pt x="266" y="743"/>
                  </a:lnTo>
                  <a:lnTo>
                    <a:pt x="266" y="745"/>
                  </a:lnTo>
                  <a:lnTo>
                    <a:pt x="267" y="625"/>
                  </a:lnTo>
                  <a:lnTo>
                    <a:pt x="267" y="745"/>
                  </a:lnTo>
                  <a:lnTo>
                    <a:pt x="268" y="735"/>
                  </a:lnTo>
                  <a:lnTo>
                    <a:pt x="268" y="745"/>
                  </a:lnTo>
                  <a:lnTo>
                    <a:pt x="269" y="213"/>
                  </a:lnTo>
                  <a:lnTo>
                    <a:pt x="269" y="745"/>
                  </a:lnTo>
                  <a:lnTo>
                    <a:pt x="270" y="732"/>
                  </a:lnTo>
                  <a:lnTo>
                    <a:pt x="270" y="745"/>
                  </a:lnTo>
                  <a:lnTo>
                    <a:pt x="271" y="742"/>
                  </a:lnTo>
                  <a:lnTo>
                    <a:pt x="271" y="745"/>
                  </a:lnTo>
                  <a:lnTo>
                    <a:pt x="272" y="743"/>
                  </a:lnTo>
                  <a:lnTo>
                    <a:pt x="272" y="745"/>
                  </a:lnTo>
                  <a:lnTo>
                    <a:pt x="273" y="743"/>
                  </a:lnTo>
                  <a:lnTo>
                    <a:pt x="273" y="745"/>
                  </a:lnTo>
                  <a:lnTo>
                    <a:pt x="274" y="742"/>
                  </a:lnTo>
                  <a:lnTo>
                    <a:pt x="274" y="745"/>
                  </a:lnTo>
                  <a:lnTo>
                    <a:pt x="276" y="745"/>
                  </a:lnTo>
                  <a:lnTo>
                    <a:pt x="276" y="732"/>
                  </a:lnTo>
                  <a:lnTo>
                    <a:pt x="276" y="745"/>
                  </a:lnTo>
                  <a:lnTo>
                    <a:pt x="277" y="725"/>
                  </a:lnTo>
                  <a:lnTo>
                    <a:pt x="277" y="745"/>
                  </a:lnTo>
                  <a:lnTo>
                    <a:pt x="278" y="742"/>
                  </a:lnTo>
                  <a:lnTo>
                    <a:pt x="278" y="745"/>
                  </a:lnTo>
                  <a:lnTo>
                    <a:pt x="279" y="742"/>
                  </a:lnTo>
                  <a:lnTo>
                    <a:pt x="279" y="745"/>
                  </a:lnTo>
                  <a:lnTo>
                    <a:pt x="280" y="742"/>
                  </a:lnTo>
                  <a:lnTo>
                    <a:pt x="280" y="745"/>
                  </a:lnTo>
                  <a:lnTo>
                    <a:pt x="281" y="723"/>
                  </a:lnTo>
                  <a:lnTo>
                    <a:pt x="281" y="745"/>
                  </a:lnTo>
                  <a:lnTo>
                    <a:pt x="282" y="742"/>
                  </a:lnTo>
                  <a:lnTo>
                    <a:pt x="282" y="745"/>
                  </a:lnTo>
                  <a:lnTo>
                    <a:pt x="283" y="742"/>
                  </a:lnTo>
                  <a:lnTo>
                    <a:pt x="283" y="745"/>
                  </a:lnTo>
                  <a:lnTo>
                    <a:pt x="284" y="743"/>
                  </a:lnTo>
                  <a:lnTo>
                    <a:pt x="284" y="745"/>
                  </a:lnTo>
                  <a:lnTo>
                    <a:pt x="285" y="743"/>
                  </a:lnTo>
                  <a:lnTo>
                    <a:pt x="285" y="745"/>
                  </a:lnTo>
                  <a:lnTo>
                    <a:pt x="286" y="720"/>
                  </a:lnTo>
                  <a:lnTo>
                    <a:pt x="286" y="745"/>
                  </a:lnTo>
                  <a:lnTo>
                    <a:pt x="287" y="741"/>
                  </a:lnTo>
                  <a:lnTo>
                    <a:pt x="287" y="745"/>
                  </a:lnTo>
                  <a:lnTo>
                    <a:pt x="288" y="743"/>
                  </a:lnTo>
                  <a:lnTo>
                    <a:pt x="288" y="745"/>
                  </a:lnTo>
                  <a:lnTo>
                    <a:pt x="289" y="742"/>
                  </a:lnTo>
                  <a:lnTo>
                    <a:pt x="289" y="745"/>
                  </a:lnTo>
                  <a:lnTo>
                    <a:pt x="290" y="742"/>
                  </a:lnTo>
                  <a:lnTo>
                    <a:pt x="290" y="745"/>
                  </a:lnTo>
                  <a:lnTo>
                    <a:pt x="291" y="725"/>
                  </a:lnTo>
                  <a:lnTo>
                    <a:pt x="291" y="745"/>
                  </a:lnTo>
                  <a:lnTo>
                    <a:pt x="292" y="743"/>
                  </a:lnTo>
                  <a:lnTo>
                    <a:pt x="292" y="745"/>
                  </a:lnTo>
                  <a:lnTo>
                    <a:pt x="293" y="742"/>
                  </a:lnTo>
                  <a:lnTo>
                    <a:pt x="293" y="745"/>
                  </a:lnTo>
                  <a:lnTo>
                    <a:pt x="294" y="743"/>
                  </a:lnTo>
                  <a:lnTo>
                    <a:pt x="294" y="745"/>
                  </a:lnTo>
                  <a:lnTo>
                    <a:pt x="295" y="743"/>
                  </a:lnTo>
                  <a:lnTo>
                    <a:pt x="295" y="745"/>
                  </a:lnTo>
                  <a:lnTo>
                    <a:pt x="296" y="743"/>
                  </a:lnTo>
                  <a:lnTo>
                    <a:pt x="296" y="745"/>
                  </a:lnTo>
                  <a:lnTo>
                    <a:pt x="297" y="711"/>
                  </a:lnTo>
                  <a:lnTo>
                    <a:pt x="297" y="745"/>
                  </a:lnTo>
                  <a:lnTo>
                    <a:pt x="298" y="721"/>
                  </a:lnTo>
                  <a:lnTo>
                    <a:pt x="298" y="745"/>
                  </a:lnTo>
                  <a:lnTo>
                    <a:pt x="299" y="713"/>
                  </a:lnTo>
                  <a:lnTo>
                    <a:pt x="299" y="745"/>
                  </a:lnTo>
                  <a:lnTo>
                    <a:pt x="300" y="539"/>
                  </a:lnTo>
                  <a:lnTo>
                    <a:pt x="300" y="745"/>
                  </a:lnTo>
                  <a:lnTo>
                    <a:pt x="301" y="742"/>
                  </a:lnTo>
                  <a:lnTo>
                    <a:pt x="301" y="745"/>
                  </a:lnTo>
                  <a:lnTo>
                    <a:pt x="302" y="741"/>
                  </a:lnTo>
                  <a:lnTo>
                    <a:pt x="302" y="745"/>
                  </a:lnTo>
                  <a:lnTo>
                    <a:pt x="303" y="743"/>
                  </a:lnTo>
                  <a:lnTo>
                    <a:pt x="303" y="745"/>
                  </a:lnTo>
                  <a:lnTo>
                    <a:pt x="304" y="742"/>
                  </a:lnTo>
                  <a:lnTo>
                    <a:pt x="304" y="745"/>
                  </a:lnTo>
                  <a:lnTo>
                    <a:pt x="305" y="743"/>
                  </a:lnTo>
                  <a:lnTo>
                    <a:pt x="305" y="745"/>
                  </a:lnTo>
                  <a:lnTo>
                    <a:pt x="306" y="743"/>
                  </a:lnTo>
                  <a:lnTo>
                    <a:pt x="306" y="745"/>
                  </a:lnTo>
                  <a:lnTo>
                    <a:pt x="307" y="742"/>
                  </a:lnTo>
                  <a:lnTo>
                    <a:pt x="307" y="745"/>
                  </a:lnTo>
                  <a:lnTo>
                    <a:pt x="308" y="607"/>
                  </a:lnTo>
                  <a:lnTo>
                    <a:pt x="308" y="745"/>
                  </a:lnTo>
                  <a:lnTo>
                    <a:pt x="309" y="576"/>
                  </a:lnTo>
                  <a:lnTo>
                    <a:pt x="309" y="745"/>
                  </a:lnTo>
                  <a:lnTo>
                    <a:pt x="310" y="728"/>
                  </a:lnTo>
                  <a:lnTo>
                    <a:pt x="310" y="745"/>
                  </a:lnTo>
                  <a:lnTo>
                    <a:pt x="311" y="733"/>
                  </a:lnTo>
                  <a:lnTo>
                    <a:pt x="311" y="745"/>
                  </a:lnTo>
                  <a:lnTo>
                    <a:pt x="312" y="742"/>
                  </a:lnTo>
                  <a:lnTo>
                    <a:pt x="312" y="745"/>
                  </a:lnTo>
                  <a:lnTo>
                    <a:pt x="313" y="742"/>
                  </a:lnTo>
                  <a:lnTo>
                    <a:pt x="313" y="745"/>
                  </a:lnTo>
                  <a:lnTo>
                    <a:pt x="314" y="743"/>
                  </a:lnTo>
                  <a:lnTo>
                    <a:pt x="314" y="745"/>
                  </a:lnTo>
                  <a:lnTo>
                    <a:pt x="315" y="741"/>
                  </a:lnTo>
                  <a:lnTo>
                    <a:pt x="315" y="745"/>
                  </a:lnTo>
                  <a:lnTo>
                    <a:pt x="316" y="742"/>
                  </a:lnTo>
                  <a:lnTo>
                    <a:pt x="316" y="745"/>
                  </a:lnTo>
                  <a:lnTo>
                    <a:pt x="317" y="742"/>
                  </a:lnTo>
                  <a:lnTo>
                    <a:pt x="317" y="745"/>
                  </a:lnTo>
                  <a:lnTo>
                    <a:pt x="318" y="742"/>
                  </a:lnTo>
                  <a:lnTo>
                    <a:pt x="318" y="745"/>
                  </a:lnTo>
                  <a:lnTo>
                    <a:pt x="319" y="743"/>
                  </a:lnTo>
                  <a:lnTo>
                    <a:pt x="319" y="745"/>
                  </a:lnTo>
                  <a:lnTo>
                    <a:pt x="320" y="742"/>
                  </a:lnTo>
                  <a:lnTo>
                    <a:pt x="320" y="745"/>
                  </a:lnTo>
                  <a:lnTo>
                    <a:pt x="321" y="742"/>
                  </a:lnTo>
                  <a:lnTo>
                    <a:pt x="321" y="745"/>
                  </a:lnTo>
                  <a:lnTo>
                    <a:pt x="322" y="743"/>
                  </a:lnTo>
                  <a:lnTo>
                    <a:pt x="322" y="745"/>
                  </a:lnTo>
                  <a:lnTo>
                    <a:pt x="323" y="742"/>
                  </a:lnTo>
                  <a:lnTo>
                    <a:pt x="323" y="745"/>
                  </a:lnTo>
                  <a:lnTo>
                    <a:pt x="324" y="740"/>
                  </a:lnTo>
                  <a:lnTo>
                    <a:pt x="324" y="745"/>
                  </a:lnTo>
                  <a:lnTo>
                    <a:pt x="325" y="737"/>
                  </a:lnTo>
                  <a:lnTo>
                    <a:pt x="325" y="745"/>
                  </a:lnTo>
                  <a:lnTo>
                    <a:pt x="326" y="728"/>
                  </a:lnTo>
                  <a:lnTo>
                    <a:pt x="326" y="745"/>
                  </a:lnTo>
                  <a:lnTo>
                    <a:pt x="327" y="673"/>
                  </a:lnTo>
                  <a:lnTo>
                    <a:pt x="327" y="745"/>
                  </a:lnTo>
                  <a:lnTo>
                    <a:pt x="328" y="726"/>
                  </a:lnTo>
                  <a:lnTo>
                    <a:pt x="328" y="745"/>
                  </a:lnTo>
                  <a:lnTo>
                    <a:pt x="329" y="701"/>
                  </a:lnTo>
                  <a:lnTo>
                    <a:pt x="329" y="745"/>
                  </a:lnTo>
                  <a:lnTo>
                    <a:pt x="330" y="740"/>
                  </a:lnTo>
                  <a:lnTo>
                    <a:pt x="330" y="745"/>
                  </a:lnTo>
                  <a:lnTo>
                    <a:pt x="331" y="742"/>
                  </a:lnTo>
                  <a:lnTo>
                    <a:pt x="331" y="745"/>
                  </a:lnTo>
                  <a:lnTo>
                    <a:pt x="332" y="742"/>
                  </a:lnTo>
                  <a:lnTo>
                    <a:pt x="332" y="745"/>
                  </a:lnTo>
                  <a:lnTo>
                    <a:pt x="333" y="742"/>
                  </a:lnTo>
                  <a:lnTo>
                    <a:pt x="333" y="745"/>
                  </a:lnTo>
                  <a:lnTo>
                    <a:pt x="334" y="710"/>
                  </a:lnTo>
                  <a:lnTo>
                    <a:pt x="334" y="745"/>
                  </a:lnTo>
                  <a:lnTo>
                    <a:pt x="335" y="692"/>
                  </a:lnTo>
                  <a:lnTo>
                    <a:pt x="335" y="745"/>
                  </a:lnTo>
                  <a:lnTo>
                    <a:pt x="336" y="743"/>
                  </a:lnTo>
                  <a:lnTo>
                    <a:pt x="336" y="745"/>
                  </a:lnTo>
                  <a:lnTo>
                    <a:pt x="337" y="739"/>
                  </a:lnTo>
                  <a:lnTo>
                    <a:pt x="337" y="745"/>
                  </a:lnTo>
                  <a:lnTo>
                    <a:pt x="338" y="740"/>
                  </a:lnTo>
                  <a:lnTo>
                    <a:pt x="338" y="745"/>
                  </a:lnTo>
                  <a:lnTo>
                    <a:pt x="339" y="649"/>
                  </a:lnTo>
                  <a:lnTo>
                    <a:pt x="339" y="745"/>
                  </a:lnTo>
                  <a:lnTo>
                    <a:pt x="340" y="667"/>
                  </a:lnTo>
                  <a:lnTo>
                    <a:pt x="340" y="745"/>
                  </a:lnTo>
                  <a:lnTo>
                    <a:pt x="341" y="742"/>
                  </a:lnTo>
                  <a:lnTo>
                    <a:pt x="341" y="745"/>
                  </a:lnTo>
                  <a:lnTo>
                    <a:pt x="342" y="639"/>
                  </a:lnTo>
                  <a:lnTo>
                    <a:pt x="342" y="745"/>
                  </a:lnTo>
                  <a:lnTo>
                    <a:pt x="343" y="719"/>
                  </a:lnTo>
                  <a:lnTo>
                    <a:pt x="343" y="745"/>
                  </a:lnTo>
                  <a:lnTo>
                    <a:pt x="344" y="692"/>
                  </a:lnTo>
                  <a:lnTo>
                    <a:pt x="344" y="745"/>
                  </a:lnTo>
                  <a:lnTo>
                    <a:pt x="345" y="741"/>
                  </a:lnTo>
                  <a:lnTo>
                    <a:pt x="345" y="745"/>
                  </a:lnTo>
                  <a:lnTo>
                    <a:pt x="346" y="702"/>
                  </a:lnTo>
                  <a:lnTo>
                    <a:pt x="346" y="745"/>
                  </a:lnTo>
                  <a:lnTo>
                    <a:pt x="347" y="713"/>
                  </a:lnTo>
                  <a:lnTo>
                    <a:pt x="347" y="745"/>
                  </a:lnTo>
                  <a:lnTo>
                    <a:pt x="348" y="741"/>
                  </a:lnTo>
                  <a:lnTo>
                    <a:pt x="348" y="745"/>
                  </a:lnTo>
                  <a:lnTo>
                    <a:pt x="349" y="743"/>
                  </a:lnTo>
                  <a:lnTo>
                    <a:pt x="349" y="745"/>
                  </a:lnTo>
                  <a:lnTo>
                    <a:pt x="350" y="712"/>
                  </a:lnTo>
                  <a:lnTo>
                    <a:pt x="350" y="745"/>
                  </a:lnTo>
                  <a:lnTo>
                    <a:pt x="352" y="745"/>
                  </a:lnTo>
                  <a:lnTo>
                    <a:pt x="352" y="743"/>
                  </a:lnTo>
                  <a:lnTo>
                    <a:pt x="352" y="745"/>
                  </a:lnTo>
                  <a:lnTo>
                    <a:pt x="353" y="741"/>
                  </a:lnTo>
                  <a:lnTo>
                    <a:pt x="353" y="745"/>
                  </a:lnTo>
                  <a:lnTo>
                    <a:pt x="354" y="740"/>
                  </a:lnTo>
                  <a:lnTo>
                    <a:pt x="354" y="745"/>
                  </a:lnTo>
                  <a:lnTo>
                    <a:pt x="355" y="743"/>
                  </a:lnTo>
                  <a:lnTo>
                    <a:pt x="355" y="745"/>
                  </a:lnTo>
                  <a:lnTo>
                    <a:pt x="356" y="745"/>
                  </a:lnTo>
                  <a:lnTo>
                    <a:pt x="356" y="676"/>
                  </a:lnTo>
                  <a:lnTo>
                    <a:pt x="357" y="651"/>
                  </a:lnTo>
                  <a:lnTo>
                    <a:pt x="357" y="745"/>
                  </a:lnTo>
                  <a:lnTo>
                    <a:pt x="358" y="712"/>
                  </a:lnTo>
                  <a:lnTo>
                    <a:pt x="358" y="745"/>
                  </a:lnTo>
                  <a:lnTo>
                    <a:pt x="359" y="286"/>
                  </a:lnTo>
                  <a:lnTo>
                    <a:pt x="359" y="745"/>
                  </a:lnTo>
                  <a:lnTo>
                    <a:pt x="360" y="503"/>
                  </a:lnTo>
                  <a:lnTo>
                    <a:pt x="360" y="745"/>
                  </a:lnTo>
                  <a:lnTo>
                    <a:pt x="361" y="593"/>
                  </a:lnTo>
                  <a:lnTo>
                    <a:pt x="361" y="745"/>
                  </a:lnTo>
                  <a:lnTo>
                    <a:pt x="362" y="709"/>
                  </a:lnTo>
                  <a:lnTo>
                    <a:pt x="362" y="745"/>
                  </a:lnTo>
                  <a:lnTo>
                    <a:pt x="363" y="728"/>
                  </a:lnTo>
                  <a:lnTo>
                    <a:pt x="363" y="745"/>
                  </a:lnTo>
                  <a:lnTo>
                    <a:pt x="364" y="727"/>
                  </a:lnTo>
                  <a:lnTo>
                    <a:pt x="364" y="745"/>
                  </a:lnTo>
                  <a:lnTo>
                    <a:pt x="365" y="742"/>
                  </a:lnTo>
                  <a:lnTo>
                    <a:pt x="365" y="745"/>
                  </a:lnTo>
                  <a:lnTo>
                    <a:pt x="366" y="113"/>
                  </a:lnTo>
                  <a:lnTo>
                    <a:pt x="366" y="745"/>
                  </a:lnTo>
                  <a:lnTo>
                    <a:pt x="367" y="664"/>
                  </a:lnTo>
                  <a:lnTo>
                    <a:pt x="367" y="745"/>
                  </a:lnTo>
                  <a:lnTo>
                    <a:pt x="368" y="727"/>
                  </a:lnTo>
                  <a:lnTo>
                    <a:pt x="368" y="745"/>
                  </a:lnTo>
                  <a:lnTo>
                    <a:pt x="369" y="685"/>
                  </a:lnTo>
                  <a:lnTo>
                    <a:pt x="369" y="745"/>
                  </a:lnTo>
                  <a:lnTo>
                    <a:pt x="370" y="743"/>
                  </a:lnTo>
                  <a:lnTo>
                    <a:pt x="370" y="745"/>
                  </a:lnTo>
                  <a:lnTo>
                    <a:pt x="371" y="742"/>
                  </a:lnTo>
                  <a:lnTo>
                    <a:pt x="371" y="745"/>
                  </a:lnTo>
                  <a:lnTo>
                    <a:pt x="373" y="745"/>
                  </a:lnTo>
                  <a:lnTo>
                    <a:pt x="373" y="743"/>
                  </a:lnTo>
                  <a:lnTo>
                    <a:pt x="373" y="745"/>
                  </a:lnTo>
                  <a:lnTo>
                    <a:pt x="374" y="741"/>
                  </a:lnTo>
                  <a:lnTo>
                    <a:pt x="374" y="745"/>
                  </a:lnTo>
                  <a:lnTo>
                    <a:pt x="375" y="719"/>
                  </a:lnTo>
                  <a:lnTo>
                    <a:pt x="375" y="745"/>
                  </a:lnTo>
                  <a:lnTo>
                    <a:pt x="376" y="679"/>
                  </a:lnTo>
                  <a:lnTo>
                    <a:pt x="376" y="745"/>
                  </a:lnTo>
                  <a:lnTo>
                    <a:pt x="377" y="728"/>
                  </a:lnTo>
                  <a:lnTo>
                    <a:pt x="377" y="745"/>
                  </a:lnTo>
                  <a:lnTo>
                    <a:pt x="378" y="742"/>
                  </a:lnTo>
                  <a:lnTo>
                    <a:pt x="378" y="745"/>
                  </a:lnTo>
                  <a:lnTo>
                    <a:pt x="379" y="743"/>
                  </a:lnTo>
                  <a:lnTo>
                    <a:pt x="379" y="745"/>
                  </a:lnTo>
                  <a:lnTo>
                    <a:pt x="380" y="742"/>
                  </a:lnTo>
                  <a:lnTo>
                    <a:pt x="380" y="745"/>
                  </a:lnTo>
                  <a:lnTo>
                    <a:pt x="382" y="745"/>
                  </a:lnTo>
                  <a:lnTo>
                    <a:pt x="382" y="743"/>
                  </a:lnTo>
                  <a:lnTo>
                    <a:pt x="382" y="745"/>
                  </a:lnTo>
                  <a:lnTo>
                    <a:pt x="383" y="741"/>
                  </a:lnTo>
                  <a:lnTo>
                    <a:pt x="383" y="745"/>
                  </a:lnTo>
                  <a:lnTo>
                    <a:pt x="384" y="742"/>
                  </a:lnTo>
                  <a:lnTo>
                    <a:pt x="384" y="745"/>
                  </a:lnTo>
                  <a:lnTo>
                    <a:pt x="385" y="725"/>
                  </a:lnTo>
                  <a:lnTo>
                    <a:pt x="385" y="745"/>
                  </a:lnTo>
                  <a:lnTo>
                    <a:pt x="386" y="739"/>
                  </a:lnTo>
                  <a:lnTo>
                    <a:pt x="386" y="745"/>
                  </a:lnTo>
                  <a:lnTo>
                    <a:pt x="387" y="743"/>
                  </a:lnTo>
                  <a:lnTo>
                    <a:pt x="387" y="745"/>
                  </a:lnTo>
                  <a:lnTo>
                    <a:pt x="388" y="741"/>
                  </a:lnTo>
                  <a:lnTo>
                    <a:pt x="388" y="745"/>
                  </a:lnTo>
                  <a:lnTo>
                    <a:pt x="389" y="717"/>
                  </a:lnTo>
                  <a:lnTo>
                    <a:pt x="389" y="745"/>
                  </a:lnTo>
                  <a:lnTo>
                    <a:pt x="390" y="742"/>
                  </a:lnTo>
                  <a:lnTo>
                    <a:pt x="390" y="745"/>
                  </a:lnTo>
                  <a:lnTo>
                    <a:pt x="391" y="743"/>
                  </a:lnTo>
                  <a:lnTo>
                    <a:pt x="391" y="745"/>
                  </a:lnTo>
                  <a:lnTo>
                    <a:pt x="392" y="742"/>
                  </a:lnTo>
                  <a:lnTo>
                    <a:pt x="392" y="745"/>
                  </a:lnTo>
                  <a:lnTo>
                    <a:pt x="393" y="743"/>
                  </a:lnTo>
                  <a:lnTo>
                    <a:pt x="393" y="745"/>
                  </a:lnTo>
                  <a:lnTo>
                    <a:pt x="395" y="745"/>
                  </a:lnTo>
                  <a:lnTo>
                    <a:pt x="395" y="435"/>
                  </a:lnTo>
                  <a:lnTo>
                    <a:pt x="395" y="745"/>
                  </a:lnTo>
                  <a:lnTo>
                    <a:pt x="396" y="742"/>
                  </a:lnTo>
                  <a:lnTo>
                    <a:pt x="396" y="745"/>
                  </a:lnTo>
                  <a:lnTo>
                    <a:pt x="397" y="742"/>
                  </a:lnTo>
                  <a:lnTo>
                    <a:pt x="397" y="745"/>
                  </a:lnTo>
                  <a:lnTo>
                    <a:pt x="398" y="742"/>
                  </a:lnTo>
                  <a:lnTo>
                    <a:pt x="398" y="745"/>
                  </a:lnTo>
                  <a:lnTo>
                    <a:pt x="399" y="673"/>
                  </a:lnTo>
                  <a:lnTo>
                    <a:pt x="399" y="745"/>
                  </a:lnTo>
                  <a:lnTo>
                    <a:pt x="400" y="740"/>
                  </a:lnTo>
                  <a:lnTo>
                    <a:pt x="400" y="745"/>
                  </a:lnTo>
                  <a:lnTo>
                    <a:pt x="401" y="745"/>
                  </a:lnTo>
                  <a:lnTo>
                    <a:pt x="401" y="714"/>
                  </a:lnTo>
                  <a:lnTo>
                    <a:pt x="402" y="735"/>
                  </a:lnTo>
                  <a:lnTo>
                    <a:pt x="402" y="745"/>
                  </a:lnTo>
                  <a:lnTo>
                    <a:pt x="403" y="742"/>
                  </a:lnTo>
                  <a:lnTo>
                    <a:pt x="403" y="745"/>
                  </a:lnTo>
                  <a:lnTo>
                    <a:pt x="404" y="735"/>
                  </a:lnTo>
                  <a:lnTo>
                    <a:pt x="404" y="745"/>
                  </a:lnTo>
                  <a:lnTo>
                    <a:pt x="405" y="687"/>
                  </a:lnTo>
                  <a:lnTo>
                    <a:pt x="405" y="745"/>
                  </a:lnTo>
                  <a:lnTo>
                    <a:pt x="406" y="728"/>
                  </a:lnTo>
                  <a:lnTo>
                    <a:pt x="406" y="745"/>
                  </a:lnTo>
                  <a:lnTo>
                    <a:pt x="407" y="741"/>
                  </a:lnTo>
                  <a:lnTo>
                    <a:pt x="407" y="745"/>
                  </a:lnTo>
                  <a:lnTo>
                    <a:pt x="408" y="743"/>
                  </a:lnTo>
                  <a:lnTo>
                    <a:pt x="408" y="745"/>
                  </a:lnTo>
                  <a:lnTo>
                    <a:pt x="409" y="742"/>
                  </a:lnTo>
                  <a:lnTo>
                    <a:pt x="409" y="745"/>
                  </a:lnTo>
                  <a:lnTo>
                    <a:pt x="410" y="742"/>
                  </a:lnTo>
                  <a:lnTo>
                    <a:pt x="410" y="745"/>
                  </a:lnTo>
                  <a:lnTo>
                    <a:pt x="411" y="619"/>
                  </a:lnTo>
                  <a:lnTo>
                    <a:pt x="411" y="745"/>
                  </a:lnTo>
                  <a:lnTo>
                    <a:pt x="412" y="696"/>
                  </a:lnTo>
                  <a:lnTo>
                    <a:pt x="412" y="745"/>
                  </a:lnTo>
                  <a:lnTo>
                    <a:pt x="413" y="718"/>
                  </a:lnTo>
                  <a:lnTo>
                    <a:pt x="413" y="745"/>
                  </a:lnTo>
                  <a:lnTo>
                    <a:pt x="414" y="743"/>
                  </a:lnTo>
                  <a:lnTo>
                    <a:pt x="414" y="745"/>
                  </a:lnTo>
                  <a:lnTo>
                    <a:pt x="415" y="742"/>
                  </a:lnTo>
                  <a:lnTo>
                    <a:pt x="415" y="745"/>
                  </a:lnTo>
                  <a:lnTo>
                    <a:pt x="416" y="743"/>
                  </a:lnTo>
                  <a:lnTo>
                    <a:pt x="416" y="745"/>
                  </a:lnTo>
                  <a:lnTo>
                    <a:pt x="417" y="696"/>
                  </a:lnTo>
                  <a:lnTo>
                    <a:pt x="417" y="745"/>
                  </a:lnTo>
                  <a:lnTo>
                    <a:pt x="418" y="743"/>
                  </a:lnTo>
                  <a:lnTo>
                    <a:pt x="418" y="745"/>
                  </a:lnTo>
                  <a:lnTo>
                    <a:pt x="419" y="735"/>
                  </a:lnTo>
                  <a:lnTo>
                    <a:pt x="419" y="745"/>
                  </a:lnTo>
                  <a:lnTo>
                    <a:pt x="420" y="742"/>
                  </a:lnTo>
                  <a:lnTo>
                    <a:pt x="420" y="745"/>
                  </a:lnTo>
                  <a:lnTo>
                    <a:pt x="421" y="742"/>
                  </a:lnTo>
                  <a:lnTo>
                    <a:pt x="421" y="745"/>
                  </a:lnTo>
                  <a:lnTo>
                    <a:pt x="422" y="743"/>
                  </a:lnTo>
                  <a:lnTo>
                    <a:pt x="422" y="745"/>
                  </a:lnTo>
                  <a:lnTo>
                    <a:pt x="423" y="733"/>
                  </a:lnTo>
                  <a:lnTo>
                    <a:pt x="423" y="745"/>
                  </a:lnTo>
                  <a:lnTo>
                    <a:pt x="424" y="742"/>
                  </a:lnTo>
                  <a:lnTo>
                    <a:pt x="424" y="745"/>
                  </a:lnTo>
                  <a:lnTo>
                    <a:pt x="425" y="742"/>
                  </a:lnTo>
                  <a:lnTo>
                    <a:pt x="425" y="745"/>
                  </a:lnTo>
                  <a:lnTo>
                    <a:pt x="426" y="742"/>
                  </a:lnTo>
                  <a:lnTo>
                    <a:pt x="426" y="745"/>
                  </a:lnTo>
                  <a:lnTo>
                    <a:pt x="427" y="742"/>
                  </a:lnTo>
                  <a:lnTo>
                    <a:pt x="427" y="745"/>
                  </a:lnTo>
                  <a:lnTo>
                    <a:pt x="428" y="742"/>
                  </a:lnTo>
                  <a:lnTo>
                    <a:pt x="428" y="745"/>
                  </a:lnTo>
                  <a:lnTo>
                    <a:pt x="429" y="692"/>
                  </a:lnTo>
                  <a:lnTo>
                    <a:pt x="429" y="745"/>
                  </a:lnTo>
                  <a:lnTo>
                    <a:pt x="430" y="741"/>
                  </a:lnTo>
                  <a:lnTo>
                    <a:pt x="430" y="745"/>
                  </a:lnTo>
                  <a:lnTo>
                    <a:pt x="431" y="742"/>
                  </a:lnTo>
                  <a:lnTo>
                    <a:pt x="431" y="745"/>
                  </a:lnTo>
                  <a:lnTo>
                    <a:pt x="432" y="743"/>
                  </a:lnTo>
                  <a:lnTo>
                    <a:pt x="432" y="745"/>
                  </a:lnTo>
                  <a:lnTo>
                    <a:pt x="433" y="743"/>
                  </a:lnTo>
                  <a:lnTo>
                    <a:pt x="433" y="745"/>
                  </a:lnTo>
                  <a:lnTo>
                    <a:pt x="434" y="719"/>
                  </a:lnTo>
                  <a:lnTo>
                    <a:pt x="434" y="745"/>
                  </a:lnTo>
                  <a:lnTo>
                    <a:pt x="436" y="745"/>
                  </a:lnTo>
                  <a:lnTo>
                    <a:pt x="436" y="743"/>
                  </a:lnTo>
                  <a:lnTo>
                    <a:pt x="436" y="745"/>
                  </a:lnTo>
                  <a:lnTo>
                    <a:pt x="437" y="743"/>
                  </a:lnTo>
                  <a:lnTo>
                    <a:pt x="437" y="745"/>
                  </a:lnTo>
                  <a:lnTo>
                    <a:pt x="438" y="743"/>
                  </a:lnTo>
                  <a:lnTo>
                    <a:pt x="438" y="745"/>
                  </a:lnTo>
                  <a:lnTo>
                    <a:pt x="439" y="742"/>
                  </a:lnTo>
                  <a:lnTo>
                    <a:pt x="439" y="745"/>
                  </a:lnTo>
                  <a:lnTo>
                    <a:pt x="441" y="745"/>
                  </a:lnTo>
                  <a:lnTo>
                    <a:pt x="441" y="742"/>
                  </a:lnTo>
                  <a:lnTo>
                    <a:pt x="441" y="745"/>
                  </a:lnTo>
                  <a:lnTo>
                    <a:pt x="444" y="745"/>
                  </a:lnTo>
                  <a:lnTo>
                    <a:pt x="444" y="742"/>
                  </a:lnTo>
                  <a:lnTo>
                    <a:pt x="444" y="745"/>
                  </a:lnTo>
                  <a:lnTo>
                    <a:pt x="445" y="742"/>
                  </a:lnTo>
                  <a:lnTo>
                    <a:pt x="445" y="745"/>
                  </a:lnTo>
                  <a:lnTo>
                    <a:pt x="446" y="742"/>
                  </a:lnTo>
                  <a:lnTo>
                    <a:pt x="446" y="745"/>
                  </a:lnTo>
                  <a:lnTo>
                    <a:pt x="447" y="743"/>
                  </a:lnTo>
                  <a:lnTo>
                    <a:pt x="447" y="745"/>
                  </a:lnTo>
                  <a:lnTo>
                    <a:pt x="448" y="550"/>
                  </a:lnTo>
                  <a:lnTo>
                    <a:pt x="448" y="745"/>
                  </a:lnTo>
                  <a:lnTo>
                    <a:pt x="449" y="702"/>
                  </a:lnTo>
                  <a:lnTo>
                    <a:pt x="449" y="745"/>
                  </a:lnTo>
                  <a:lnTo>
                    <a:pt x="451" y="745"/>
                  </a:lnTo>
                  <a:lnTo>
                    <a:pt x="451" y="743"/>
                  </a:lnTo>
                  <a:lnTo>
                    <a:pt x="451" y="745"/>
                  </a:lnTo>
                  <a:lnTo>
                    <a:pt x="452" y="741"/>
                  </a:lnTo>
                  <a:lnTo>
                    <a:pt x="452" y="745"/>
                  </a:lnTo>
                  <a:lnTo>
                    <a:pt x="453" y="733"/>
                  </a:lnTo>
                  <a:lnTo>
                    <a:pt x="453" y="745"/>
                  </a:lnTo>
                  <a:lnTo>
                    <a:pt x="454" y="742"/>
                  </a:lnTo>
                  <a:lnTo>
                    <a:pt x="454" y="745"/>
                  </a:lnTo>
                  <a:lnTo>
                    <a:pt x="455" y="742"/>
                  </a:lnTo>
                  <a:lnTo>
                    <a:pt x="455" y="745"/>
                  </a:lnTo>
                  <a:lnTo>
                    <a:pt x="456" y="742"/>
                  </a:lnTo>
                  <a:lnTo>
                    <a:pt x="456" y="745"/>
                  </a:lnTo>
                  <a:lnTo>
                    <a:pt x="457" y="742"/>
                  </a:lnTo>
                  <a:lnTo>
                    <a:pt x="457" y="745"/>
                  </a:lnTo>
                  <a:lnTo>
                    <a:pt x="458" y="742"/>
                  </a:lnTo>
                  <a:lnTo>
                    <a:pt x="458" y="745"/>
                  </a:lnTo>
                  <a:lnTo>
                    <a:pt x="459" y="742"/>
                  </a:lnTo>
                  <a:lnTo>
                    <a:pt x="459" y="745"/>
                  </a:lnTo>
                  <a:lnTo>
                    <a:pt x="460" y="737"/>
                  </a:lnTo>
                  <a:lnTo>
                    <a:pt x="460" y="745"/>
                  </a:lnTo>
                  <a:lnTo>
                    <a:pt x="461" y="743"/>
                  </a:lnTo>
                  <a:lnTo>
                    <a:pt x="461" y="745"/>
                  </a:lnTo>
                  <a:lnTo>
                    <a:pt x="462" y="740"/>
                  </a:lnTo>
                  <a:lnTo>
                    <a:pt x="462" y="745"/>
                  </a:lnTo>
                  <a:lnTo>
                    <a:pt x="463" y="677"/>
                  </a:lnTo>
                  <a:lnTo>
                    <a:pt x="463" y="745"/>
                  </a:lnTo>
                  <a:lnTo>
                    <a:pt x="465" y="745"/>
                  </a:lnTo>
                  <a:lnTo>
                    <a:pt x="465" y="740"/>
                  </a:lnTo>
                  <a:lnTo>
                    <a:pt x="465" y="745"/>
                  </a:lnTo>
                  <a:lnTo>
                    <a:pt x="466" y="741"/>
                  </a:lnTo>
                  <a:lnTo>
                    <a:pt x="466" y="745"/>
                  </a:lnTo>
                  <a:lnTo>
                    <a:pt x="467" y="742"/>
                  </a:lnTo>
                  <a:lnTo>
                    <a:pt x="467" y="745"/>
                  </a:lnTo>
                  <a:lnTo>
                    <a:pt x="468" y="742"/>
                  </a:lnTo>
                  <a:lnTo>
                    <a:pt x="468" y="745"/>
                  </a:lnTo>
                  <a:lnTo>
                    <a:pt x="469" y="742"/>
                  </a:lnTo>
                  <a:lnTo>
                    <a:pt x="469" y="745"/>
                  </a:lnTo>
                  <a:lnTo>
                    <a:pt x="470" y="743"/>
                  </a:lnTo>
                  <a:lnTo>
                    <a:pt x="470" y="745"/>
                  </a:lnTo>
                  <a:lnTo>
                    <a:pt x="471" y="742"/>
                  </a:lnTo>
                  <a:lnTo>
                    <a:pt x="471" y="745"/>
                  </a:lnTo>
                  <a:lnTo>
                    <a:pt x="472" y="742"/>
                  </a:lnTo>
                  <a:lnTo>
                    <a:pt x="472" y="745"/>
                  </a:lnTo>
                  <a:lnTo>
                    <a:pt x="474" y="745"/>
                  </a:lnTo>
                  <a:lnTo>
                    <a:pt x="474" y="741"/>
                  </a:lnTo>
                  <a:lnTo>
                    <a:pt x="474" y="745"/>
                  </a:lnTo>
                  <a:lnTo>
                    <a:pt x="475" y="742"/>
                  </a:lnTo>
                  <a:lnTo>
                    <a:pt x="475" y="745"/>
                  </a:lnTo>
                  <a:lnTo>
                    <a:pt x="476" y="743"/>
                  </a:lnTo>
                  <a:lnTo>
                    <a:pt x="476" y="745"/>
                  </a:lnTo>
                  <a:lnTo>
                    <a:pt x="477" y="741"/>
                  </a:lnTo>
                  <a:lnTo>
                    <a:pt x="477" y="745"/>
                  </a:lnTo>
                  <a:lnTo>
                    <a:pt x="478" y="699"/>
                  </a:lnTo>
                  <a:lnTo>
                    <a:pt x="478" y="745"/>
                  </a:lnTo>
                  <a:lnTo>
                    <a:pt x="481" y="745"/>
                  </a:lnTo>
                  <a:lnTo>
                    <a:pt x="481" y="742"/>
                  </a:lnTo>
                  <a:lnTo>
                    <a:pt x="481" y="745"/>
                  </a:lnTo>
                  <a:lnTo>
                    <a:pt x="482" y="743"/>
                  </a:lnTo>
                  <a:lnTo>
                    <a:pt x="482" y="745"/>
                  </a:lnTo>
                  <a:lnTo>
                    <a:pt x="483" y="630"/>
                  </a:lnTo>
                  <a:lnTo>
                    <a:pt x="483" y="745"/>
                  </a:lnTo>
                  <a:lnTo>
                    <a:pt x="484" y="627"/>
                  </a:lnTo>
                  <a:lnTo>
                    <a:pt x="484" y="745"/>
                  </a:lnTo>
                  <a:lnTo>
                    <a:pt x="485" y="172"/>
                  </a:lnTo>
                  <a:lnTo>
                    <a:pt x="485" y="745"/>
                  </a:lnTo>
                  <a:lnTo>
                    <a:pt x="487" y="745"/>
                  </a:lnTo>
                  <a:lnTo>
                    <a:pt x="487" y="735"/>
                  </a:lnTo>
                  <a:lnTo>
                    <a:pt x="487" y="745"/>
                  </a:lnTo>
                  <a:lnTo>
                    <a:pt x="488" y="741"/>
                  </a:lnTo>
                  <a:lnTo>
                    <a:pt x="488" y="745"/>
                  </a:lnTo>
                  <a:lnTo>
                    <a:pt x="490" y="745"/>
                  </a:lnTo>
                  <a:lnTo>
                    <a:pt x="490" y="720"/>
                  </a:lnTo>
                  <a:lnTo>
                    <a:pt x="490" y="745"/>
                  </a:lnTo>
                  <a:lnTo>
                    <a:pt x="491" y="0"/>
                  </a:lnTo>
                  <a:lnTo>
                    <a:pt x="491" y="745"/>
                  </a:lnTo>
                  <a:lnTo>
                    <a:pt x="492" y="743"/>
                  </a:lnTo>
                  <a:lnTo>
                    <a:pt x="492" y="745"/>
                  </a:lnTo>
                  <a:lnTo>
                    <a:pt x="494" y="745"/>
                  </a:lnTo>
                  <a:lnTo>
                    <a:pt x="494" y="742"/>
                  </a:lnTo>
                  <a:lnTo>
                    <a:pt x="494" y="745"/>
                  </a:lnTo>
                  <a:lnTo>
                    <a:pt x="495" y="712"/>
                  </a:lnTo>
                  <a:lnTo>
                    <a:pt x="495" y="745"/>
                  </a:lnTo>
                  <a:lnTo>
                    <a:pt x="496" y="742"/>
                  </a:lnTo>
                  <a:lnTo>
                    <a:pt x="496" y="745"/>
                  </a:lnTo>
                  <a:lnTo>
                    <a:pt x="497" y="743"/>
                  </a:lnTo>
                  <a:lnTo>
                    <a:pt x="497" y="745"/>
                  </a:lnTo>
                  <a:lnTo>
                    <a:pt x="498" y="742"/>
                  </a:lnTo>
                  <a:lnTo>
                    <a:pt x="498" y="745"/>
                  </a:lnTo>
                  <a:lnTo>
                    <a:pt x="500" y="745"/>
                  </a:lnTo>
                  <a:lnTo>
                    <a:pt x="500" y="743"/>
                  </a:lnTo>
                  <a:lnTo>
                    <a:pt x="500" y="745"/>
                  </a:lnTo>
                  <a:lnTo>
                    <a:pt x="501" y="743"/>
                  </a:lnTo>
                  <a:lnTo>
                    <a:pt x="501" y="745"/>
                  </a:lnTo>
                  <a:lnTo>
                    <a:pt x="502" y="745"/>
                  </a:lnTo>
                  <a:lnTo>
                    <a:pt x="502" y="742"/>
                  </a:lnTo>
                  <a:lnTo>
                    <a:pt x="503" y="742"/>
                  </a:lnTo>
                  <a:lnTo>
                    <a:pt x="503" y="745"/>
                  </a:lnTo>
                  <a:lnTo>
                    <a:pt x="504" y="742"/>
                  </a:lnTo>
                  <a:lnTo>
                    <a:pt x="504" y="745"/>
                  </a:lnTo>
                  <a:lnTo>
                    <a:pt x="505" y="743"/>
                  </a:lnTo>
                  <a:lnTo>
                    <a:pt x="505" y="745"/>
                  </a:lnTo>
                  <a:lnTo>
                    <a:pt x="506" y="743"/>
                  </a:lnTo>
                  <a:lnTo>
                    <a:pt x="506" y="745"/>
                  </a:lnTo>
                  <a:lnTo>
                    <a:pt x="507" y="741"/>
                  </a:lnTo>
                  <a:lnTo>
                    <a:pt x="507" y="745"/>
                  </a:lnTo>
                  <a:lnTo>
                    <a:pt x="508" y="723"/>
                  </a:lnTo>
                  <a:lnTo>
                    <a:pt x="508" y="745"/>
                  </a:lnTo>
                  <a:lnTo>
                    <a:pt x="510" y="745"/>
                  </a:lnTo>
                  <a:lnTo>
                    <a:pt x="510" y="743"/>
                  </a:lnTo>
                  <a:lnTo>
                    <a:pt x="510" y="745"/>
                  </a:lnTo>
                  <a:lnTo>
                    <a:pt x="511" y="742"/>
                  </a:lnTo>
                  <a:lnTo>
                    <a:pt x="511" y="745"/>
                  </a:lnTo>
                  <a:lnTo>
                    <a:pt x="513" y="745"/>
                  </a:lnTo>
                  <a:lnTo>
                    <a:pt x="513" y="743"/>
                  </a:lnTo>
                  <a:lnTo>
                    <a:pt x="513" y="745"/>
                  </a:lnTo>
                  <a:lnTo>
                    <a:pt x="514" y="672"/>
                  </a:lnTo>
                  <a:lnTo>
                    <a:pt x="514" y="745"/>
                  </a:lnTo>
                  <a:lnTo>
                    <a:pt x="516" y="745"/>
                  </a:lnTo>
                  <a:lnTo>
                    <a:pt x="516" y="735"/>
                  </a:lnTo>
                  <a:lnTo>
                    <a:pt x="516" y="745"/>
                  </a:lnTo>
                  <a:lnTo>
                    <a:pt x="519" y="745"/>
                  </a:lnTo>
                  <a:lnTo>
                    <a:pt x="519" y="743"/>
                  </a:lnTo>
                  <a:lnTo>
                    <a:pt x="519" y="745"/>
                  </a:lnTo>
                  <a:lnTo>
                    <a:pt x="520" y="741"/>
                  </a:lnTo>
                  <a:lnTo>
                    <a:pt x="520" y="745"/>
                  </a:lnTo>
                  <a:lnTo>
                    <a:pt x="523" y="745"/>
                  </a:lnTo>
                  <a:lnTo>
                    <a:pt x="523" y="742"/>
                  </a:lnTo>
                  <a:lnTo>
                    <a:pt x="523" y="745"/>
                  </a:lnTo>
                  <a:lnTo>
                    <a:pt x="524" y="728"/>
                  </a:lnTo>
                  <a:lnTo>
                    <a:pt x="524" y="745"/>
                  </a:lnTo>
                  <a:lnTo>
                    <a:pt x="525" y="735"/>
                  </a:lnTo>
                  <a:lnTo>
                    <a:pt x="525" y="745"/>
                  </a:lnTo>
                  <a:lnTo>
                    <a:pt x="526" y="742"/>
                  </a:lnTo>
                  <a:lnTo>
                    <a:pt x="526" y="745"/>
                  </a:lnTo>
                  <a:lnTo>
                    <a:pt x="527" y="742"/>
                  </a:lnTo>
                  <a:lnTo>
                    <a:pt x="527" y="745"/>
                  </a:lnTo>
                  <a:lnTo>
                    <a:pt x="528" y="741"/>
                  </a:lnTo>
                  <a:lnTo>
                    <a:pt x="528" y="745"/>
                  </a:lnTo>
                  <a:lnTo>
                    <a:pt x="529" y="742"/>
                  </a:lnTo>
                  <a:lnTo>
                    <a:pt x="529" y="745"/>
                  </a:lnTo>
                  <a:lnTo>
                    <a:pt x="530" y="734"/>
                  </a:lnTo>
                  <a:lnTo>
                    <a:pt x="530" y="745"/>
                  </a:lnTo>
                  <a:lnTo>
                    <a:pt x="531" y="681"/>
                  </a:lnTo>
                  <a:lnTo>
                    <a:pt x="531" y="745"/>
                  </a:lnTo>
                  <a:lnTo>
                    <a:pt x="532" y="742"/>
                  </a:lnTo>
                  <a:lnTo>
                    <a:pt x="532" y="745"/>
                  </a:lnTo>
                  <a:lnTo>
                    <a:pt x="533" y="742"/>
                  </a:lnTo>
                  <a:lnTo>
                    <a:pt x="533" y="745"/>
                  </a:lnTo>
                  <a:lnTo>
                    <a:pt x="534" y="742"/>
                  </a:lnTo>
                  <a:lnTo>
                    <a:pt x="534" y="745"/>
                  </a:lnTo>
                  <a:lnTo>
                    <a:pt x="535" y="743"/>
                  </a:lnTo>
                  <a:lnTo>
                    <a:pt x="535" y="745"/>
                  </a:lnTo>
                  <a:lnTo>
                    <a:pt x="536" y="742"/>
                  </a:lnTo>
                  <a:lnTo>
                    <a:pt x="536" y="745"/>
                  </a:lnTo>
                  <a:lnTo>
                    <a:pt x="537" y="674"/>
                  </a:lnTo>
                  <a:lnTo>
                    <a:pt x="537" y="745"/>
                  </a:lnTo>
                  <a:lnTo>
                    <a:pt x="538" y="742"/>
                  </a:lnTo>
                  <a:lnTo>
                    <a:pt x="538" y="745"/>
                  </a:lnTo>
                  <a:lnTo>
                    <a:pt x="539" y="737"/>
                  </a:lnTo>
                  <a:lnTo>
                    <a:pt x="539" y="745"/>
                  </a:lnTo>
                  <a:lnTo>
                    <a:pt x="541" y="745"/>
                  </a:lnTo>
                  <a:lnTo>
                    <a:pt x="541" y="742"/>
                  </a:lnTo>
                  <a:lnTo>
                    <a:pt x="541" y="745"/>
                  </a:lnTo>
                  <a:lnTo>
                    <a:pt x="542" y="742"/>
                  </a:lnTo>
                  <a:lnTo>
                    <a:pt x="542" y="745"/>
                  </a:lnTo>
                  <a:lnTo>
                    <a:pt x="543" y="742"/>
                  </a:lnTo>
                  <a:lnTo>
                    <a:pt x="543" y="745"/>
                  </a:lnTo>
                  <a:lnTo>
                    <a:pt x="545" y="745"/>
                  </a:lnTo>
                  <a:lnTo>
                    <a:pt x="545" y="742"/>
                  </a:lnTo>
                  <a:lnTo>
                    <a:pt x="545" y="745"/>
                  </a:lnTo>
                  <a:lnTo>
                    <a:pt x="546" y="742"/>
                  </a:lnTo>
                  <a:lnTo>
                    <a:pt x="546" y="745"/>
                  </a:lnTo>
                  <a:lnTo>
                    <a:pt x="547" y="738"/>
                  </a:lnTo>
                  <a:lnTo>
                    <a:pt x="547" y="745"/>
                  </a:lnTo>
                  <a:lnTo>
                    <a:pt x="548" y="745"/>
                  </a:lnTo>
                  <a:lnTo>
                    <a:pt x="548" y="604"/>
                  </a:lnTo>
                  <a:lnTo>
                    <a:pt x="549" y="592"/>
                  </a:lnTo>
                  <a:lnTo>
                    <a:pt x="549" y="745"/>
                  </a:lnTo>
                  <a:lnTo>
                    <a:pt x="550" y="741"/>
                  </a:lnTo>
                  <a:lnTo>
                    <a:pt x="550" y="745"/>
                  </a:lnTo>
                  <a:lnTo>
                    <a:pt x="551" y="743"/>
                  </a:lnTo>
                  <a:lnTo>
                    <a:pt x="551" y="745"/>
                  </a:lnTo>
                  <a:lnTo>
                    <a:pt x="553" y="745"/>
                  </a:lnTo>
                  <a:lnTo>
                    <a:pt x="553" y="742"/>
                  </a:lnTo>
                  <a:lnTo>
                    <a:pt x="553" y="745"/>
                  </a:lnTo>
                  <a:lnTo>
                    <a:pt x="554" y="736"/>
                  </a:lnTo>
                  <a:lnTo>
                    <a:pt x="554" y="745"/>
                  </a:lnTo>
                  <a:lnTo>
                    <a:pt x="555" y="742"/>
                  </a:lnTo>
                  <a:lnTo>
                    <a:pt x="555" y="745"/>
                  </a:lnTo>
                  <a:lnTo>
                    <a:pt x="556" y="685"/>
                  </a:lnTo>
                  <a:lnTo>
                    <a:pt x="556" y="745"/>
                  </a:lnTo>
                  <a:lnTo>
                    <a:pt x="557" y="726"/>
                  </a:lnTo>
                  <a:lnTo>
                    <a:pt x="557" y="745"/>
                  </a:lnTo>
                  <a:lnTo>
                    <a:pt x="558" y="742"/>
                  </a:lnTo>
                  <a:lnTo>
                    <a:pt x="558" y="745"/>
                  </a:lnTo>
                  <a:lnTo>
                    <a:pt x="559" y="742"/>
                  </a:lnTo>
                  <a:lnTo>
                    <a:pt x="559" y="745"/>
                  </a:lnTo>
                  <a:lnTo>
                    <a:pt x="560" y="741"/>
                  </a:lnTo>
                  <a:lnTo>
                    <a:pt x="560" y="745"/>
                  </a:lnTo>
                  <a:lnTo>
                    <a:pt x="561" y="742"/>
                  </a:lnTo>
                  <a:lnTo>
                    <a:pt x="561" y="745"/>
                  </a:lnTo>
                  <a:lnTo>
                    <a:pt x="562" y="742"/>
                  </a:lnTo>
                  <a:lnTo>
                    <a:pt x="562" y="745"/>
                  </a:lnTo>
                  <a:lnTo>
                    <a:pt x="563" y="742"/>
                  </a:lnTo>
                  <a:lnTo>
                    <a:pt x="563" y="745"/>
                  </a:lnTo>
                  <a:lnTo>
                    <a:pt x="564" y="742"/>
                  </a:lnTo>
                  <a:lnTo>
                    <a:pt x="564" y="745"/>
                  </a:lnTo>
                  <a:lnTo>
                    <a:pt x="565" y="742"/>
                  </a:lnTo>
                  <a:lnTo>
                    <a:pt x="565" y="745"/>
                  </a:lnTo>
                  <a:lnTo>
                    <a:pt x="566" y="732"/>
                  </a:lnTo>
                  <a:lnTo>
                    <a:pt x="566" y="745"/>
                  </a:lnTo>
                  <a:lnTo>
                    <a:pt x="567" y="613"/>
                  </a:lnTo>
                  <a:lnTo>
                    <a:pt x="567" y="745"/>
                  </a:lnTo>
                  <a:lnTo>
                    <a:pt x="568" y="743"/>
                  </a:lnTo>
                  <a:lnTo>
                    <a:pt x="568" y="745"/>
                  </a:lnTo>
                  <a:lnTo>
                    <a:pt x="569" y="742"/>
                  </a:lnTo>
                  <a:lnTo>
                    <a:pt x="569" y="745"/>
                  </a:lnTo>
                  <a:lnTo>
                    <a:pt x="571" y="745"/>
                  </a:lnTo>
                  <a:lnTo>
                    <a:pt x="571" y="716"/>
                  </a:lnTo>
                  <a:lnTo>
                    <a:pt x="571" y="745"/>
                  </a:lnTo>
                  <a:lnTo>
                    <a:pt x="572" y="742"/>
                  </a:lnTo>
                  <a:lnTo>
                    <a:pt x="572" y="745"/>
                  </a:lnTo>
                  <a:lnTo>
                    <a:pt x="574" y="745"/>
                  </a:lnTo>
                  <a:lnTo>
                    <a:pt x="574" y="741"/>
                  </a:lnTo>
                  <a:lnTo>
                    <a:pt x="574" y="745"/>
                  </a:lnTo>
                  <a:lnTo>
                    <a:pt x="575" y="743"/>
                  </a:lnTo>
                  <a:lnTo>
                    <a:pt x="575" y="745"/>
                  </a:lnTo>
                  <a:lnTo>
                    <a:pt x="576" y="742"/>
                  </a:lnTo>
                  <a:lnTo>
                    <a:pt x="576" y="745"/>
                  </a:lnTo>
                  <a:lnTo>
                    <a:pt x="577" y="742"/>
                  </a:lnTo>
                  <a:lnTo>
                    <a:pt x="577" y="745"/>
                  </a:lnTo>
                  <a:lnTo>
                    <a:pt x="579" y="745"/>
                  </a:lnTo>
                  <a:lnTo>
                    <a:pt x="579" y="742"/>
                  </a:lnTo>
                  <a:lnTo>
                    <a:pt x="579" y="745"/>
                  </a:lnTo>
                  <a:lnTo>
                    <a:pt x="581" y="745"/>
                  </a:lnTo>
                  <a:lnTo>
                    <a:pt x="581" y="742"/>
                  </a:lnTo>
                  <a:lnTo>
                    <a:pt x="581" y="745"/>
                  </a:lnTo>
                  <a:lnTo>
                    <a:pt x="582" y="742"/>
                  </a:lnTo>
                  <a:lnTo>
                    <a:pt x="582" y="745"/>
                  </a:lnTo>
                  <a:lnTo>
                    <a:pt x="584" y="745"/>
                  </a:lnTo>
                  <a:lnTo>
                    <a:pt x="584" y="565"/>
                  </a:lnTo>
                  <a:lnTo>
                    <a:pt x="584" y="745"/>
                  </a:lnTo>
                  <a:lnTo>
                    <a:pt x="585" y="716"/>
                  </a:lnTo>
                  <a:lnTo>
                    <a:pt x="585" y="745"/>
                  </a:lnTo>
                  <a:lnTo>
                    <a:pt x="586" y="728"/>
                  </a:lnTo>
                  <a:lnTo>
                    <a:pt x="586" y="745"/>
                  </a:lnTo>
                  <a:lnTo>
                    <a:pt x="589" y="745"/>
                  </a:lnTo>
                  <a:lnTo>
                    <a:pt x="589" y="742"/>
                  </a:lnTo>
                  <a:lnTo>
                    <a:pt x="589" y="745"/>
                  </a:lnTo>
                  <a:lnTo>
                    <a:pt x="590" y="742"/>
                  </a:lnTo>
                  <a:lnTo>
                    <a:pt x="590" y="745"/>
                  </a:lnTo>
                  <a:lnTo>
                    <a:pt x="591" y="742"/>
                  </a:lnTo>
                  <a:lnTo>
                    <a:pt x="591" y="745"/>
                  </a:lnTo>
                  <a:lnTo>
                    <a:pt x="592" y="743"/>
                  </a:lnTo>
                  <a:lnTo>
                    <a:pt x="592" y="745"/>
                  </a:lnTo>
                  <a:lnTo>
                    <a:pt x="593" y="741"/>
                  </a:lnTo>
                  <a:lnTo>
                    <a:pt x="593" y="745"/>
                  </a:lnTo>
                  <a:lnTo>
                    <a:pt x="594" y="742"/>
                  </a:lnTo>
                  <a:lnTo>
                    <a:pt x="594" y="745"/>
                  </a:lnTo>
                  <a:lnTo>
                    <a:pt x="597" y="745"/>
                  </a:lnTo>
                  <a:lnTo>
                    <a:pt x="597" y="740"/>
                  </a:lnTo>
                  <a:lnTo>
                    <a:pt x="597" y="745"/>
                  </a:lnTo>
                  <a:lnTo>
                    <a:pt x="598" y="741"/>
                  </a:lnTo>
                  <a:lnTo>
                    <a:pt x="598" y="745"/>
                  </a:lnTo>
                  <a:lnTo>
                    <a:pt x="599" y="737"/>
                  </a:lnTo>
                  <a:lnTo>
                    <a:pt x="599" y="745"/>
                  </a:lnTo>
                  <a:lnTo>
                    <a:pt x="600" y="727"/>
                  </a:lnTo>
                  <a:lnTo>
                    <a:pt x="600" y="745"/>
                  </a:lnTo>
                  <a:lnTo>
                    <a:pt x="601" y="742"/>
                  </a:lnTo>
                  <a:lnTo>
                    <a:pt x="601" y="745"/>
                  </a:lnTo>
                  <a:lnTo>
                    <a:pt x="602" y="709"/>
                  </a:lnTo>
                  <a:lnTo>
                    <a:pt x="602" y="745"/>
                  </a:lnTo>
                  <a:lnTo>
                    <a:pt x="603" y="742"/>
                  </a:lnTo>
                  <a:lnTo>
                    <a:pt x="603" y="745"/>
                  </a:lnTo>
                  <a:lnTo>
                    <a:pt x="604" y="743"/>
                  </a:lnTo>
                  <a:lnTo>
                    <a:pt x="604" y="745"/>
                  </a:lnTo>
                  <a:lnTo>
                    <a:pt x="606" y="745"/>
                  </a:lnTo>
                  <a:lnTo>
                    <a:pt x="606" y="705"/>
                  </a:lnTo>
                  <a:lnTo>
                    <a:pt x="606" y="745"/>
                  </a:lnTo>
                  <a:lnTo>
                    <a:pt x="607" y="741"/>
                  </a:lnTo>
                  <a:lnTo>
                    <a:pt x="607" y="745"/>
                  </a:lnTo>
                  <a:lnTo>
                    <a:pt x="608" y="702"/>
                  </a:lnTo>
                  <a:lnTo>
                    <a:pt x="608" y="745"/>
                  </a:lnTo>
                  <a:lnTo>
                    <a:pt x="609" y="609"/>
                  </a:lnTo>
                  <a:lnTo>
                    <a:pt x="609" y="745"/>
                  </a:lnTo>
                  <a:lnTo>
                    <a:pt x="610" y="741"/>
                  </a:lnTo>
                  <a:lnTo>
                    <a:pt x="610" y="745"/>
                  </a:lnTo>
                  <a:lnTo>
                    <a:pt x="612" y="745"/>
                  </a:lnTo>
                  <a:lnTo>
                    <a:pt x="612" y="743"/>
                  </a:lnTo>
                  <a:lnTo>
                    <a:pt x="612" y="745"/>
                  </a:lnTo>
                  <a:lnTo>
                    <a:pt x="613" y="742"/>
                  </a:lnTo>
                  <a:lnTo>
                    <a:pt x="613" y="745"/>
                  </a:lnTo>
                  <a:lnTo>
                    <a:pt x="614" y="742"/>
                  </a:lnTo>
                  <a:lnTo>
                    <a:pt x="614" y="745"/>
                  </a:lnTo>
                  <a:lnTo>
                    <a:pt x="616" y="745"/>
                  </a:lnTo>
                  <a:lnTo>
                    <a:pt x="616" y="742"/>
                  </a:lnTo>
                  <a:lnTo>
                    <a:pt x="616" y="745"/>
                  </a:lnTo>
                  <a:lnTo>
                    <a:pt x="617" y="738"/>
                  </a:lnTo>
                  <a:lnTo>
                    <a:pt x="617" y="745"/>
                  </a:lnTo>
                  <a:lnTo>
                    <a:pt x="618" y="77"/>
                  </a:lnTo>
                  <a:lnTo>
                    <a:pt x="618" y="745"/>
                  </a:lnTo>
                  <a:lnTo>
                    <a:pt x="619" y="654"/>
                  </a:lnTo>
                  <a:lnTo>
                    <a:pt x="619" y="745"/>
                  </a:lnTo>
                  <a:lnTo>
                    <a:pt x="620" y="741"/>
                  </a:lnTo>
                  <a:lnTo>
                    <a:pt x="620" y="745"/>
                  </a:lnTo>
                  <a:lnTo>
                    <a:pt x="621" y="741"/>
                  </a:lnTo>
                  <a:lnTo>
                    <a:pt x="621" y="745"/>
                  </a:lnTo>
                  <a:lnTo>
                    <a:pt x="622" y="743"/>
                  </a:lnTo>
                  <a:lnTo>
                    <a:pt x="622" y="745"/>
                  </a:lnTo>
                  <a:lnTo>
                    <a:pt x="623" y="741"/>
                  </a:lnTo>
                  <a:lnTo>
                    <a:pt x="623" y="745"/>
                  </a:lnTo>
                  <a:lnTo>
                    <a:pt x="626" y="745"/>
                  </a:lnTo>
                  <a:lnTo>
                    <a:pt x="626" y="740"/>
                  </a:lnTo>
                  <a:lnTo>
                    <a:pt x="626" y="745"/>
                  </a:lnTo>
                  <a:lnTo>
                    <a:pt x="627" y="741"/>
                  </a:lnTo>
                  <a:lnTo>
                    <a:pt x="627" y="745"/>
                  </a:lnTo>
                  <a:lnTo>
                    <a:pt x="628" y="743"/>
                  </a:lnTo>
                  <a:lnTo>
                    <a:pt x="628" y="745"/>
                  </a:lnTo>
                  <a:lnTo>
                    <a:pt x="630" y="745"/>
                  </a:lnTo>
                  <a:lnTo>
                    <a:pt x="630" y="743"/>
                  </a:lnTo>
                  <a:lnTo>
                    <a:pt x="630" y="745"/>
                  </a:lnTo>
                  <a:lnTo>
                    <a:pt x="631" y="743"/>
                  </a:lnTo>
                  <a:lnTo>
                    <a:pt x="631" y="745"/>
                  </a:lnTo>
                  <a:lnTo>
                    <a:pt x="633" y="745"/>
                  </a:lnTo>
                  <a:lnTo>
                    <a:pt x="633" y="743"/>
                  </a:lnTo>
                  <a:lnTo>
                    <a:pt x="633" y="745"/>
                  </a:lnTo>
                  <a:lnTo>
                    <a:pt x="634" y="738"/>
                  </a:lnTo>
                  <a:lnTo>
                    <a:pt x="634" y="745"/>
                  </a:lnTo>
                  <a:lnTo>
                    <a:pt x="635" y="740"/>
                  </a:lnTo>
                  <a:lnTo>
                    <a:pt x="635" y="745"/>
                  </a:lnTo>
                  <a:lnTo>
                    <a:pt x="637" y="745"/>
                  </a:lnTo>
                  <a:lnTo>
                    <a:pt x="637" y="742"/>
                  </a:lnTo>
                  <a:lnTo>
                    <a:pt x="637" y="745"/>
                  </a:lnTo>
                  <a:lnTo>
                    <a:pt x="638" y="742"/>
                  </a:lnTo>
                  <a:lnTo>
                    <a:pt x="638" y="745"/>
                  </a:lnTo>
                  <a:lnTo>
                    <a:pt x="639" y="743"/>
                  </a:lnTo>
                  <a:lnTo>
                    <a:pt x="639" y="745"/>
                  </a:lnTo>
                  <a:lnTo>
                    <a:pt x="640" y="743"/>
                  </a:lnTo>
                  <a:lnTo>
                    <a:pt x="640" y="745"/>
                  </a:lnTo>
                  <a:lnTo>
                    <a:pt x="641" y="742"/>
                  </a:lnTo>
                  <a:lnTo>
                    <a:pt x="641" y="745"/>
                  </a:lnTo>
                  <a:lnTo>
                    <a:pt x="643" y="745"/>
                  </a:lnTo>
                  <a:lnTo>
                    <a:pt x="643" y="738"/>
                  </a:lnTo>
                  <a:lnTo>
                    <a:pt x="643" y="745"/>
                  </a:lnTo>
                  <a:lnTo>
                    <a:pt x="644" y="743"/>
                  </a:lnTo>
                  <a:lnTo>
                    <a:pt x="644" y="745"/>
                  </a:lnTo>
                  <a:lnTo>
                    <a:pt x="646" y="745"/>
                  </a:lnTo>
                  <a:lnTo>
                    <a:pt x="646" y="742"/>
                  </a:lnTo>
                  <a:lnTo>
                    <a:pt x="646" y="745"/>
                  </a:lnTo>
                  <a:lnTo>
                    <a:pt x="647" y="743"/>
                  </a:lnTo>
                  <a:lnTo>
                    <a:pt x="647" y="745"/>
                  </a:lnTo>
                  <a:lnTo>
                    <a:pt x="650" y="745"/>
                  </a:lnTo>
                  <a:lnTo>
                    <a:pt x="650" y="742"/>
                  </a:lnTo>
                  <a:lnTo>
                    <a:pt x="650" y="745"/>
                  </a:lnTo>
                  <a:lnTo>
                    <a:pt x="651" y="736"/>
                  </a:lnTo>
                  <a:lnTo>
                    <a:pt x="651" y="745"/>
                  </a:lnTo>
                  <a:lnTo>
                    <a:pt x="653" y="745"/>
                  </a:lnTo>
                  <a:lnTo>
                    <a:pt x="653" y="743"/>
                  </a:lnTo>
                  <a:lnTo>
                    <a:pt x="653" y="745"/>
                  </a:lnTo>
                  <a:lnTo>
                    <a:pt x="654" y="742"/>
                  </a:lnTo>
                  <a:lnTo>
                    <a:pt x="654" y="745"/>
                  </a:lnTo>
                  <a:lnTo>
                    <a:pt x="655" y="741"/>
                  </a:lnTo>
                  <a:lnTo>
                    <a:pt x="655" y="745"/>
                  </a:lnTo>
                  <a:lnTo>
                    <a:pt x="656" y="741"/>
                  </a:lnTo>
                  <a:lnTo>
                    <a:pt x="656" y="745"/>
                  </a:lnTo>
                  <a:lnTo>
                    <a:pt x="657" y="742"/>
                  </a:lnTo>
                  <a:lnTo>
                    <a:pt x="657" y="745"/>
                  </a:lnTo>
                  <a:lnTo>
                    <a:pt x="658" y="742"/>
                  </a:lnTo>
                  <a:lnTo>
                    <a:pt x="658" y="745"/>
                  </a:lnTo>
                  <a:lnTo>
                    <a:pt x="659" y="742"/>
                  </a:lnTo>
                  <a:lnTo>
                    <a:pt x="659" y="745"/>
                  </a:lnTo>
                  <a:lnTo>
                    <a:pt x="660" y="742"/>
                  </a:lnTo>
                  <a:lnTo>
                    <a:pt x="660" y="745"/>
                  </a:lnTo>
                  <a:lnTo>
                    <a:pt x="661" y="742"/>
                  </a:lnTo>
                  <a:lnTo>
                    <a:pt x="661" y="745"/>
                  </a:lnTo>
                  <a:lnTo>
                    <a:pt x="664" y="745"/>
                  </a:lnTo>
                  <a:lnTo>
                    <a:pt x="664" y="743"/>
                  </a:lnTo>
                  <a:lnTo>
                    <a:pt x="664" y="745"/>
                  </a:lnTo>
                  <a:lnTo>
                    <a:pt x="665" y="741"/>
                  </a:lnTo>
                  <a:lnTo>
                    <a:pt x="665" y="745"/>
                  </a:lnTo>
                  <a:lnTo>
                    <a:pt x="667" y="745"/>
                  </a:lnTo>
                  <a:lnTo>
                    <a:pt x="667" y="739"/>
                  </a:lnTo>
                  <a:lnTo>
                    <a:pt x="667" y="745"/>
                  </a:lnTo>
                  <a:lnTo>
                    <a:pt x="668" y="742"/>
                  </a:lnTo>
                  <a:lnTo>
                    <a:pt x="668" y="745"/>
                  </a:lnTo>
                  <a:lnTo>
                    <a:pt x="669" y="741"/>
                  </a:lnTo>
                  <a:lnTo>
                    <a:pt x="669" y="745"/>
                  </a:lnTo>
                  <a:lnTo>
                    <a:pt x="670" y="742"/>
                  </a:lnTo>
                  <a:lnTo>
                    <a:pt x="670" y="745"/>
                  </a:lnTo>
                  <a:lnTo>
                    <a:pt x="673" y="745"/>
                  </a:lnTo>
                  <a:lnTo>
                    <a:pt x="673" y="742"/>
                  </a:lnTo>
                  <a:lnTo>
                    <a:pt x="673" y="745"/>
                  </a:lnTo>
                  <a:lnTo>
                    <a:pt x="674" y="745"/>
                  </a:lnTo>
                  <a:lnTo>
                    <a:pt x="674" y="743"/>
                  </a:lnTo>
                  <a:lnTo>
                    <a:pt x="675" y="742"/>
                  </a:lnTo>
                  <a:lnTo>
                    <a:pt x="675" y="745"/>
                  </a:lnTo>
                  <a:lnTo>
                    <a:pt x="676" y="742"/>
                  </a:lnTo>
                  <a:lnTo>
                    <a:pt x="676" y="745"/>
                  </a:lnTo>
                  <a:lnTo>
                    <a:pt x="677" y="740"/>
                  </a:lnTo>
                  <a:lnTo>
                    <a:pt x="677" y="745"/>
                  </a:lnTo>
                  <a:lnTo>
                    <a:pt x="685" y="745"/>
                  </a:lnTo>
                  <a:lnTo>
                    <a:pt x="685" y="742"/>
                  </a:lnTo>
                  <a:lnTo>
                    <a:pt x="685" y="745"/>
                  </a:lnTo>
                  <a:lnTo>
                    <a:pt x="686" y="742"/>
                  </a:lnTo>
                  <a:lnTo>
                    <a:pt x="686" y="745"/>
                  </a:lnTo>
                  <a:lnTo>
                    <a:pt x="687" y="742"/>
                  </a:lnTo>
                  <a:lnTo>
                    <a:pt x="687" y="745"/>
                  </a:lnTo>
                  <a:lnTo>
                    <a:pt x="688" y="743"/>
                  </a:lnTo>
                  <a:lnTo>
                    <a:pt x="688" y="745"/>
                  </a:lnTo>
                  <a:lnTo>
                    <a:pt x="689" y="742"/>
                  </a:lnTo>
                  <a:lnTo>
                    <a:pt x="689" y="745"/>
                  </a:lnTo>
                  <a:lnTo>
                    <a:pt x="691" y="745"/>
                  </a:lnTo>
                  <a:lnTo>
                    <a:pt x="691" y="742"/>
                  </a:lnTo>
                  <a:lnTo>
                    <a:pt x="691" y="745"/>
                  </a:lnTo>
                  <a:lnTo>
                    <a:pt x="692" y="743"/>
                  </a:lnTo>
                  <a:lnTo>
                    <a:pt x="692" y="745"/>
                  </a:lnTo>
                  <a:lnTo>
                    <a:pt x="694" y="745"/>
                  </a:lnTo>
                  <a:lnTo>
                    <a:pt x="694" y="741"/>
                  </a:lnTo>
                  <a:lnTo>
                    <a:pt x="694" y="745"/>
                  </a:lnTo>
                  <a:lnTo>
                    <a:pt x="695" y="742"/>
                  </a:lnTo>
                  <a:lnTo>
                    <a:pt x="695" y="745"/>
                  </a:lnTo>
                  <a:lnTo>
                    <a:pt x="698" y="745"/>
                  </a:lnTo>
                  <a:lnTo>
                    <a:pt x="698" y="742"/>
                  </a:lnTo>
                  <a:lnTo>
                    <a:pt x="698" y="745"/>
                  </a:lnTo>
                  <a:lnTo>
                    <a:pt x="699" y="742"/>
                  </a:lnTo>
                  <a:lnTo>
                    <a:pt x="699" y="745"/>
                  </a:lnTo>
                  <a:lnTo>
                    <a:pt x="700" y="742"/>
                  </a:lnTo>
                  <a:lnTo>
                    <a:pt x="700" y="745"/>
                  </a:lnTo>
                  <a:lnTo>
                    <a:pt x="701" y="741"/>
                  </a:lnTo>
                  <a:lnTo>
                    <a:pt x="701" y="745"/>
                  </a:lnTo>
                  <a:lnTo>
                    <a:pt x="702" y="743"/>
                  </a:lnTo>
                  <a:lnTo>
                    <a:pt x="702" y="745"/>
                  </a:lnTo>
                  <a:lnTo>
                    <a:pt x="703" y="739"/>
                  </a:lnTo>
                  <a:lnTo>
                    <a:pt x="703" y="745"/>
                  </a:lnTo>
                  <a:lnTo>
                    <a:pt x="704" y="741"/>
                  </a:lnTo>
                  <a:lnTo>
                    <a:pt x="704" y="745"/>
                  </a:lnTo>
                  <a:lnTo>
                    <a:pt x="705" y="743"/>
                  </a:lnTo>
                  <a:lnTo>
                    <a:pt x="705" y="745"/>
                  </a:lnTo>
                  <a:lnTo>
                    <a:pt x="706" y="742"/>
                  </a:lnTo>
                  <a:lnTo>
                    <a:pt x="706" y="745"/>
                  </a:lnTo>
                  <a:lnTo>
                    <a:pt x="707" y="742"/>
                  </a:lnTo>
                  <a:lnTo>
                    <a:pt x="707" y="745"/>
                  </a:lnTo>
                  <a:lnTo>
                    <a:pt x="708" y="742"/>
                  </a:lnTo>
                  <a:lnTo>
                    <a:pt x="708" y="745"/>
                  </a:lnTo>
                  <a:lnTo>
                    <a:pt x="709" y="742"/>
                  </a:lnTo>
                  <a:lnTo>
                    <a:pt x="709" y="745"/>
                  </a:lnTo>
                  <a:lnTo>
                    <a:pt x="710" y="742"/>
                  </a:lnTo>
                  <a:lnTo>
                    <a:pt x="710" y="745"/>
                  </a:lnTo>
                  <a:lnTo>
                    <a:pt x="713" y="745"/>
                  </a:lnTo>
                  <a:lnTo>
                    <a:pt x="713" y="742"/>
                  </a:lnTo>
                  <a:lnTo>
                    <a:pt x="713" y="745"/>
                  </a:lnTo>
                  <a:lnTo>
                    <a:pt x="714" y="742"/>
                  </a:lnTo>
                  <a:lnTo>
                    <a:pt x="714" y="745"/>
                  </a:lnTo>
                  <a:lnTo>
                    <a:pt x="715" y="734"/>
                  </a:lnTo>
                  <a:lnTo>
                    <a:pt x="715" y="745"/>
                  </a:lnTo>
                  <a:lnTo>
                    <a:pt x="716" y="742"/>
                  </a:lnTo>
                  <a:lnTo>
                    <a:pt x="716" y="745"/>
                  </a:lnTo>
                  <a:lnTo>
                    <a:pt x="718" y="745"/>
                  </a:lnTo>
                  <a:lnTo>
                    <a:pt x="718" y="743"/>
                  </a:lnTo>
                  <a:lnTo>
                    <a:pt x="718" y="745"/>
                  </a:lnTo>
                  <a:lnTo>
                    <a:pt x="719" y="741"/>
                  </a:lnTo>
                  <a:lnTo>
                    <a:pt x="719" y="745"/>
                  </a:lnTo>
                  <a:lnTo>
                    <a:pt x="720" y="742"/>
                  </a:lnTo>
                  <a:lnTo>
                    <a:pt x="720" y="745"/>
                  </a:lnTo>
                  <a:lnTo>
                    <a:pt x="721" y="743"/>
                  </a:lnTo>
                  <a:lnTo>
                    <a:pt x="721" y="745"/>
                  </a:lnTo>
                  <a:lnTo>
                    <a:pt x="722" y="743"/>
                  </a:lnTo>
                  <a:lnTo>
                    <a:pt x="722" y="745"/>
                  </a:lnTo>
                  <a:lnTo>
                    <a:pt x="724" y="745"/>
                  </a:lnTo>
                  <a:lnTo>
                    <a:pt x="724" y="713"/>
                  </a:lnTo>
                  <a:lnTo>
                    <a:pt x="724" y="745"/>
                  </a:lnTo>
                  <a:lnTo>
                    <a:pt x="725" y="740"/>
                  </a:lnTo>
                  <a:lnTo>
                    <a:pt x="725" y="745"/>
                  </a:lnTo>
                  <a:lnTo>
                    <a:pt x="726" y="743"/>
                  </a:lnTo>
                  <a:lnTo>
                    <a:pt x="726" y="745"/>
                  </a:lnTo>
                  <a:lnTo>
                    <a:pt x="727" y="743"/>
                  </a:lnTo>
                  <a:lnTo>
                    <a:pt x="727" y="745"/>
                  </a:lnTo>
                  <a:lnTo>
                    <a:pt x="729" y="745"/>
                  </a:lnTo>
                  <a:lnTo>
                    <a:pt x="729" y="743"/>
                  </a:lnTo>
                  <a:lnTo>
                    <a:pt x="729" y="745"/>
                  </a:lnTo>
                  <a:lnTo>
                    <a:pt x="733" y="745"/>
                  </a:lnTo>
                  <a:lnTo>
                    <a:pt x="733" y="742"/>
                  </a:lnTo>
                  <a:lnTo>
                    <a:pt x="733" y="745"/>
                  </a:lnTo>
                  <a:lnTo>
                    <a:pt x="734" y="743"/>
                  </a:lnTo>
                  <a:lnTo>
                    <a:pt x="734" y="745"/>
                  </a:lnTo>
                  <a:lnTo>
                    <a:pt x="736" y="745"/>
                  </a:lnTo>
                  <a:lnTo>
                    <a:pt x="736" y="741"/>
                  </a:lnTo>
                  <a:lnTo>
                    <a:pt x="736" y="745"/>
                  </a:lnTo>
                  <a:lnTo>
                    <a:pt x="737" y="743"/>
                  </a:lnTo>
                  <a:lnTo>
                    <a:pt x="737" y="745"/>
                  </a:lnTo>
                  <a:lnTo>
                    <a:pt x="739" y="745"/>
                  </a:lnTo>
                  <a:lnTo>
                    <a:pt x="739" y="742"/>
                  </a:lnTo>
                  <a:lnTo>
                    <a:pt x="739" y="745"/>
                  </a:lnTo>
                  <a:lnTo>
                    <a:pt x="740" y="741"/>
                  </a:lnTo>
                  <a:lnTo>
                    <a:pt x="740" y="745"/>
                  </a:lnTo>
                  <a:lnTo>
                    <a:pt x="741" y="743"/>
                  </a:lnTo>
                  <a:lnTo>
                    <a:pt x="741" y="745"/>
                  </a:lnTo>
                  <a:lnTo>
                    <a:pt x="742" y="743"/>
                  </a:lnTo>
                  <a:lnTo>
                    <a:pt x="742" y="745"/>
                  </a:lnTo>
                  <a:lnTo>
                    <a:pt x="743" y="727"/>
                  </a:lnTo>
                  <a:lnTo>
                    <a:pt x="743" y="745"/>
                  </a:lnTo>
                  <a:lnTo>
                    <a:pt x="744" y="741"/>
                  </a:lnTo>
                  <a:lnTo>
                    <a:pt x="744" y="745"/>
                  </a:lnTo>
                  <a:lnTo>
                    <a:pt x="745" y="743"/>
                  </a:lnTo>
                  <a:lnTo>
                    <a:pt x="745" y="745"/>
                  </a:lnTo>
                  <a:lnTo>
                    <a:pt x="746" y="743"/>
                  </a:lnTo>
                  <a:lnTo>
                    <a:pt x="746" y="745"/>
                  </a:lnTo>
                  <a:lnTo>
                    <a:pt x="749" y="745"/>
                  </a:lnTo>
                  <a:lnTo>
                    <a:pt x="749" y="745"/>
                  </a:lnTo>
                  <a:lnTo>
                    <a:pt x="749" y="743"/>
                  </a:lnTo>
                  <a:lnTo>
                    <a:pt x="750" y="742"/>
                  </a:lnTo>
                  <a:lnTo>
                    <a:pt x="750" y="745"/>
                  </a:lnTo>
                  <a:lnTo>
                    <a:pt x="752" y="745"/>
                  </a:lnTo>
                  <a:lnTo>
                    <a:pt x="752" y="742"/>
                  </a:lnTo>
                  <a:lnTo>
                    <a:pt x="752" y="745"/>
                  </a:lnTo>
                  <a:lnTo>
                    <a:pt x="753" y="742"/>
                  </a:lnTo>
                  <a:lnTo>
                    <a:pt x="753" y="745"/>
                  </a:lnTo>
                  <a:lnTo>
                    <a:pt x="756" y="745"/>
                  </a:lnTo>
                  <a:lnTo>
                    <a:pt x="756" y="743"/>
                  </a:lnTo>
                  <a:lnTo>
                    <a:pt x="756" y="745"/>
                  </a:lnTo>
                  <a:lnTo>
                    <a:pt x="760" y="745"/>
                  </a:lnTo>
                  <a:lnTo>
                    <a:pt x="760" y="743"/>
                  </a:lnTo>
                  <a:lnTo>
                    <a:pt x="760" y="745"/>
                  </a:lnTo>
                  <a:lnTo>
                    <a:pt x="764" y="745"/>
                  </a:lnTo>
                  <a:lnTo>
                    <a:pt x="764" y="743"/>
                  </a:lnTo>
                  <a:lnTo>
                    <a:pt x="764" y="745"/>
                  </a:lnTo>
                  <a:lnTo>
                    <a:pt x="766" y="745"/>
                  </a:lnTo>
                  <a:lnTo>
                    <a:pt x="766" y="740"/>
                  </a:lnTo>
                  <a:lnTo>
                    <a:pt x="766" y="745"/>
                  </a:lnTo>
                  <a:lnTo>
                    <a:pt x="767" y="738"/>
                  </a:lnTo>
                  <a:lnTo>
                    <a:pt x="767" y="745"/>
                  </a:lnTo>
                  <a:lnTo>
                    <a:pt x="768" y="741"/>
                  </a:lnTo>
                  <a:lnTo>
                    <a:pt x="768" y="745"/>
                  </a:lnTo>
                  <a:lnTo>
                    <a:pt x="771" y="745"/>
                  </a:lnTo>
                  <a:lnTo>
                    <a:pt x="771" y="742"/>
                  </a:lnTo>
                  <a:lnTo>
                    <a:pt x="771" y="745"/>
                  </a:lnTo>
                  <a:lnTo>
                    <a:pt x="772" y="745"/>
                  </a:lnTo>
                  <a:lnTo>
                    <a:pt x="772" y="744"/>
                  </a:lnTo>
                  <a:lnTo>
                    <a:pt x="773" y="742"/>
                  </a:lnTo>
                  <a:lnTo>
                    <a:pt x="773" y="745"/>
                  </a:lnTo>
                  <a:lnTo>
                    <a:pt x="774" y="742"/>
                  </a:lnTo>
                  <a:lnTo>
                    <a:pt x="774" y="745"/>
                  </a:lnTo>
                  <a:lnTo>
                    <a:pt x="776" y="745"/>
                  </a:lnTo>
                  <a:lnTo>
                    <a:pt x="776" y="743"/>
                  </a:lnTo>
                  <a:lnTo>
                    <a:pt x="776" y="745"/>
                  </a:lnTo>
                  <a:lnTo>
                    <a:pt x="777" y="742"/>
                  </a:lnTo>
                  <a:lnTo>
                    <a:pt x="777" y="745"/>
                  </a:lnTo>
                  <a:lnTo>
                    <a:pt x="783" y="745"/>
                  </a:lnTo>
                  <a:lnTo>
                    <a:pt x="783" y="742"/>
                  </a:lnTo>
                  <a:lnTo>
                    <a:pt x="783" y="745"/>
                  </a:lnTo>
                  <a:lnTo>
                    <a:pt x="785" y="745"/>
                  </a:lnTo>
                  <a:lnTo>
                    <a:pt x="785" y="742"/>
                  </a:lnTo>
                  <a:lnTo>
                    <a:pt x="785" y="745"/>
                  </a:lnTo>
                  <a:lnTo>
                    <a:pt x="786" y="743"/>
                  </a:lnTo>
                  <a:lnTo>
                    <a:pt x="786" y="745"/>
                  </a:lnTo>
                  <a:lnTo>
                    <a:pt x="787" y="742"/>
                  </a:lnTo>
                  <a:lnTo>
                    <a:pt x="787" y="745"/>
                  </a:lnTo>
                  <a:lnTo>
                    <a:pt x="792" y="745"/>
                  </a:lnTo>
                  <a:lnTo>
                    <a:pt x="792" y="743"/>
                  </a:lnTo>
                  <a:lnTo>
                    <a:pt x="792" y="745"/>
                  </a:lnTo>
                  <a:lnTo>
                    <a:pt x="796" y="745"/>
                  </a:lnTo>
                  <a:lnTo>
                    <a:pt x="796" y="742"/>
                  </a:lnTo>
                  <a:lnTo>
                    <a:pt x="796" y="745"/>
                  </a:lnTo>
                  <a:lnTo>
                    <a:pt x="797" y="742"/>
                  </a:lnTo>
                  <a:lnTo>
                    <a:pt x="797" y="745"/>
                  </a:lnTo>
                  <a:lnTo>
                    <a:pt x="798" y="742"/>
                  </a:lnTo>
                  <a:lnTo>
                    <a:pt x="798" y="745"/>
                  </a:lnTo>
                  <a:lnTo>
                    <a:pt x="799" y="743"/>
                  </a:lnTo>
                  <a:lnTo>
                    <a:pt x="799" y="745"/>
                  </a:lnTo>
                  <a:lnTo>
                    <a:pt x="800" y="742"/>
                  </a:lnTo>
                  <a:lnTo>
                    <a:pt x="800" y="745"/>
                  </a:lnTo>
                  <a:lnTo>
                    <a:pt x="801" y="743"/>
                  </a:lnTo>
                  <a:lnTo>
                    <a:pt x="801" y="745"/>
                  </a:lnTo>
                  <a:lnTo>
                    <a:pt x="802" y="742"/>
                  </a:lnTo>
                  <a:lnTo>
                    <a:pt x="802" y="745"/>
                  </a:lnTo>
                  <a:lnTo>
                    <a:pt x="803" y="745"/>
                  </a:lnTo>
                  <a:lnTo>
                    <a:pt x="803" y="743"/>
                  </a:lnTo>
                  <a:lnTo>
                    <a:pt x="804" y="742"/>
                  </a:lnTo>
                  <a:lnTo>
                    <a:pt x="804" y="745"/>
                  </a:lnTo>
                  <a:lnTo>
                    <a:pt x="808" y="745"/>
                  </a:lnTo>
                  <a:lnTo>
                    <a:pt x="808" y="742"/>
                  </a:lnTo>
                  <a:lnTo>
                    <a:pt x="808" y="745"/>
                  </a:lnTo>
                  <a:lnTo>
                    <a:pt x="810" y="745"/>
                  </a:lnTo>
                  <a:lnTo>
                    <a:pt x="810" y="742"/>
                  </a:lnTo>
                  <a:lnTo>
                    <a:pt x="810" y="745"/>
                  </a:lnTo>
                  <a:lnTo>
                    <a:pt x="815" y="745"/>
                  </a:lnTo>
                  <a:lnTo>
                    <a:pt x="815" y="743"/>
                  </a:lnTo>
                  <a:lnTo>
                    <a:pt x="815" y="745"/>
                  </a:lnTo>
                  <a:lnTo>
                    <a:pt x="817" y="745"/>
                  </a:lnTo>
                  <a:lnTo>
                    <a:pt x="817" y="742"/>
                  </a:lnTo>
                  <a:lnTo>
                    <a:pt x="817" y="745"/>
                  </a:lnTo>
                  <a:lnTo>
                    <a:pt x="818" y="742"/>
                  </a:lnTo>
                  <a:lnTo>
                    <a:pt x="818" y="745"/>
                  </a:lnTo>
                  <a:lnTo>
                    <a:pt x="819" y="745"/>
                  </a:lnTo>
                  <a:lnTo>
                    <a:pt x="819" y="743"/>
                  </a:lnTo>
                  <a:lnTo>
                    <a:pt x="820" y="741"/>
                  </a:lnTo>
                  <a:lnTo>
                    <a:pt x="820" y="745"/>
                  </a:lnTo>
                  <a:lnTo>
                    <a:pt x="822" y="745"/>
                  </a:lnTo>
                  <a:lnTo>
                    <a:pt x="822" y="743"/>
                  </a:lnTo>
                  <a:lnTo>
                    <a:pt x="822" y="745"/>
                  </a:lnTo>
                  <a:lnTo>
                    <a:pt x="823" y="742"/>
                  </a:lnTo>
                  <a:lnTo>
                    <a:pt x="823" y="745"/>
                  </a:lnTo>
                  <a:lnTo>
                    <a:pt x="824" y="742"/>
                  </a:lnTo>
                  <a:lnTo>
                    <a:pt x="824" y="745"/>
                  </a:lnTo>
                  <a:lnTo>
                    <a:pt x="826" y="745"/>
                  </a:lnTo>
                  <a:lnTo>
                    <a:pt x="826" y="743"/>
                  </a:lnTo>
                  <a:lnTo>
                    <a:pt x="826" y="745"/>
                  </a:lnTo>
                  <a:lnTo>
                    <a:pt x="827" y="742"/>
                  </a:lnTo>
                  <a:lnTo>
                    <a:pt x="827" y="745"/>
                  </a:lnTo>
                  <a:lnTo>
                    <a:pt x="829" y="745"/>
                  </a:lnTo>
                  <a:lnTo>
                    <a:pt x="829" y="743"/>
                  </a:lnTo>
                  <a:lnTo>
                    <a:pt x="829" y="745"/>
                  </a:lnTo>
                  <a:lnTo>
                    <a:pt x="831" y="745"/>
                  </a:lnTo>
                  <a:lnTo>
                    <a:pt x="831" y="742"/>
                  </a:lnTo>
                  <a:lnTo>
                    <a:pt x="831" y="745"/>
                  </a:lnTo>
                  <a:lnTo>
                    <a:pt x="833" y="745"/>
                  </a:lnTo>
                  <a:lnTo>
                    <a:pt x="833" y="743"/>
                  </a:lnTo>
                  <a:lnTo>
                    <a:pt x="833" y="745"/>
                  </a:lnTo>
                  <a:lnTo>
                    <a:pt x="834" y="742"/>
                  </a:lnTo>
                  <a:lnTo>
                    <a:pt x="834" y="745"/>
                  </a:lnTo>
                  <a:lnTo>
                    <a:pt x="835" y="742"/>
                  </a:lnTo>
                  <a:lnTo>
                    <a:pt x="835" y="745"/>
                  </a:lnTo>
                  <a:lnTo>
                    <a:pt x="836" y="742"/>
                  </a:lnTo>
                  <a:lnTo>
                    <a:pt x="836" y="745"/>
                  </a:lnTo>
                  <a:lnTo>
                    <a:pt x="837" y="742"/>
                  </a:lnTo>
                  <a:lnTo>
                    <a:pt x="837" y="745"/>
                  </a:lnTo>
                  <a:lnTo>
                    <a:pt x="838" y="743"/>
                  </a:lnTo>
                  <a:lnTo>
                    <a:pt x="838" y="745"/>
                  </a:lnTo>
                  <a:lnTo>
                    <a:pt x="841" y="745"/>
                  </a:lnTo>
                  <a:lnTo>
                    <a:pt x="841" y="743"/>
                  </a:lnTo>
                  <a:lnTo>
                    <a:pt x="841" y="745"/>
                  </a:lnTo>
                  <a:lnTo>
                    <a:pt x="842" y="742"/>
                  </a:lnTo>
                  <a:lnTo>
                    <a:pt x="842" y="745"/>
                  </a:lnTo>
                  <a:lnTo>
                    <a:pt x="845" y="745"/>
                  </a:lnTo>
                  <a:lnTo>
                    <a:pt x="845" y="742"/>
                  </a:lnTo>
                  <a:lnTo>
                    <a:pt x="845" y="745"/>
                  </a:lnTo>
                  <a:lnTo>
                    <a:pt x="848" y="745"/>
                  </a:lnTo>
                  <a:lnTo>
                    <a:pt x="848" y="742"/>
                  </a:lnTo>
                  <a:lnTo>
                    <a:pt x="848" y="745"/>
                  </a:lnTo>
                  <a:lnTo>
                    <a:pt x="850" y="745"/>
                  </a:lnTo>
                  <a:lnTo>
                    <a:pt x="850" y="742"/>
                  </a:lnTo>
                  <a:lnTo>
                    <a:pt x="850" y="745"/>
                  </a:lnTo>
                  <a:lnTo>
                    <a:pt x="851" y="742"/>
                  </a:lnTo>
                  <a:lnTo>
                    <a:pt x="851" y="745"/>
                  </a:lnTo>
                  <a:lnTo>
                    <a:pt x="852" y="743"/>
                  </a:lnTo>
                  <a:lnTo>
                    <a:pt x="852" y="745"/>
                  </a:lnTo>
                  <a:lnTo>
                    <a:pt x="854" y="745"/>
                  </a:lnTo>
                  <a:lnTo>
                    <a:pt x="854" y="742"/>
                  </a:lnTo>
                  <a:lnTo>
                    <a:pt x="854" y="745"/>
                  </a:lnTo>
                  <a:lnTo>
                    <a:pt x="855" y="740"/>
                  </a:lnTo>
                  <a:lnTo>
                    <a:pt x="855" y="745"/>
                  </a:lnTo>
                  <a:lnTo>
                    <a:pt x="856" y="741"/>
                  </a:lnTo>
                  <a:lnTo>
                    <a:pt x="856" y="745"/>
                  </a:lnTo>
                  <a:lnTo>
                    <a:pt x="860" y="745"/>
                  </a:lnTo>
                  <a:lnTo>
                    <a:pt x="860" y="742"/>
                  </a:lnTo>
                  <a:lnTo>
                    <a:pt x="860" y="745"/>
                  </a:lnTo>
                  <a:lnTo>
                    <a:pt x="861" y="742"/>
                  </a:lnTo>
                  <a:lnTo>
                    <a:pt x="861" y="745"/>
                  </a:lnTo>
                  <a:lnTo>
                    <a:pt x="862" y="743"/>
                  </a:lnTo>
                  <a:lnTo>
                    <a:pt x="862" y="745"/>
                  </a:lnTo>
                  <a:lnTo>
                    <a:pt x="864" y="745"/>
                  </a:lnTo>
                  <a:lnTo>
                    <a:pt x="864" y="742"/>
                  </a:lnTo>
                  <a:lnTo>
                    <a:pt x="864" y="745"/>
                  </a:lnTo>
                  <a:lnTo>
                    <a:pt x="865" y="703"/>
                  </a:lnTo>
                  <a:lnTo>
                    <a:pt x="865" y="745"/>
                  </a:lnTo>
                  <a:lnTo>
                    <a:pt x="866" y="742"/>
                  </a:lnTo>
                  <a:lnTo>
                    <a:pt x="866" y="745"/>
                  </a:lnTo>
                  <a:lnTo>
                    <a:pt x="867" y="741"/>
                  </a:lnTo>
                  <a:lnTo>
                    <a:pt x="867" y="745"/>
                  </a:lnTo>
                  <a:lnTo>
                    <a:pt x="868" y="742"/>
                  </a:lnTo>
                  <a:lnTo>
                    <a:pt x="868" y="745"/>
                  </a:lnTo>
                  <a:lnTo>
                    <a:pt x="869" y="742"/>
                  </a:lnTo>
                  <a:lnTo>
                    <a:pt x="869" y="745"/>
                  </a:lnTo>
                  <a:lnTo>
                    <a:pt x="870" y="742"/>
                  </a:lnTo>
                  <a:lnTo>
                    <a:pt x="870" y="745"/>
                  </a:lnTo>
                  <a:lnTo>
                    <a:pt x="873" y="745"/>
                  </a:lnTo>
                  <a:lnTo>
                    <a:pt x="873" y="739"/>
                  </a:lnTo>
                  <a:lnTo>
                    <a:pt x="873" y="745"/>
                  </a:lnTo>
                  <a:lnTo>
                    <a:pt x="875" y="745"/>
                  </a:lnTo>
                  <a:lnTo>
                    <a:pt x="875" y="742"/>
                  </a:lnTo>
                  <a:lnTo>
                    <a:pt x="875" y="745"/>
                  </a:lnTo>
                  <a:lnTo>
                    <a:pt x="877" y="745"/>
                  </a:lnTo>
                  <a:lnTo>
                    <a:pt x="877" y="743"/>
                  </a:lnTo>
                  <a:lnTo>
                    <a:pt x="877" y="745"/>
                  </a:lnTo>
                  <a:lnTo>
                    <a:pt x="878" y="742"/>
                  </a:lnTo>
                  <a:lnTo>
                    <a:pt x="878" y="745"/>
                  </a:lnTo>
                  <a:lnTo>
                    <a:pt x="879" y="743"/>
                  </a:lnTo>
                  <a:lnTo>
                    <a:pt x="879" y="745"/>
                  </a:lnTo>
                  <a:lnTo>
                    <a:pt x="880" y="742"/>
                  </a:lnTo>
                  <a:lnTo>
                    <a:pt x="880" y="745"/>
                  </a:lnTo>
                  <a:lnTo>
                    <a:pt x="881" y="742"/>
                  </a:lnTo>
                  <a:lnTo>
                    <a:pt x="881" y="745"/>
                  </a:lnTo>
                  <a:lnTo>
                    <a:pt x="883" y="745"/>
                  </a:lnTo>
                  <a:lnTo>
                    <a:pt x="883" y="742"/>
                  </a:lnTo>
                  <a:lnTo>
                    <a:pt x="883" y="745"/>
                  </a:lnTo>
                  <a:lnTo>
                    <a:pt x="885" y="745"/>
                  </a:lnTo>
                  <a:lnTo>
                    <a:pt x="885" y="742"/>
                  </a:lnTo>
                  <a:lnTo>
                    <a:pt x="885" y="745"/>
                  </a:lnTo>
                  <a:lnTo>
                    <a:pt x="887" y="745"/>
                  </a:lnTo>
                  <a:lnTo>
                    <a:pt x="887" y="742"/>
                  </a:lnTo>
                  <a:lnTo>
                    <a:pt x="887" y="745"/>
                  </a:lnTo>
                  <a:lnTo>
                    <a:pt x="888" y="741"/>
                  </a:lnTo>
                  <a:lnTo>
                    <a:pt x="888" y="745"/>
                  </a:lnTo>
                  <a:lnTo>
                    <a:pt x="889" y="742"/>
                  </a:lnTo>
                  <a:lnTo>
                    <a:pt x="889" y="745"/>
                  </a:lnTo>
                  <a:lnTo>
                    <a:pt x="891" y="745"/>
                  </a:lnTo>
                  <a:lnTo>
                    <a:pt x="891" y="743"/>
                  </a:lnTo>
                  <a:lnTo>
                    <a:pt x="891" y="745"/>
                  </a:lnTo>
                  <a:lnTo>
                    <a:pt x="892" y="742"/>
                  </a:lnTo>
                  <a:lnTo>
                    <a:pt x="892" y="745"/>
                  </a:lnTo>
                  <a:lnTo>
                    <a:pt x="896" y="745"/>
                  </a:lnTo>
                  <a:lnTo>
                    <a:pt x="896" y="742"/>
                  </a:lnTo>
                  <a:lnTo>
                    <a:pt x="896" y="745"/>
                  </a:lnTo>
                  <a:lnTo>
                    <a:pt x="898" y="745"/>
                  </a:lnTo>
                  <a:lnTo>
                    <a:pt x="898" y="742"/>
                  </a:lnTo>
                  <a:lnTo>
                    <a:pt x="898" y="745"/>
                  </a:lnTo>
                  <a:lnTo>
                    <a:pt x="900" y="745"/>
                  </a:lnTo>
                  <a:lnTo>
                    <a:pt x="900" y="742"/>
                  </a:lnTo>
                  <a:lnTo>
                    <a:pt x="900" y="745"/>
                  </a:lnTo>
                  <a:lnTo>
                    <a:pt x="901" y="742"/>
                  </a:lnTo>
                  <a:lnTo>
                    <a:pt x="901" y="745"/>
                  </a:lnTo>
                  <a:lnTo>
                    <a:pt x="907" y="745"/>
                  </a:lnTo>
                  <a:lnTo>
                    <a:pt x="907" y="743"/>
                  </a:lnTo>
                  <a:lnTo>
                    <a:pt x="907" y="745"/>
                  </a:lnTo>
                  <a:lnTo>
                    <a:pt x="909" y="745"/>
                  </a:lnTo>
                  <a:lnTo>
                    <a:pt x="909" y="742"/>
                  </a:lnTo>
                  <a:lnTo>
                    <a:pt x="909" y="745"/>
                  </a:lnTo>
                  <a:lnTo>
                    <a:pt x="911" y="745"/>
                  </a:lnTo>
                  <a:lnTo>
                    <a:pt x="911" y="742"/>
                  </a:lnTo>
                  <a:lnTo>
                    <a:pt x="911" y="745"/>
                  </a:lnTo>
                  <a:lnTo>
                    <a:pt x="912" y="742"/>
                  </a:lnTo>
                  <a:lnTo>
                    <a:pt x="912" y="745"/>
                  </a:lnTo>
                  <a:lnTo>
                    <a:pt x="914" y="745"/>
                  </a:lnTo>
                  <a:lnTo>
                    <a:pt x="914" y="743"/>
                  </a:lnTo>
                  <a:lnTo>
                    <a:pt x="914" y="745"/>
                  </a:lnTo>
                  <a:lnTo>
                    <a:pt x="915" y="741"/>
                  </a:lnTo>
                  <a:lnTo>
                    <a:pt x="915" y="745"/>
                  </a:lnTo>
                  <a:lnTo>
                    <a:pt x="916" y="743"/>
                  </a:lnTo>
                  <a:lnTo>
                    <a:pt x="916" y="745"/>
                  </a:lnTo>
                  <a:lnTo>
                    <a:pt x="918" y="745"/>
                  </a:lnTo>
                  <a:lnTo>
                    <a:pt x="918" y="742"/>
                  </a:lnTo>
                  <a:lnTo>
                    <a:pt x="918" y="745"/>
                  </a:lnTo>
                  <a:lnTo>
                    <a:pt x="921" y="745"/>
                  </a:lnTo>
                  <a:lnTo>
                    <a:pt x="921" y="743"/>
                  </a:lnTo>
                  <a:lnTo>
                    <a:pt x="921" y="745"/>
                  </a:lnTo>
                  <a:lnTo>
                    <a:pt x="924" y="745"/>
                  </a:lnTo>
                  <a:lnTo>
                    <a:pt x="924" y="743"/>
                  </a:lnTo>
                  <a:lnTo>
                    <a:pt x="924" y="745"/>
                  </a:lnTo>
                  <a:lnTo>
                    <a:pt x="926" y="745"/>
                  </a:lnTo>
                  <a:lnTo>
                    <a:pt x="926" y="742"/>
                  </a:lnTo>
                  <a:lnTo>
                    <a:pt x="926" y="745"/>
                  </a:lnTo>
                  <a:lnTo>
                    <a:pt x="930" y="745"/>
                  </a:lnTo>
                  <a:lnTo>
                    <a:pt x="930" y="742"/>
                  </a:lnTo>
                  <a:lnTo>
                    <a:pt x="930" y="745"/>
                  </a:lnTo>
                  <a:lnTo>
                    <a:pt x="931" y="743"/>
                  </a:lnTo>
                  <a:lnTo>
                    <a:pt x="931" y="745"/>
                  </a:lnTo>
                  <a:lnTo>
                    <a:pt x="932" y="743"/>
                  </a:lnTo>
                  <a:lnTo>
                    <a:pt x="932" y="745"/>
                  </a:lnTo>
                  <a:lnTo>
                    <a:pt x="933" y="742"/>
                  </a:lnTo>
                  <a:lnTo>
                    <a:pt x="933" y="745"/>
                  </a:lnTo>
                  <a:lnTo>
                    <a:pt x="934" y="742"/>
                  </a:lnTo>
                  <a:lnTo>
                    <a:pt x="934" y="745"/>
                  </a:lnTo>
                  <a:lnTo>
                    <a:pt x="935" y="742"/>
                  </a:lnTo>
                  <a:lnTo>
                    <a:pt x="935" y="745"/>
                  </a:lnTo>
                  <a:lnTo>
                    <a:pt x="936" y="742"/>
                  </a:lnTo>
                  <a:lnTo>
                    <a:pt x="936" y="745"/>
                  </a:lnTo>
                  <a:lnTo>
                    <a:pt x="938" y="745"/>
                  </a:lnTo>
                  <a:lnTo>
                    <a:pt x="938" y="743"/>
                  </a:lnTo>
                  <a:lnTo>
                    <a:pt x="938" y="745"/>
                  </a:lnTo>
                  <a:lnTo>
                    <a:pt x="939" y="742"/>
                  </a:lnTo>
                  <a:lnTo>
                    <a:pt x="939" y="745"/>
                  </a:lnTo>
                  <a:lnTo>
                    <a:pt x="940" y="741"/>
                  </a:lnTo>
                  <a:lnTo>
                    <a:pt x="940" y="745"/>
                  </a:lnTo>
                  <a:lnTo>
                    <a:pt x="941" y="743"/>
                  </a:lnTo>
                  <a:lnTo>
                    <a:pt x="941" y="745"/>
                  </a:lnTo>
                  <a:lnTo>
                    <a:pt x="943" y="745"/>
                  </a:lnTo>
                  <a:lnTo>
                    <a:pt x="943" y="742"/>
                  </a:lnTo>
                  <a:lnTo>
                    <a:pt x="943" y="745"/>
                  </a:lnTo>
                  <a:lnTo>
                    <a:pt x="944" y="742"/>
                  </a:lnTo>
                  <a:lnTo>
                    <a:pt x="944" y="745"/>
                  </a:lnTo>
                  <a:lnTo>
                    <a:pt x="946" y="745"/>
                  </a:lnTo>
                  <a:lnTo>
                    <a:pt x="946" y="743"/>
                  </a:lnTo>
                  <a:lnTo>
                    <a:pt x="946" y="745"/>
                  </a:lnTo>
                  <a:lnTo>
                    <a:pt x="948" y="745"/>
                  </a:lnTo>
                  <a:lnTo>
                    <a:pt x="948" y="743"/>
                  </a:lnTo>
                  <a:lnTo>
                    <a:pt x="948" y="745"/>
                  </a:lnTo>
                  <a:lnTo>
                    <a:pt x="950" y="745"/>
                  </a:lnTo>
                  <a:lnTo>
                    <a:pt x="950" y="742"/>
                  </a:lnTo>
                  <a:lnTo>
                    <a:pt x="950" y="745"/>
                  </a:lnTo>
                  <a:lnTo>
                    <a:pt x="952" y="745"/>
                  </a:lnTo>
                  <a:lnTo>
                    <a:pt x="952" y="742"/>
                  </a:lnTo>
                  <a:lnTo>
                    <a:pt x="952" y="745"/>
                  </a:lnTo>
                  <a:lnTo>
                    <a:pt x="953" y="743"/>
                  </a:lnTo>
                  <a:lnTo>
                    <a:pt x="953" y="745"/>
                  </a:lnTo>
                  <a:lnTo>
                    <a:pt x="955" y="745"/>
                  </a:lnTo>
                  <a:lnTo>
                    <a:pt x="955" y="743"/>
                  </a:lnTo>
                  <a:lnTo>
                    <a:pt x="955" y="745"/>
                  </a:lnTo>
                  <a:lnTo>
                    <a:pt x="956" y="742"/>
                  </a:lnTo>
                  <a:lnTo>
                    <a:pt x="956" y="745"/>
                  </a:lnTo>
                  <a:lnTo>
                    <a:pt x="957" y="742"/>
                  </a:lnTo>
                  <a:lnTo>
                    <a:pt x="957" y="745"/>
                  </a:lnTo>
                  <a:lnTo>
                    <a:pt x="958" y="745"/>
                  </a:lnTo>
                  <a:lnTo>
                    <a:pt x="958" y="745"/>
                  </a:lnTo>
                  <a:lnTo>
                    <a:pt x="959" y="742"/>
                  </a:lnTo>
                  <a:lnTo>
                    <a:pt x="959" y="745"/>
                  </a:lnTo>
                  <a:lnTo>
                    <a:pt x="960" y="742"/>
                  </a:lnTo>
                  <a:lnTo>
                    <a:pt x="960" y="745"/>
                  </a:lnTo>
                  <a:lnTo>
                    <a:pt x="962" y="745"/>
                  </a:lnTo>
                  <a:lnTo>
                    <a:pt x="962" y="741"/>
                  </a:lnTo>
                  <a:lnTo>
                    <a:pt x="962" y="745"/>
                  </a:lnTo>
                  <a:lnTo>
                    <a:pt x="964" y="745"/>
                  </a:lnTo>
                  <a:lnTo>
                    <a:pt x="964" y="742"/>
                  </a:lnTo>
                  <a:lnTo>
                    <a:pt x="964" y="745"/>
                  </a:lnTo>
                  <a:lnTo>
                    <a:pt x="967" y="745"/>
                  </a:lnTo>
                  <a:lnTo>
                    <a:pt x="967" y="742"/>
                  </a:lnTo>
                  <a:lnTo>
                    <a:pt x="967" y="745"/>
                  </a:lnTo>
                  <a:lnTo>
                    <a:pt x="969" y="745"/>
                  </a:lnTo>
                  <a:lnTo>
                    <a:pt x="969" y="743"/>
                  </a:lnTo>
                  <a:lnTo>
                    <a:pt x="969" y="745"/>
                  </a:lnTo>
                  <a:lnTo>
                    <a:pt x="970" y="743"/>
                  </a:lnTo>
                  <a:lnTo>
                    <a:pt x="970" y="745"/>
                  </a:lnTo>
                  <a:lnTo>
                    <a:pt x="971" y="742"/>
                  </a:lnTo>
                  <a:lnTo>
                    <a:pt x="971" y="745"/>
                  </a:lnTo>
                  <a:lnTo>
                    <a:pt x="973" y="745"/>
                  </a:lnTo>
                  <a:lnTo>
                    <a:pt x="973" y="742"/>
                  </a:lnTo>
                  <a:lnTo>
                    <a:pt x="973" y="745"/>
                  </a:lnTo>
                  <a:lnTo>
                    <a:pt x="974" y="742"/>
                  </a:lnTo>
                  <a:lnTo>
                    <a:pt x="974" y="745"/>
                  </a:lnTo>
                  <a:lnTo>
                    <a:pt x="975" y="742"/>
                  </a:lnTo>
                  <a:lnTo>
                    <a:pt x="975" y="745"/>
                  </a:lnTo>
                  <a:lnTo>
                    <a:pt x="978" y="745"/>
                  </a:lnTo>
                  <a:lnTo>
                    <a:pt x="978" y="742"/>
                  </a:lnTo>
                  <a:lnTo>
                    <a:pt x="978" y="745"/>
                  </a:lnTo>
                  <a:lnTo>
                    <a:pt x="979" y="742"/>
                  </a:lnTo>
                  <a:lnTo>
                    <a:pt x="979" y="745"/>
                  </a:lnTo>
                  <a:lnTo>
                    <a:pt x="980" y="742"/>
                  </a:lnTo>
                  <a:lnTo>
                    <a:pt x="980" y="745"/>
                  </a:lnTo>
                  <a:lnTo>
                    <a:pt x="983" y="745"/>
                  </a:lnTo>
                  <a:lnTo>
                    <a:pt x="983" y="742"/>
                  </a:lnTo>
                  <a:lnTo>
                    <a:pt x="983" y="745"/>
                  </a:lnTo>
                  <a:lnTo>
                    <a:pt x="985" y="745"/>
                  </a:lnTo>
                  <a:lnTo>
                    <a:pt x="985" y="742"/>
                  </a:lnTo>
                  <a:lnTo>
                    <a:pt x="985" y="745"/>
                  </a:lnTo>
                  <a:lnTo>
                    <a:pt x="986" y="742"/>
                  </a:lnTo>
                  <a:lnTo>
                    <a:pt x="986" y="745"/>
                  </a:lnTo>
                  <a:lnTo>
                    <a:pt x="987" y="743"/>
                  </a:lnTo>
                  <a:lnTo>
                    <a:pt x="987" y="745"/>
                  </a:lnTo>
                  <a:lnTo>
                    <a:pt x="990" y="745"/>
                  </a:lnTo>
                  <a:lnTo>
                    <a:pt x="990" y="742"/>
                  </a:lnTo>
                  <a:lnTo>
                    <a:pt x="990" y="745"/>
                  </a:lnTo>
                  <a:lnTo>
                    <a:pt x="991" y="742"/>
                  </a:lnTo>
                  <a:lnTo>
                    <a:pt x="991" y="745"/>
                  </a:lnTo>
                  <a:lnTo>
                    <a:pt x="992" y="742"/>
                  </a:lnTo>
                  <a:lnTo>
                    <a:pt x="992" y="745"/>
                  </a:lnTo>
                  <a:lnTo>
                    <a:pt x="993" y="742"/>
                  </a:lnTo>
                  <a:lnTo>
                    <a:pt x="993" y="745"/>
                  </a:lnTo>
                  <a:lnTo>
                    <a:pt x="994" y="743"/>
                  </a:lnTo>
                  <a:lnTo>
                    <a:pt x="994" y="745"/>
                  </a:lnTo>
                  <a:lnTo>
                    <a:pt x="995" y="742"/>
                  </a:lnTo>
                  <a:lnTo>
                    <a:pt x="995" y="745"/>
                  </a:lnTo>
                  <a:lnTo>
                    <a:pt x="996" y="742"/>
                  </a:lnTo>
                  <a:lnTo>
                    <a:pt x="996" y="745"/>
                  </a:lnTo>
                  <a:lnTo>
                    <a:pt x="997" y="741"/>
                  </a:lnTo>
                  <a:lnTo>
                    <a:pt x="997" y="745"/>
                  </a:lnTo>
                  <a:lnTo>
                    <a:pt x="998" y="743"/>
                  </a:lnTo>
                  <a:lnTo>
                    <a:pt x="998" y="745"/>
                  </a:lnTo>
                  <a:lnTo>
                    <a:pt x="999" y="742"/>
                  </a:lnTo>
                  <a:lnTo>
                    <a:pt x="999" y="745"/>
                  </a:lnTo>
                  <a:lnTo>
                    <a:pt x="1001" y="745"/>
                  </a:lnTo>
                  <a:lnTo>
                    <a:pt x="1001" y="741"/>
                  </a:lnTo>
                  <a:lnTo>
                    <a:pt x="1001" y="745"/>
                  </a:lnTo>
                  <a:lnTo>
                    <a:pt x="1002" y="742"/>
                  </a:lnTo>
                  <a:lnTo>
                    <a:pt x="1002" y="745"/>
                  </a:lnTo>
                  <a:lnTo>
                    <a:pt x="1006" y="745"/>
                  </a:lnTo>
                  <a:lnTo>
                    <a:pt x="1006" y="742"/>
                  </a:lnTo>
                  <a:lnTo>
                    <a:pt x="1006" y="745"/>
                  </a:lnTo>
                  <a:lnTo>
                    <a:pt x="1007" y="742"/>
                  </a:lnTo>
                  <a:lnTo>
                    <a:pt x="1007" y="745"/>
                  </a:lnTo>
                  <a:lnTo>
                    <a:pt x="1008" y="742"/>
                  </a:lnTo>
                  <a:lnTo>
                    <a:pt x="1008" y="745"/>
                  </a:lnTo>
                  <a:lnTo>
                    <a:pt x="1012" y="745"/>
                  </a:lnTo>
                  <a:lnTo>
                    <a:pt x="1012" y="742"/>
                  </a:lnTo>
                  <a:lnTo>
                    <a:pt x="1012" y="745"/>
                  </a:lnTo>
                  <a:lnTo>
                    <a:pt x="1013" y="742"/>
                  </a:lnTo>
                  <a:lnTo>
                    <a:pt x="1013" y="745"/>
                  </a:lnTo>
                  <a:lnTo>
                    <a:pt x="1014" y="743"/>
                  </a:lnTo>
                  <a:lnTo>
                    <a:pt x="1014" y="745"/>
                  </a:lnTo>
                  <a:lnTo>
                    <a:pt x="1016" y="745"/>
                  </a:lnTo>
                  <a:lnTo>
                    <a:pt x="1016" y="743"/>
                  </a:lnTo>
                  <a:lnTo>
                    <a:pt x="1016" y="745"/>
                  </a:lnTo>
                  <a:lnTo>
                    <a:pt x="1018" y="745"/>
                  </a:lnTo>
                  <a:lnTo>
                    <a:pt x="1018" y="741"/>
                  </a:lnTo>
                  <a:lnTo>
                    <a:pt x="1018" y="745"/>
                  </a:lnTo>
                  <a:lnTo>
                    <a:pt x="1019" y="742"/>
                  </a:lnTo>
                  <a:lnTo>
                    <a:pt x="1019" y="745"/>
                  </a:lnTo>
                  <a:lnTo>
                    <a:pt x="1020" y="742"/>
                  </a:lnTo>
                  <a:lnTo>
                    <a:pt x="1020" y="745"/>
                  </a:lnTo>
                  <a:lnTo>
                    <a:pt x="1021" y="742"/>
                  </a:lnTo>
                  <a:lnTo>
                    <a:pt x="1021" y="745"/>
                  </a:lnTo>
                  <a:lnTo>
                    <a:pt x="1023" y="745"/>
                  </a:lnTo>
                  <a:lnTo>
                    <a:pt x="1023" y="742"/>
                  </a:lnTo>
                  <a:lnTo>
                    <a:pt x="1023" y="745"/>
                  </a:lnTo>
                  <a:lnTo>
                    <a:pt x="1025" y="745"/>
                  </a:lnTo>
                  <a:lnTo>
                    <a:pt x="1025" y="741"/>
                  </a:lnTo>
                  <a:lnTo>
                    <a:pt x="1025" y="745"/>
                  </a:lnTo>
                  <a:lnTo>
                    <a:pt x="1027" y="745"/>
                  </a:lnTo>
                  <a:lnTo>
                    <a:pt x="1027" y="742"/>
                  </a:lnTo>
                  <a:lnTo>
                    <a:pt x="1027" y="745"/>
                  </a:lnTo>
                  <a:lnTo>
                    <a:pt x="1028" y="742"/>
                  </a:lnTo>
                  <a:lnTo>
                    <a:pt x="1028" y="745"/>
                  </a:lnTo>
                  <a:lnTo>
                    <a:pt x="1030" y="745"/>
                  </a:lnTo>
                  <a:lnTo>
                    <a:pt x="1030" y="742"/>
                  </a:lnTo>
                  <a:lnTo>
                    <a:pt x="1030" y="745"/>
                  </a:lnTo>
                  <a:lnTo>
                    <a:pt x="1034" y="745"/>
                  </a:lnTo>
                  <a:lnTo>
                    <a:pt x="1034" y="742"/>
                  </a:lnTo>
                  <a:lnTo>
                    <a:pt x="1034" y="745"/>
                  </a:lnTo>
                  <a:lnTo>
                    <a:pt x="1038" y="745"/>
                  </a:lnTo>
                  <a:lnTo>
                    <a:pt x="1038" y="736"/>
                  </a:lnTo>
                  <a:lnTo>
                    <a:pt x="1038" y="745"/>
                  </a:lnTo>
                  <a:lnTo>
                    <a:pt x="1041" y="745"/>
                  </a:lnTo>
                  <a:lnTo>
                    <a:pt x="1041" y="742"/>
                  </a:lnTo>
                  <a:lnTo>
                    <a:pt x="1041" y="745"/>
                  </a:lnTo>
                  <a:lnTo>
                    <a:pt x="1042" y="742"/>
                  </a:lnTo>
                  <a:lnTo>
                    <a:pt x="1042" y="745"/>
                  </a:lnTo>
                  <a:lnTo>
                    <a:pt x="1044" y="745"/>
                  </a:lnTo>
                  <a:lnTo>
                    <a:pt x="1044" y="742"/>
                  </a:lnTo>
                  <a:lnTo>
                    <a:pt x="1044" y="745"/>
                  </a:lnTo>
                  <a:lnTo>
                    <a:pt x="1048" y="745"/>
                  </a:lnTo>
                  <a:lnTo>
                    <a:pt x="1048" y="741"/>
                  </a:lnTo>
                  <a:lnTo>
                    <a:pt x="1048" y="745"/>
                  </a:lnTo>
                  <a:lnTo>
                    <a:pt x="1049" y="745"/>
                  </a:lnTo>
                  <a:lnTo>
                    <a:pt x="1049" y="745"/>
                  </a:lnTo>
                  <a:lnTo>
                    <a:pt x="1050" y="742"/>
                  </a:lnTo>
                  <a:lnTo>
                    <a:pt x="1050" y="745"/>
                  </a:lnTo>
                  <a:lnTo>
                    <a:pt x="1054" y="745"/>
                  </a:lnTo>
                  <a:lnTo>
                    <a:pt x="1054" y="742"/>
                  </a:lnTo>
                  <a:lnTo>
                    <a:pt x="1054" y="745"/>
                  </a:lnTo>
                  <a:lnTo>
                    <a:pt x="1055" y="741"/>
                  </a:lnTo>
                  <a:lnTo>
                    <a:pt x="1055" y="745"/>
                  </a:lnTo>
                  <a:lnTo>
                    <a:pt x="1057" y="745"/>
                  </a:lnTo>
                  <a:lnTo>
                    <a:pt x="1057" y="742"/>
                  </a:lnTo>
                  <a:lnTo>
                    <a:pt x="1057" y="745"/>
                  </a:lnTo>
                  <a:lnTo>
                    <a:pt x="1058" y="742"/>
                  </a:lnTo>
                  <a:lnTo>
                    <a:pt x="1058" y="745"/>
                  </a:lnTo>
                  <a:lnTo>
                    <a:pt x="1059" y="742"/>
                  </a:lnTo>
                  <a:lnTo>
                    <a:pt x="1059" y="745"/>
                  </a:lnTo>
                  <a:lnTo>
                    <a:pt x="1060" y="741"/>
                  </a:lnTo>
                  <a:lnTo>
                    <a:pt x="1060" y="745"/>
                  </a:lnTo>
                  <a:lnTo>
                    <a:pt x="1063" y="745"/>
                  </a:lnTo>
                  <a:lnTo>
                    <a:pt x="1063" y="743"/>
                  </a:lnTo>
                  <a:lnTo>
                    <a:pt x="1063" y="745"/>
                  </a:lnTo>
                  <a:lnTo>
                    <a:pt x="1064" y="742"/>
                  </a:lnTo>
                  <a:lnTo>
                    <a:pt x="1064" y="745"/>
                  </a:lnTo>
                  <a:lnTo>
                    <a:pt x="1066" y="745"/>
                  </a:lnTo>
                  <a:lnTo>
                    <a:pt x="1066" y="743"/>
                  </a:lnTo>
                  <a:lnTo>
                    <a:pt x="1066" y="745"/>
                  </a:lnTo>
                  <a:lnTo>
                    <a:pt x="1068" y="745"/>
                  </a:lnTo>
                  <a:lnTo>
                    <a:pt x="1068" y="742"/>
                  </a:lnTo>
                  <a:lnTo>
                    <a:pt x="1068" y="745"/>
                  </a:lnTo>
                  <a:lnTo>
                    <a:pt x="1073" y="745"/>
                  </a:lnTo>
                  <a:lnTo>
                    <a:pt x="1073" y="742"/>
                  </a:lnTo>
                  <a:lnTo>
                    <a:pt x="1073" y="745"/>
                  </a:lnTo>
                  <a:lnTo>
                    <a:pt x="1074" y="741"/>
                  </a:lnTo>
                  <a:lnTo>
                    <a:pt x="1074" y="745"/>
                  </a:lnTo>
                  <a:lnTo>
                    <a:pt x="1076" y="745"/>
                  </a:lnTo>
                  <a:lnTo>
                    <a:pt x="1076" y="742"/>
                  </a:lnTo>
                  <a:lnTo>
                    <a:pt x="1076" y="745"/>
                  </a:lnTo>
                  <a:lnTo>
                    <a:pt x="1078" y="745"/>
                  </a:lnTo>
                  <a:lnTo>
                    <a:pt x="1078" y="743"/>
                  </a:lnTo>
                  <a:lnTo>
                    <a:pt x="1078" y="745"/>
                  </a:lnTo>
                  <a:lnTo>
                    <a:pt x="1080" y="745"/>
                  </a:lnTo>
                  <a:lnTo>
                    <a:pt x="1080" y="742"/>
                  </a:lnTo>
                  <a:lnTo>
                    <a:pt x="1080" y="745"/>
                  </a:lnTo>
                  <a:lnTo>
                    <a:pt x="1081" y="743"/>
                  </a:lnTo>
                  <a:lnTo>
                    <a:pt x="1081" y="745"/>
                  </a:lnTo>
                  <a:lnTo>
                    <a:pt x="1082" y="741"/>
                  </a:lnTo>
                  <a:lnTo>
                    <a:pt x="1082" y="745"/>
                  </a:lnTo>
                  <a:lnTo>
                    <a:pt x="1083" y="742"/>
                  </a:lnTo>
                  <a:lnTo>
                    <a:pt x="1083" y="745"/>
                  </a:lnTo>
                  <a:lnTo>
                    <a:pt x="1084" y="742"/>
                  </a:lnTo>
                  <a:lnTo>
                    <a:pt x="1084" y="745"/>
                  </a:lnTo>
                  <a:lnTo>
                    <a:pt x="1085" y="742"/>
                  </a:lnTo>
                  <a:lnTo>
                    <a:pt x="1085" y="745"/>
                  </a:lnTo>
                  <a:lnTo>
                    <a:pt x="1087" y="745"/>
                  </a:lnTo>
                  <a:lnTo>
                    <a:pt x="1087" y="742"/>
                  </a:lnTo>
                  <a:lnTo>
                    <a:pt x="1087" y="745"/>
                  </a:lnTo>
                  <a:lnTo>
                    <a:pt x="1088" y="741"/>
                  </a:lnTo>
                  <a:lnTo>
                    <a:pt x="1088" y="745"/>
                  </a:lnTo>
                  <a:lnTo>
                    <a:pt x="1093" y="745"/>
                  </a:lnTo>
                  <a:lnTo>
                    <a:pt x="1093" y="742"/>
                  </a:lnTo>
                  <a:lnTo>
                    <a:pt x="1093" y="745"/>
                  </a:lnTo>
                  <a:lnTo>
                    <a:pt x="1095" y="745"/>
                  </a:lnTo>
                  <a:lnTo>
                    <a:pt x="1095" y="742"/>
                  </a:lnTo>
                  <a:lnTo>
                    <a:pt x="1095" y="745"/>
                  </a:lnTo>
                  <a:lnTo>
                    <a:pt x="1096" y="740"/>
                  </a:lnTo>
                  <a:lnTo>
                    <a:pt x="1096" y="745"/>
                  </a:lnTo>
                  <a:lnTo>
                    <a:pt x="1097" y="743"/>
                  </a:lnTo>
                  <a:lnTo>
                    <a:pt x="1097" y="745"/>
                  </a:lnTo>
                  <a:lnTo>
                    <a:pt x="1098" y="743"/>
                  </a:lnTo>
                  <a:lnTo>
                    <a:pt x="1098" y="745"/>
                  </a:lnTo>
                  <a:lnTo>
                    <a:pt x="1099" y="742"/>
                  </a:lnTo>
                  <a:lnTo>
                    <a:pt x="1099" y="745"/>
                  </a:lnTo>
                  <a:lnTo>
                    <a:pt x="1100" y="742"/>
                  </a:lnTo>
                  <a:lnTo>
                    <a:pt x="1100" y="745"/>
                  </a:lnTo>
                  <a:lnTo>
                    <a:pt x="1101" y="742"/>
                  </a:lnTo>
                  <a:lnTo>
                    <a:pt x="1101" y="745"/>
                  </a:lnTo>
                  <a:lnTo>
                    <a:pt x="1108" y="745"/>
                  </a:lnTo>
                  <a:lnTo>
                    <a:pt x="1108" y="742"/>
                  </a:lnTo>
                  <a:lnTo>
                    <a:pt x="1108" y="745"/>
                  </a:lnTo>
                  <a:lnTo>
                    <a:pt x="1109" y="742"/>
                  </a:lnTo>
                  <a:lnTo>
                    <a:pt x="1109" y="745"/>
                  </a:lnTo>
                  <a:lnTo>
                    <a:pt x="1111" y="745"/>
                  </a:lnTo>
                  <a:lnTo>
                    <a:pt x="1111" y="740"/>
                  </a:lnTo>
                  <a:lnTo>
                    <a:pt x="1111" y="745"/>
                  </a:lnTo>
                  <a:lnTo>
                    <a:pt x="1112" y="740"/>
                  </a:lnTo>
                  <a:lnTo>
                    <a:pt x="1112" y="745"/>
                  </a:lnTo>
                  <a:lnTo>
                    <a:pt x="1113" y="742"/>
                  </a:lnTo>
                  <a:lnTo>
                    <a:pt x="1113" y="745"/>
                  </a:lnTo>
                  <a:lnTo>
                    <a:pt x="1120" y="745"/>
                  </a:lnTo>
                  <a:lnTo>
                    <a:pt x="1121" y="742"/>
                  </a:lnTo>
                  <a:lnTo>
                    <a:pt x="1121" y="745"/>
                  </a:lnTo>
                  <a:lnTo>
                    <a:pt x="1124" y="745"/>
                  </a:lnTo>
                  <a:lnTo>
                    <a:pt x="1124" y="742"/>
                  </a:lnTo>
                  <a:lnTo>
                    <a:pt x="1124" y="745"/>
                  </a:lnTo>
                  <a:lnTo>
                    <a:pt x="1127" y="745"/>
                  </a:lnTo>
                  <a:lnTo>
                    <a:pt x="1127" y="743"/>
                  </a:lnTo>
                  <a:lnTo>
                    <a:pt x="1127" y="745"/>
                  </a:lnTo>
                  <a:lnTo>
                    <a:pt x="1128" y="742"/>
                  </a:lnTo>
                  <a:lnTo>
                    <a:pt x="1128" y="745"/>
                  </a:lnTo>
                  <a:lnTo>
                    <a:pt x="1130" y="745"/>
                  </a:lnTo>
                  <a:lnTo>
                    <a:pt x="1130" y="740"/>
                  </a:lnTo>
                  <a:lnTo>
                    <a:pt x="1130" y="745"/>
                  </a:lnTo>
                  <a:lnTo>
                    <a:pt x="1132" y="745"/>
                  </a:lnTo>
                  <a:lnTo>
                    <a:pt x="1132" y="742"/>
                  </a:lnTo>
                  <a:lnTo>
                    <a:pt x="1132" y="745"/>
                  </a:lnTo>
                  <a:lnTo>
                    <a:pt x="1133" y="742"/>
                  </a:lnTo>
                  <a:lnTo>
                    <a:pt x="1133" y="745"/>
                  </a:lnTo>
                  <a:lnTo>
                    <a:pt x="1136" y="745"/>
                  </a:lnTo>
                  <a:lnTo>
                    <a:pt x="1136" y="742"/>
                  </a:lnTo>
                  <a:lnTo>
                    <a:pt x="1136" y="745"/>
                  </a:lnTo>
                  <a:lnTo>
                    <a:pt x="1137" y="742"/>
                  </a:lnTo>
                  <a:lnTo>
                    <a:pt x="1137" y="745"/>
                  </a:lnTo>
                  <a:lnTo>
                    <a:pt x="1141" y="745"/>
                  </a:lnTo>
                  <a:lnTo>
                    <a:pt x="1141" y="743"/>
                  </a:lnTo>
                  <a:lnTo>
                    <a:pt x="1141" y="745"/>
                  </a:lnTo>
                  <a:lnTo>
                    <a:pt x="1142" y="742"/>
                  </a:lnTo>
                  <a:lnTo>
                    <a:pt x="1142" y="745"/>
                  </a:lnTo>
                  <a:lnTo>
                    <a:pt x="1143" y="742"/>
                  </a:lnTo>
                  <a:lnTo>
                    <a:pt x="1143" y="745"/>
                  </a:lnTo>
                  <a:lnTo>
                    <a:pt x="1144" y="742"/>
                  </a:lnTo>
                  <a:lnTo>
                    <a:pt x="1144" y="745"/>
                  </a:lnTo>
                  <a:lnTo>
                    <a:pt x="1147" y="745"/>
                  </a:lnTo>
                  <a:lnTo>
                    <a:pt x="1147" y="742"/>
                  </a:lnTo>
                  <a:lnTo>
                    <a:pt x="1147" y="745"/>
                  </a:lnTo>
                  <a:lnTo>
                    <a:pt x="1149" y="745"/>
                  </a:lnTo>
                  <a:lnTo>
                    <a:pt x="1149" y="742"/>
                  </a:lnTo>
                  <a:lnTo>
                    <a:pt x="1149" y="745"/>
                  </a:lnTo>
                  <a:lnTo>
                    <a:pt x="1150" y="742"/>
                  </a:lnTo>
                  <a:lnTo>
                    <a:pt x="1150" y="745"/>
                  </a:lnTo>
                  <a:lnTo>
                    <a:pt x="1153" y="745"/>
                  </a:lnTo>
                  <a:lnTo>
                    <a:pt x="1153" y="742"/>
                  </a:lnTo>
                  <a:lnTo>
                    <a:pt x="1153" y="745"/>
                  </a:lnTo>
                  <a:lnTo>
                    <a:pt x="1158" y="745"/>
                  </a:lnTo>
                  <a:lnTo>
                    <a:pt x="1158" y="742"/>
                  </a:lnTo>
                  <a:lnTo>
                    <a:pt x="1158" y="745"/>
                  </a:lnTo>
                  <a:lnTo>
                    <a:pt x="1159" y="743"/>
                  </a:lnTo>
                  <a:lnTo>
                    <a:pt x="1159" y="745"/>
                  </a:lnTo>
                  <a:lnTo>
                    <a:pt x="1161" y="745"/>
                  </a:lnTo>
                  <a:lnTo>
                    <a:pt x="1161" y="743"/>
                  </a:lnTo>
                  <a:lnTo>
                    <a:pt x="1161" y="745"/>
                  </a:lnTo>
                  <a:lnTo>
                    <a:pt x="1162" y="742"/>
                  </a:lnTo>
                  <a:lnTo>
                    <a:pt x="1162" y="745"/>
                  </a:lnTo>
                  <a:lnTo>
                    <a:pt x="1163" y="742"/>
                  </a:lnTo>
                  <a:lnTo>
                    <a:pt x="1163" y="745"/>
                  </a:lnTo>
                  <a:lnTo>
                    <a:pt x="1166" y="745"/>
                  </a:lnTo>
                  <a:lnTo>
                    <a:pt x="1166" y="742"/>
                  </a:lnTo>
                  <a:lnTo>
                    <a:pt x="1166" y="745"/>
                  </a:lnTo>
                  <a:lnTo>
                    <a:pt x="1170" y="745"/>
                  </a:lnTo>
                  <a:lnTo>
                    <a:pt x="1170" y="742"/>
                  </a:lnTo>
                  <a:lnTo>
                    <a:pt x="1170" y="745"/>
                  </a:lnTo>
                  <a:lnTo>
                    <a:pt x="1173" y="745"/>
                  </a:lnTo>
                  <a:lnTo>
                    <a:pt x="1173" y="742"/>
                  </a:lnTo>
                  <a:lnTo>
                    <a:pt x="1173" y="745"/>
                  </a:lnTo>
                  <a:lnTo>
                    <a:pt x="1174" y="743"/>
                  </a:lnTo>
                  <a:lnTo>
                    <a:pt x="1174" y="745"/>
                  </a:lnTo>
                  <a:lnTo>
                    <a:pt x="1175" y="741"/>
                  </a:lnTo>
                  <a:lnTo>
                    <a:pt x="1175" y="745"/>
                  </a:lnTo>
                  <a:lnTo>
                    <a:pt x="1176" y="742"/>
                  </a:lnTo>
                  <a:lnTo>
                    <a:pt x="1176" y="745"/>
                  </a:lnTo>
                  <a:lnTo>
                    <a:pt x="1177" y="742"/>
                  </a:lnTo>
                  <a:lnTo>
                    <a:pt x="1177" y="745"/>
                  </a:lnTo>
                  <a:lnTo>
                    <a:pt x="1179" y="745"/>
                  </a:lnTo>
                  <a:lnTo>
                    <a:pt x="1179" y="742"/>
                  </a:lnTo>
                  <a:lnTo>
                    <a:pt x="1179" y="745"/>
                  </a:lnTo>
                  <a:lnTo>
                    <a:pt x="1181" y="745"/>
                  </a:lnTo>
                  <a:lnTo>
                    <a:pt x="1181" y="742"/>
                  </a:lnTo>
                  <a:lnTo>
                    <a:pt x="1181" y="745"/>
                  </a:lnTo>
                  <a:lnTo>
                    <a:pt x="1185" y="745"/>
                  </a:lnTo>
                  <a:lnTo>
                    <a:pt x="1185" y="742"/>
                  </a:lnTo>
                  <a:lnTo>
                    <a:pt x="1185" y="745"/>
                  </a:lnTo>
                  <a:lnTo>
                    <a:pt x="1186" y="745"/>
                  </a:lnTo>
                  <a:lnTo>
                    <a:pt x="1186" y="745"/>
                  </a:lnTo>
                  <a:lnTo>
                    <a:pt x="1187" y="74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TextBox 423"/>
            <p:cNvSpPr txBox="1"/>
            <p:nvPr/>
          </p:nvSpPr>
          <p:spPr>
            <a:xfrm>
              <a:off x="1016001" y="3905068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28" name="TextBox 427"/>
            <p:cNvSpPr txBox="1"/>
            <p:nvPr/>
          </p:nvSpPr>
          <p:spPr>
            <a:xfrm>
              <a:off x="1403648" y="5289846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30" name="TextBox 429"/>
            <p:cNvSpPr txBox="1"/>
            <p:nvPr/>
          </p:nvSpPr>
          <p:spPr>
            <a:xfrm>
              <a:off x="4217327" y="4757836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31" name="TextBox 430"/>
            <p:cNvSpPr txBox="1"/>
            <p:nvPr/>
          </p:nvSpPr>
          <p:spPr>
            <a:xfrm>
              <a:off x="5218861" y="5701328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35" name="TextBox 434"/>
            <p:cNvSpPr txBox="1"/>
            <p:nvPr/>
          </p:nvSpPr>
          <p:spPr>
            <a:xfrm>
              <a:off x="3209926" y="4212845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38" name="TextBox 437"/>
            <p:cNvSpPr txBox="1"/>
            <p:nvPr/>
          </p:nvSpPr>
          <p:spPr>
            <a:xfrm>
              <a:off x="4037013" y="4452533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41" name="TextBox 440"/>
            <p:cNvSpPr txBox="1"/>
            <p:nvPr/>
          </p:nvSpPr>
          <p:spPr>
            <a:xfrm>
              <a:off x="4440238" y="1082179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48" name="TextBox 447"/>
            <p:cNvSpPr txBox="1"/>
            <p:nvPr/>
          </p:nvSpPr>
          <p:spPr>
            <a:xfrm>
              <a:off x="1177264" y="4639493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1" name="TextBox 450"/>
            <p:cNvSpPr txBox="1"/>
            <p:nvPr/>
          </p:nvSpPr>
          <p:spPr>
            <a:xfrm>
              <a:off x="2398053" y="2043931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3510228" y="5017417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6" name="TextBox 455"/>
            <p:cNvSpPr txBox="1"/>
            <p:nvPr/>
          </p:nvSpPr>
          <p:spPr>
            <a:xfrm>
              <a:off x="4738796" y="4976856"/>
              <a:ext cx="49979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4706410" y="4169167"/>
              <a:ext cx="57679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2" name="TextBox 461"/>
            <p:cNvSpPr txBox="1"/>
            <p:nvPr/>
          </p:nvSpPr>
          <p:spPr>
            <a:xfrm>
              <a:off x="3656013" y="472316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3+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3" name="TextBox 462"/>
            <p:cNvSpPr txBox="1"/>
            <p:nvPr/>
          </p:nvSpPr>
          <p:spPr>
            <a:xfrm>
              <a:off x="3810002" y="4265286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3+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7" name="TextBox 466"/>
            <p:cNvSpPr txBox="1"/>
            <p:nvPr/>
          </p:nvSpPr>
          <p:spPr>
            <a:xfrm>
              <a:off x="2509839" y="950259"/>
              <a:ext cx="157241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[M+4H-H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dirty="0" smtClean="0">
                  <a:latin typeface="+mj-lt"/>
                </a:rPr>
                <a:t>O]</a:t>
              </a:r>
              <a:r>
                <a:rPr lang="en-GB" sz="1300" b="1" baseline="30000" dirty="0" smtClean="0">
                  <a:latin typeface="+mj-lt"/>
                </a:rPr>
                <a:t>4+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286" name="TextBox 285"/>
            <p:cNvSpPr txBox="1"/>
            <p:nvPr/>
          </p:nvSpPr>
          <p:spPr>
            <a:xfrm>
              <a:off x="3312729" y="4579847"/>
              <a:ext cx="587375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3+</a:t>
              </a:r>
              <a:endParaRPr lang="en-GB" sz="1300" b="1" baseline="30000" dirty="0">
                <a:latin typeface="+mj-lt"/>
              </a:endParaRPr>
            </a:p>
          </p:txBody>
        </p:sp>
        <p:cxnSp>
          <p:nvCxnSpPr>
            <p:cNvPr id="289" name="Straight Arrow Connector 288"/>
            <p:cNvCxnSpPr/>
            <p:nvPr/>
          </p:nvCxnSpPr>
          <p:spPr>
            <a:xfrm flipH="1">
              <a:off x="1144588" y="4102858"/>
              <a:ext cx="0" cy="35433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Arrow Connector 293"/>
            <p:cNvCxnSpPr/>
            <p:nvPr/>
          </p:nvCxnSpPr>
          <p:spPr>
            <a:xfrm flipH="1">
              <a:off x="1174751" y="4887624"/>
              <a:ext cx="128587" cy="73327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Arrow Connector 294"/>
            <p:cNvCxnSpPr/>
            <p:nvPr/>
          </p:nvCxnSpPr>
          <p:spPr>
            <a:xfrm>
              <a:off x="1555751" y="5513387"/>
              <a:ext cx="132424" cy="33826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Arrow Connector 295"/>
            <p:cNvCxnSpPr/>
            <p:nvPr/>
          </p:nvCxnSpPr>
          <p:spPr>
            <a:xfrm flipH="1">
              <a:off x="3106739" y="1197039"/>
              <a:ext cx="0" cy="35433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Arrow Connector 296"/>
            <p:cNvCxnSpPr/>
            <p:nvPr/>
          </p:nvCxnSpPr>
          <p:spPr>
            <a:xfrm flipH="1">
              <a:off x="3312729" y="4452533"/>
              <a:ext cx="44834" cy="135904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Arrow Connector 298"/>
            <p:cNvCxnSpPr/>
            <p:nvPr/>
          </p:nvCxnSpPr>
          <p:spPr>
            <a:xfrm flipH="1">
              <a:off x="3381376" y="4848060"/>
              <a:ext cx="69850" cy="56537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Arrow Connector 304"/>
            <p:cNvCxnSpPr/>
            <p:nvPr/>
          </p:nvCxnSpPr>
          <p:spPr>
            <a:xfrm>
              <a:off x="3656013" y="5253460"/>
              <a:ext cx="106363" cy="75564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Arrow Connector 307"/>
            <p:cNvCxnSpPr/>
            <p:nvPr/>
          </p:nvCxnSpPr>
          <p:spPr>
            <a:xfrm>
              <a:off x="3990976" y="4520622"/>
              <a:ext cx="112713" cy="12986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Arrow Connector 309"/>
            <p:cNvCxnSpPr/>
            <p:nvPr/>
          </p:nvCxnSpPr>
          <p:spPr>
            <a:xfrm flipH="1">
              <a:off x="4227514" y="4694171"/>
              <a:ext cx="15874" cy="120862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Straight Arrow Connector 311"/>
            <p:cNvCxnSpPr/>
            <p:nvPr/>
          </p:nvCxnSpPr>
          <p:spPr>
            <a:xfrm flipH="1">
              <a:off x="4298318" y="4419174"/>
              <a:ext cx="565998" cy="94032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Arrow Connector 313"/>
            <p:cNvCxnSpPr/>
            <p:nvPr/>
          </p:nvCxnSpPr>
          <p:spPr>
            <a:xfrm flipH="1">
              <a:off x="4501835" y="5240633"/>
              <a:ext cx="367562" cy="84751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Arrow Connector 315"/>
            <p:cNvCxnSpPr/>
            <p:nvPr/>
          </p:nvCxnSpPr>
          <p:spPr>
            <a:xfrm>
              <a:off x="5331564" y="5936040"/>
              <a:ext cx="0" cy="30421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8" name="TextBox 287"/>
          <p:cNvSpPr txBox="1"/>
          <p:nvPr/>
        </p:nvSpPr>
        <p:spPr>
          <a:xfrm>
            <a:off x="6046341" y="5410298"/>
            <a:ext cx="49979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 smtClean="0">
                <a:latin typeface="+mj-lt"/>
              </a:rPr>
              <a:t>b</a:t>
            </a:r>
            <a:r>
              <a:rPr lang="en-GB" sz="1300" b="1" baseline="-25000" dirty="0" smtClean="0">
                <a:latin typeface="+mj-lt"/>
              </a:rPr>
              <a:t>9</a:t>
            </a:r>
            <a:r>
              <a:rPr lang="en-GB" sz="1300" b="1" baseline="30000" dirty="0" smtClean="0">
                <a:latin typeface="+mj-lt"/>
              </a:rPr>
              <a:t>+</a:t>
            </a:r>
            <a:endParaRPr lang="en-GB" sz="1300" b="1" baseline="30000" dirty="0">
              <a:latin typeface="+mj-lt"/>
            </a:endParaRPr>
          </a:p>
        </p:txBody>
      </p:sp>
      <p:cxnSp>
        <p:nvCxnSpPr>
          <p:cNvPr id="290" name="Straight Arrow Connector 289"/>
          <p:cNvCxnSpPr/>
          <p:nvPr/>
        </p:nvCxnSpPr>
        <p:spPr>
          <a:xfrm>
            <a:off x="6159044" y="5645010"/>
            <a:ext cx="0" cy="304217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35" y="147243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2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27" y="153598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3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868" y="74040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175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Rectangle 418"/>
          <p:cNvSpPr/>
          <p:nvPr/>
        </p:nvSpPr>
        <p:spPr>
          <a:xfrm>
            <a:off x="-5221" y="-5657"/>
            <a:ext cx="45881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Q S I K A d(-H</a:t>
            </a:r>
            <a:r>
              <a:rPr lang="en-GB" sz="14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O) F L H Y E N P T W G R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21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46" y="6557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2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24" y="66864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7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4" y="60442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1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54" y="60442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6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921" y="7193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412" y="5534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9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553" y="5534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14" y="5534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4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179" y="5534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5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00" y="50211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6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05" y="152805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2" name="Rectangle 371"/>
          <p:cNvSpPr/>
          <p:nvPr/>
        </p:nvSpPr>
        <p:spPr>
          <a:xfrm>
            <a:off x="6883481" y="25716"/>
            <a:ext cx="2254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/>
              <a:t>Supplementary Fig </a:t>
            </a:r>
            <a:r>
              <a:rPr lang="en-GB" b="1" u="sng" dirty="0" smtClean="0"/>
              <a:t>14</a:t>
            </a:r>
            <a:endParaRPr lang="en-GB" b="1" u="sng" dirty="0"/>
          </a:p>
        </p:txBody>
      </p:sp>
      <p:pic>
        <p:nvPicPr>
          <p:cNvPr id="757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37" y="60442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316" y="57853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9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26" y="144424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0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64" y="50041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1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209" y="139773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41" name="Group 1040"/>
          <p:cNvGrpSpPr/>
          <p:nvPr/>
        </p:nvGrpSpPr>
        <p:grpSpPr>
          <a:xfrm>
            <a:off x="481481" y="380834"/>
            <a:ext cx="8366352" cy="6443479"/>
            <a:chOff x="193449" y="369317"/>
            <a:chExt cx="8366352" cy="6443479"/>
          </a:xfrm>
        </p:grpSpPr>
        <p:sp>
          <p:nvSpPr>
            <p:cNvPr id="15505" name="Line 18"/>
            <p:cNvSpPr>
              <a:spLocks noChangeShapeType="1"/>
            </p:cNvSpPr>
            <p:nvPr/>
          </p:nvSpPr>
          <p:spPr bwMode="auto">
            <a:xfrm>
              <a:off x="795338" y="6287492"/>
              <a:ext cx="68992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06" name="Line 19"/>
            <p:cNvSpPr>
              <a:spLocks noChangeShapeType="1"/>
            </p:cNvSpPr>
            <p:nvPr/>
          </p:nvSpPr>
          <p:spPr bwMode="auto">
            <a:xfrm>
              <a:off x="96361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07" name="Line 20"/>
            <p:cNvSpPr>
              <a:spLocks noChangeShapeType="1"/>
            </p:cNvSpPr>
            <p:nvPr/>
          </p:nvSpPr>
          <p:spPr bwMode="auto">
            <a:xfrm>
              <a:off x="1138238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08" name="Line 21"/>
            <p:cNvSpPr>
              <a:spLocks noChangeShapeType="1"/>
            </p:cNvSpPr>
            <p:nvPr/>
          </p:nvSpPr>
          <p:spPr bwMode="auto">
            <a:xfrm>
              <a:off x="130651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09" name="Line 22"/>
            <p:cNvSpPr>
              <a:spLocks noChangeShapeType="1"/>
            </p:cNvSpPr>
            <p:nvPr/>
          </p:nvSpPr>
          <p:spPr bwMode="auto">
            <a:xfrm>
              <a:off x="165576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0" name="Line 23"/>
            <p:cNvSpPr>
              <a:spLocks noChangeShapeType="1"/>
            </p:cNvSpPr>
            <p:nvPr/>
          </p:nvSpPr>
          <p:spPr bwMode="auto">
            <a:xfrm>
              <a:off x="1824038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1" name="Line 24"/>
            <p:cNvSpPr>
              <a:spLocks noChangeShapeType="1"/>
            </p:cNvSpPr>
            <p:nvPr/>
          </p:nvSpPr>
          <p:spPr bwMode="auto">
            <a:xfrm>
              <a:off x="199866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2" name="Line 25"/>
            <p:cNvSpPr>
              <a:spLocks noChangeShapeType="1"/>
            </p:cNvSpPr>
            <p:nvPr/>
          </p:nvSpPr>
          <p:spPr bwMode="auto">
            <a:xfrm>
              <a:off x="234156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3" name="Line 26"/>
            <p:cNvSpPr>
              <a:spLocks noChangeShapeType="1"/>
            </p:cNvSpPr>
            <p:nvPr/>
          </p:nvSpPr>
          <p:spPr bwMode="auto">
            <a:xfrm>
              <a:off x="251460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4" name="Line 27"/>
            <p:cNvSpPr>
              <a:spLocks noChangeShapeType="1"/>
            </p:cNvSpPr>
            <p:nvPr/>
          </p:nvSpPr>
          <p:spPr bwMode="auto">
            <a:xfrm>
              <a:off x="2684463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5" name="Line 28"/>
            <p:cNvSpPr>
              <a:spLocks noChangeShapeType="1"/>
            </p:cNvSpPr>
            <p:nvPr/>
          </p:nvSpPr>
          <p:spPr bwMode="auto">
            <a:xfrm>
              <a:off x="30321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6" name="Line 29"/>
            <p:cNvSpPr>
              <a:spLocks noChangeShapeType="1"/>
            </p:cNvSpPr>
            <p:nvPr/>
          </p:nvSpPr>
          <p:spPr bwMode="auto">
            <a:xfrm>
              <a:off x="3201988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7" name="Line 30"/>
            <p:cNvSpPr>
              <a:spLocks noChangeShapeType="1"/>
            </p:cNvSpPr>
            <p:nvPr/>
          </p:nvSpPr>
          <p:spPr bwMode="auto">
            <a:xfrm>
              <a:off x="33750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518" name="Line 31"/>
            <p:cNvSpPr>
              <a:spLocks noChangeShapeType="1"/>
            </p:cNvSpPr>
            <p:nvPr/>
          </p:nvSpPr>
          <p:spPr bwMode="auto">
            <a:xfrm>
              <a:off x="37179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07" name="Line 32"/>
            <p:cNvSpPr>
              <a:spLocks noChangeShapeType="1"/>
            </p:cNvSpPr>
            <p:nvPr/>
          </p:nvSpPr>
          <p:spPr bwMode="auto">
            <a:xfrm>
              <a:off x="389255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08" name="Line 33"/>
            <p:cNvSpPr>
              <a:spLocks noChangeShapeType="1"/>
            </p:cNvSpPr>
            <p:nvPr/>
          </p:nvSpPr>
          <p:spPr bwMode="auto">
            <a:xfrm>
              <a:off x="40671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09" name="Line 34"/>
            <p:cNvSpPr>
              <a:spLocks noChangeShapeType="1"/>
            </p:cNvSpPr>
            <p:nvPr/>
          </p:nvSpPr>
          <p:spPr bwMode="auto">
            <a:xfrm>
              <a:off x="44100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0" name="Line 35"/>
            <p:cNvSpPr>
              <a:spLocks noChangeShapeType="1"/>
            </p:cNvSpPr>
            <p:nvPr/>
          </p:nvSpPr>
          <p:spPr bwMode="auto">
            <a:xfrm>
              <a:off x="457835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1" name="Line 36"/>
            <p:cNvSpPr>
              <a:spLocks noChangeShapeType="1"/>
            </p:cNvSpPr>
            <p:nvPr/>
          </p:nvSpPr>
          <p:spPr bwMode="auto">
            <a:xfrm>
              <a:off x="47529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2" name="Line 37"/>
            <p:cNvSpPr>
              <a:spLocks noChangeShapeType="1"/>
            </p:cNvSpPr>
            <p:nvPr/>
          </p:nvSpPr>
          <p:spPr bwMode="auto">
            <a:xfrm>
              <a:off x="50958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3" name="Line 38"/>
            <p:cNvSpPr>
              <a:spLocks noChangeShapeType="1"/>
            </p:cNvSpPr>
            <p:nvPr/>
          </p:nvSpPr>
          <p:spPr bwMode="auto">
            <a:xfrm>
              <a:off x="527050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4" name="Line 39"/>
            <p:cNvSpPr>
              <a:spLocks noChangeShapeType="1"/>
            </p:cNvSpPr>
            <p:nvPr/>
          </p:nvSpPr>
          <p:spPr bwMode="auto">
            <a:xfrm>
              <a:off x="54451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5" name="Line 40"/>
            <p:cNvSpPr>
              <a:spLocks noChangeShapeType="1"/>
            </p:cNvSpPr>
            <p:nvPr/>
          </p:nvSpPr>
          <p:spPr bwMode="auto">
            <a:xfrm>
              <a:off x="57880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6" name="Line 41"/>
            <p:cNvSpPr>
              <a:spLocks noChangeShapeType="1"/>
            </p:cNvSpPr>
            <p:nvPr/>
          </p:nvSpPr>
          <p:spPr bwMode="auto">
            <a:xfrm>
              <a:off x="596265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7" name="Line 42"/>
            <p:cNvSpPr>
              <a:spLocks noChangeShapeType="1"/>
            </p:cNvSpPr>
            <p:nvPr/>
          </p:nvSpPr>
          <p:spPr bwMode="auto">
            <a:xfrm>
              <a:off x="61309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8" name="Line 43"/>
            <p:cNvSpPr>
              <a:spLocks noChangeShapeType="1"/>
            </p:cNvSpPr>
            <p:nvPr/>
          </p:nvSpPr>
          <p:spPr bwMode="auto">
            <a:xfrm>
              <a:off x="647382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19" name="Line 44"/>
            <p:cNvSpPr>
              <a:spLocks noChangeShapeType="1"/>
            </p:cNvSpPr>
            <p:nvPr/>
          </p:nvSpPr>
          <p:spPr bwMode="auto">
            <a:xfrm>
              <a:off x="664845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0" name="Line 45"/>
            <p:cNvSpPr>
              <a:spLocks noChangeShapeType="1"/>
            </p:cNvSpPr>
            <p:nvPr/>
          </p:nvSpPr>
          <p:spPr bwMode="auto">
            <a:xfrm>
              <a:off x="68230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1" name="Line 46"/>
            <p:cNvSpPr>
              <a:spLocks noChangeShapeType="1"/>
            </p:cNvSpPr>
            <p:nvPr/>
          </p:nvSpPr>
          <p:spPr bwMode="auto">
            <a:xfrm>
              <a:off x="71659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2" name="Line 47"/>
            <p:cNvSpPr>
              <a:spLocks noChangeShapeType="1"/>
            </p:cNvSpPr>
            <p:nvPr/>
          </p:nvSpPr>
          <p:spPr bwMode="auto">
            <a:xfrm>
              <a:off x="7340601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3" name="Line 48"/>
            <p:cNvSpPr>
              <a:spLocks noChangeShapeType="1"/>
            </p:cNvSpPr>
            <p:nvPr/>
          </p:nvSpPr>
          <p:spPr bwMode="auto">
            <a:xfrm>
              <a:off x="7508876" y="6287492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4" name="Line 49"/>
            <p:cNvSpPr>
              <a:spLocks noChangeShapeType="1"/>
            </p:cNvSpPr>
            <p:nvPr/>
          </p:nvSpPr>
          <p:spPr bwMode="auto">
            <a:xfrm>
              <a:off x="8239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5" name="Line 50"/>
            <p:cNvSpPr>
              <a:spLocks noChangeShapeType="1"/>
            </p:cNvSpPr>
            <p:nvPr/>
          </p:nvSpPr>
          <p:spPr bwMode="auto">
            <a:xfrm>
              <a:off x="8588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6" name="Line 51"/>
            <p:cNvSpPr>
              <a:spLocks noChangeShapeType="1"/>
            </p:cNvSpPr>
            <p:nvPr/>
          </p:nvSpPr>
          <p:spPr bwMode="auto">
            <a:xfrm>
              <a:off x="8937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7" name="Line 52"/>
            <p:cNvSpPr>
              <a:spLocks noChangeShapeType="1"/>
            </p:cNvSpPr>
            <p:nvPr/>
          </p:nvSpPr>
          <p:spPr bwMode="auto">
            <a:xfrm>
              <a:off x="9286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8" name="Line 53"/>
            <p:cNvSpPr>
              <a:spLocks noChangeShapeType="1"/>
            </p:cNvSpPr>
            <p:nvPr/>
          </p:nvSpPr>
          <p:spPr bwMode="auto">
            <a:xfrm>
              <a:off x="9985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29" name="Line 54"/>
            <p:cNvSpPr>
              <a:spLocks noChangeShapeType="1"/>
            </p:cNvSpPr>
            <p:nvPr/>
          </p:nvSpPr>
          <p:spPr bwMode="auto">
            <a:xfrm>
              <a:off x="10334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0" name="Line 55"/>
            <p:cNvSpPr>
              <a:spLocks noChangeShapeType="1"/>
            </p:cNvSpPr>
            <p:nvPr/>
          </p:nvSpPr>
          <p:spPr bwMode="auto">
            <a:xfrm>
              <a:off x="10683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1" name="Line 56"/>
            <p:cNvSpPr>
              <a:spLocks noChangeShapeType="1"/>
            </p:cNvSpPr>
            <p:nvPr/>
          </p:nvSpPr>
          <p:spPr bwMode="auto">
            <a:xfrm>
              <a:off x="11033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2" name="Line 57"/>
            <p:cNvSpPr>
              <a:spLocks noChangeShapeType="1"/>
            </p:cNvSpPr>
            <p:nvPr/>
          </p:nvSpPr>
          <p:spPr bwMode="auto">
            <a:xfrm>
              <a:off x="11731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3" name="Line 58"/>
            <p:cNvSpPr>
              <a:spLocks noChangeShapeType="1"/>
            </p:cNvSpPr>
            <p:nvPr/>
          </p:nvSpPr>
          <p:spPr bwMode="auto">
            <a:xfrm>
              <a:off x="12080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4" name="Line 59"/>
            <p:cNvSpPr>
              <a:spLocks noChangeShapeType="1"/>
            </p:cNvSpPr>
            <p:nvPr/>
          </p:nvSpPr>
          <p:spPr bwMode="auto">
            <a:xfrm>
              <a:off x="12430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5" name="Line 60"/>
            <p:cNvSpPr>
              <a:spLocks noChangeShapeType="1"/>
            </p:cNvSpPr>
            <p:nvPr/>
          </p:nvSpPr>
          <p:spPr bwMode="auto">
            <a:xfrm>
              <a:off x="12715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6" name="Line 61"/>
            <p:cNvSpPr>
              <a:spLocks noChangeShapeType="1"/>
            </p:cNvSpPr>
            <p:nvPr/>
          </p:nvSpPr>
          <p:spPr bwMode="auto">
            <a:xfrm>
              <a:off x="13414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7" name="Line 62"/>
            <p:cNvSpPr>
              <a:spLocks noChangeShapeType="1"/>
            </p:cNvSpPr>
            <p:nvPr/>
          </p:nvSpPr>
          <p:spPr bwMode="auto">
            <a:xfrm>
              <a:off x="13763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8" name="Line 63"/>
            <p:cNvSpPr>
              <a:spLocks noChangeShapeType="1"/>
            </p:cNvSpPr>
            <p:nvPr/>
          </p:nvSpPr>
          <p:spPr bwMode="auto">
            <a:xfrm>
              <a:off x="14112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39" name="Line 64"/>
            <p:cNvSpPr>
              <a:spLocks noChangeShapeType="1"/>
            </p:cNvSpPr>
            <p:nvPr/>
          </p:nvSpPr>
          <p:spPr bwMode="auto">
            <a:xfrm>
              <a:off x="14462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0" name="Line 65"/>
            <p:cNvSpPr>
              <a:spLocks noChangeShapeType="1"/>
            </p:cNvSpPr>
            <p:nvPr/>
          </p:nvSpPr>
          <p:spPr bwMode="auto">
            <a:xfrm>
              <a:off x="15160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1" name="Line 66"/>
            <p:cNvSpPr>
              <a:spLocks noChangeShapeType="1"/>
            </p:cNvSpPr>
            <p:nvPr/>
          </p:nvSpPr>
          <p:spPr bwMode="auto">
            <a:xfrm>
              <a:off x="15509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2" name="Line 67"/>
            <p:cNvSpPr>
              <a:spLocks noChangeShapeType="1"/>
            </p:cNvSpPr>
            <p:nvPr/>
          </p:nvSpPr>
          <p:spPr bwMode="auto">
            <a:xfrm>
              <a:off x="15859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3" name="Line 68"/>
            <p:cNvSpPr>
              <a:spLocks noChangeShapeType="1"/>
            </p:cNvSpPr>
            <p:nvPr/>
          </p:nvSpPr>
          <p:spPr bwMode="auto">
            <a:xfrm>
              <a:off x="16208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4" name="Line 69"/>
            <p:cNvSpPr>
              <a:spLocks noChangeShapeType="1"/>
            </p:cNvSpPr>
            <p:nvPr/>
          </p:nvSpPr>
          <p:spPr bwMode="auto">
            <a:xfrm>
              <a:off x="16906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5" name="Line 70"/>
            <p:cNvSpPr>
              <a:spLocks noChangeShapeType="1"/>
            </p:cNvSpPr>
            <p:nvPr/>
          </p:nvSpPr>
          <p:spPr bwMode="auto">
            <a:xfrm>
              <a:off x="17256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6" name="Line 71"/>
            <p:cNvSpPr>
              <a:spLocks noChangeShapeType="1"/>
            </p:cNvSpPr>
            <p:nvPr/>
          </p:nvSpPr>
          <p:spPr bwMode="auto">
            <a:xfrm>
              <a:off x="17541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7" name="Line 72"/>
            <p:cNvSpPr>
              <a:spLocks noChangeShapeType="1"/>
            </p:cNvSpPr>
            <p:nvPr/>
          </p:nvSpPr>
          <p:spPr bwMode="auto">
            <a:xfrm>
              <a:off x="17891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8" name="Line 73"/>
            <p:cNvSpPr>
              <a:spLocks noChangeShapeType="1"/>
            </p:cNvSpPr>
            <p:nvPr/>
          </p:nvSpPr>
          <p:spPr bwMode="auto">
            <a:xfrm>
              <a:off x="18589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49" name="Line 74"/>
            <p:cNvSpPr>
              <a:spLocks noChangeShapeType="1"/>
            </p:cNvSpPr>
            <p:nvPr/>
          </p:nvSpPr>
          <p:spPr bwMode="auto">
            <a:xfrm>
              <a:off x="18938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0" name="Line 75"/>
            <p:cNvSpPr>
              <a:spLocks noChangeShapeType="1"/>
            </p:cNvSpPr>
            <p:nvPr/>
          </p:nvSpPr>
          <p:spPr bwMode="auto">
            <a:xfrm>
              <a:off x="19288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1" name="Line 76"/>
            <p:cNvSpPr>
              <a:spLocks noChangeShapeType="1"/>
            </p:cNvSpPr>
            <p:nvPr/>
          </p:nvSpPr>
          <p:spPr bwMode="auto">
            <a:xfrm>
              <a:off x="19637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2" name="Line 77"/>
            <p:cNvSpPr>
              <a:spLocks noChangeShapeType="1"/>
            </p:cNvSpPr>
            <p:nvPr/>
          </p:nvSpPr>
          <p:spPr bwMode="auto">
            <a:xfrm>
              <a:off x="20335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3" name="Line 78"/>
            <p:cNvSpPr>
              <a:spLocks noChangeShapeType="1"/>
            </p:cNvSpPr>
            <p:nvPr/>
          </p:nvSpPr>
          <p:spPr bwMode="auto">
            <a:xfrm>
              <a:off x="20685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4" name="Line 79"/>
            <p:cNvSpPr>
              <a:spLocks noChangeShapeType="1"/>
            </p:cNvSpPr>
            <p:nvPr/>
          </p:nvSpPr>
          <p:spPr bwMode="auto">
            <a:xfrm>
              <a:off x="21034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5" name="Line 80"/>
            <p:cNvSpPr>
              <a:spLocks noChangeShapeType="1"/>
            </p:cNvSpPr>
            <p:nvPr/>
          </p:nvSpPr>
          <p:spPr bwMode="auto">
            <a:xfrm>
              <a:off x="21367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6" name="Line 81"/>
            <p:cNvSpPr>
              <a:spLocks noChangeShapeType="1"/>
            </p:cNvSpPr>
            <p:nvPr/>
          </p:nvSpPr>
          <p:spPr bwMode="auto">
            <a:xfrm>
              <a:off x="22018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7" name="Line 82"/>
            <p:cNvSpPr>
              <a:spLocks noChangeShapeType="1"/>
            </p:cNvSpPr>
            <p:nvPr/>
          </p:nvSpPr>
          <p:spPr bwMode="auto">
            <a:xfrm>
              <a:off x="22367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8" name="Line 83"/>
            <p:cNvSpPr>
              <a:spLocks noChangeShapeType="1"/>
            </p:cNvSpPr>
            <p:nvPr/>
          </p:nvSpPr>
          <p:spPr bwMode="auto">
            <a:xfrm>
              <a:off x="22717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59" name="Line 84"/>
            <p:cNvSpPr>
              <a:spLocks noChangeShapeType="1"/>
            </p:cNvSpPr>
            <p:nvPr/>
          </p:nvSpPr>
          <p:spPr bwMode="auto">
            <a:xfrm>
              <a:off x="23066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0" name="Line 85"/>
            <p:cNvSpPr>
              <a:spLocks noChangeShapeType="1"/>
            </p:cNvSpPr>
            <p:nvPr/>
          </p:nvSpPr>
          <p:spPr bwMode="auto">
            <a:xfrm>
              <a:off x="23764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1" name="Line 86"/>
            <p:cNvSpPr>
              <a:spLocks noChangeShapeType="1"/>
            </p:cNvSpPr>
            <p:nvPr/>
          </p:nvSpPr>
          <p:spPr bwMode="auto">
            <a:xfrm>
              <a:off x="24114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2" name="Line 87"/>
            <p:cNvSpPr>
              <a:spLocks noChangeShapeType="1"/>
            </p:cNvSpPr>
            <p:nvPr/>
          </p:nvSpPr>
          <p:spPr bwMode="auto">
            <a:xfrm>
              <a:off x="24463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3" name="Line 88"/>
            <p:cNvSpPr>
              <a:spLocks noChangeShapeType="1"/>
            </p:cNvSpPr>
            <p:nvPr/>
          </p:nvSpPr>
          <p:spPr bwMode="auto">
            <a:xfrm>
              <a:off x="24812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4" name="Line 89"/>
            <p:cNvSpPr>
              <a:spLocks noChangeShapeType="1"/>
            </p:cNvSpPr>
            <p:nvPr/>
          </p:nvSpPr>
          <p:spPr bwMode="auto">
            <a:xfrm>
              <a:off x="25495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5" name="Line 90"/>
            <p:cNvSpPr>
              <a:spLocks noChangeShapeType="1"/>
            </p:cNvSpPr>
            <p:nvPr/>
          </p:nvSpPr>
          <p:spPr bwMode="auto">
            <a:xfrm>
              <a:off x="25844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6" name="Line 91"/>
            <p:cNvSpPr>
              <a:spLocks noChangeShapeType="1"/>
            </p:cNvSpPr>
            <p:nvPr/>
          </p:nvSpPr>
          <p:spPr bwMode="auto">
            <a:xfrm>
              <a:off x="26193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7" name="Line 92"/>
            <p:cNvSpPr>
              <a:spLocks noChangeShapeType="1"/>
            </p:cNvSpPr>
            <p:nvPr/>
          </p:nvSpPr>
          <p:spPr bwMode="auto">
            <a:xfrm>
              <a:off x="26543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8" name="Line 93"/>
            <p:cNvSpPr>
              <a:spLocks noChangeShapeType="1"/>
            </p:cNvSpPr>
            <p:nvPr/>
          </p:nvSpPr>
          <p:spPr bwMode="auto">
            <a:xfrm>
              <a:off x="271938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9" name="Line 94"/>
            <p:cNvSpPr>
              <a:spLocks noChangeShapeType="1"/>
            </p:cNvSpPr>
            <p:nvPr/>
          </p:nvSpPr>
          <p:spPr bwMode="auto">
            <a:xfrm>
              <a:off x="27543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0" name="Line 95"/>
            <p:cNvSpPr>
              <a:spLocks noChangeShapeType="1"/>
            </p:cNvSpPr>
            <p:nvPr/>
          </p:nvSpPr>
          <p:spPr bwMode="auto">
            <a:xfrm>
              <a:off x="27892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1" name="Line 96"/>
            <p:cNvSpPr>
              <a:spLocks noChangeShapeType="1"/>
            </p:cNvSpPr>
            <p:nvPr/>
          </p:nvSpPr>
          <p:spPr bwMode="auto">
            <a:xfrm>
              <a:off x="28241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2" name="Line 97"/>
            <p:cNvSpPr>
              <a:spLocks noChangeShapeType="1"/>
            </p:cNvSpPr>
            <p:nvPr/>
          </p:nvSpPr>
          <p:spPr bwMode="auto">
            <a:xfrm>
              <a:off x="28924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3" name="Line 98"/>
            <p:cNvSpPr>
              <a:spLocks noChangeShapeType="1"/>
            </p:cNvSpPr>
            <p:nvPr/>
          </p:nvSpPr>
          <p:spPr bwMode="auto">
            <a:xfrm>
              <a:off x="29273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4" name="Line 99"/>
            <p:cNvSpPr>
              <a:spLocks noChangeShapeType="1"/>
            </p:cNvSpPr>
            <p:nvPr/>
          </p:nvSpPr>
          <p:spPr bwMode="auto">
            <a:xfrm>
              <a:off x="29622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5" name="Line 100"/>
            <p:cNvSpPr>
              <a:spLocks noChangeShapeType="1"/>
            </p:cNvSpPr>
            <p:nvPr/>
          </p:nvSpPr>
          <p:spPr bwMode="auto">
            <a:xfrm>
              <a:off x="29972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6" name="Line 101"/>
            <p:cNvSpPr>
              <a:spLocks noChangeShapeType="1"/>
            </p:cNvSpPr>
            <p:nvPr/>
          </p:nvSpPr>
          <p:spPr bwMode="auto">
            <a:xfrm>
              <a:off x="30670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7" name="Line 102"/>
            <p:cNvSpPr>
              <a:spLocks noChangeShapeType="1"/>
            </p:cNvSpPr>
            <p:nvPr/>
          </p:nvSpPr>
          <p:spPr bwMode="auto">
            <a:xfrm>
              <a:off x="31019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8" name="Line 103"/>
            <p:cNvSpPr>
              <a:spLocks noChangeShapeType="1"/>
            </p:cNvSpPr>
            <p:nvPr/>
          </p:nvSpPr>
          <p:spPr bwMode="auto">
            <a:xfrm>
              <a:off x="31369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79" name="Line 104"/>
            <p:cNvSpPr>
              <a:spLocks noChangeShapeType="1"/>
            </p:cNvSpPr>
            <p:nvPr/>
          </p:nvSpPr>
          <p:spPr bwMode="auto">
            <a:xfrm>
              <a:off x="316706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0" name="Line 105"/>
            <p:cNvSpPr>
              <a:spLocks noChangeShapeType="1"/>
            </p:cNvSpPr>
            <p:nvPr/>
          </p:nvSpPr>
          <p:spPr bwMode="auto">
            <a:xfrm>
              <a:off x="3236913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1" name="Line 106"/>
            <p:cNvSpPr>
              <a:spLocks noChangeShapeType="1"/>
            </p:cNvSpPr>
            <p:nvPr/>
          </p:nvSpPr>
          <p:spPr bwMode="auto">
            <a:xfrm>
              <a:off x="32702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2" name="Line 107"/>
            <p:cNvSpPr>
              <a:spLocks noChangeShapeType="1"/>
            </p:cNvSpPr>
            <p:nvPr/>
          </p:nvSpPr>
          <p:spPr bwMode="auto">
            <a:xfrm>
              <a:off x="33051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3" name="Line 108"/>
            <p:cNvSpPr>
              <a:spLocks noChangeShapeType="1"/>
            </p:cNvSpPr>
            <p:nvPr/>
          </p:nvSpPr>
          <p:spPr bwMode="auto">
            <a:xfrm>
              <a:off x="33401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4" name="Line 109"/>
            <p:cNvSpPr>
              <a:spLocks noChangeShapeType="1"/>
            </p:cNvSpPr>
            <p:nvPr/>
          </p:nvSpPr>
          <p:spPr bwMode="auto">
            <a:xfrm>
              <a:off x="34099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5" name="Line 110"/>
            <p:cNvSpPr>
              <a:spLocks noChangeShapeType="1"/>
            </p:cNvSpPr>
            <p:nvPr/>
          </p:nvSpPr>
          <p:spPr bwMode="auto">
            <a:xfrm>
              <a:off x="34448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6" name="Line 111"/>
            <p:cNvSpPr>
              <a:spLocks noChangeShapeType="1"/>
            </p:cNvSpPr>
            <p:nvPr/>
          </p:nvSpPr>
          <p:spPr bwMode="auto">
            <a:xfrm>
              <a:off x="34798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7" name="Line 112"/>
            <p:cNvSpPr>
              <a:spLocks noChangeShapeType="1"/>
            </p:cNvSpPr>
            <p:nvPr/>
          </p:nvSpPr>
          <p:spPr bwMode="auto">
            <a:xfrm>
              <a:off x="35147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8" name="Line 113"/>
            <p:cNvSpPr>
              <a:spLocks noChangeShapeType="1"/>
            </p:cNvSpPr>
            <p:nvPr/>
          </p:nvSpPr>
          <p:spPr bwMode="auto">
            <a:xfrm>
              <a:off x="35845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89" name="Line 114"/>
            <p:cNvSpPr>
              <a:spLocks noChangeShapeType="1"/>
            </p:cNvSpPr>
            <p:nvPr/>
          </p:nvSpPr>
          <p:spPr bwMode="auto">
            <a:xfrm>
              <a:off x="36147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0" name="Line 115"/>
            <p:cNvSpPr>
              <a:spLocks noChangeShapeType="1"/>
            </p:cNvSpPr>
            <p:nvPr/>
          </p:nvSpPr>
          <p:spPr bwMode="auto">
            <a:xfrm>
              <a:off x="36480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1" name="Line 116"/>
            <p:cNvSpPr>
              <a:spLocks noChangeShapeType="1"/>
            </p:cNvSpPr>
            <p:nvPr/>
          </p:nvSpPr>
          <p:spPr bwMode="auto">
            <a:xfrm>
              <a:off x="36830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2" name="Line 117"/>
            <p:cNvSpPr>
              <a:spLocks noChangeShapeType="1"/>
            </p:cNvSpPr>
            <p:nvPr/>
          </p:nvSpPr>
          <p:spPr bwMode="auto">
            <a:xfrm>
              <a:off x="37528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3" name="Line 118"/>
            <p:cNvSpPr>
              <a:spLocks noChangeShapeType="1"/>
            </p:cNvSpPr>
            <p:nvPr/>
          </p:nvSpPr>
          <p:spPr bwMode="auto">
            <a:xfrm>
              <a:off x="37877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4" name="Line 119"/>
            <p:cNvSpPr>
              <a:spLocks noChangeShapeType="1"/>
            </p:cNvSpPr>
            <p:nvPr/>
          </p:nvSpPr>
          <p:spPr bwMode="auto">
            <a:xfrm>
              <a:off x="38227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5" name="Line 120"/>
            <p:cNvSpPr>
              <a:spLocks noChangeShapeType="1"/>
            </p:cNvSpPr>
            <p:nvPr/>
          </p:nvSpPr>
          <p:spPr bwMode="auto">
            <a:xfrm>
              <a:off x="38576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6" name="Line 121"/>
            <p:cNvSpPr>
              <a:spLocks noChangeShapeType="1"/>
            </p:cNvSpPr>
            <p:nvPr/>
          </p:nvSpPr>
          <p:spPr bwMode="auto">
            <a:xfrm>
              <a:off x="39274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7" name="Line 122"/>
            <p:cNvSpPr>
              <a:spLocks noChangeShapeType="1"/>
            </p:cNvSpPr>
            <p:nvPr/>
          </p:nvSpPr>
          <p:spPr bwMode="auto">
            <a:xfrm>
              <a:off x="39624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8" name="Line 123"/>
            <p:cNvSpPr>
              <a:spLocks noChangeShapeType="1"/>
            </p:cNvSpPr>
            <p:nvPr/>
          </p:nvSpPr>
          <p:spPr bwMode="auto">
            <a:xfrm>
              <a:off x="39973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99" name="Line 124"/>
            <p:cNvSpPr>
              <a:spLocks noChangeShapeType="1"/>
            </p:cNvSpPr>
            <p:nvPr/>
          </p:nvSpPr>
          <p:spPr bwMode="auto">
            <a:xfrm>
              <a:off x="40322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0" name="Line 125"/>
            <p:cNvSpPr>
              <a:spLocks noChangeShapeType="1"/>
            </p:cNvSpPr>
            <p:nvPr/>
          </p:nvSpPr>
          <p:spPr bwMode="auto">
            <a:xfrm>
              <a:off x="40957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1" name="Line 126"/>
            <p:cNvSpPr>
              <a:spLocks noChangeShapeType="1"/>
            </p:cNvSpPr>
            <p:nvPr/>
          </p:nvSpPr>
          <p:spPr bwMode="auto">
            <a:xfrm>
              <a:off x="41306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2" name="Line 127"/>
            <p:cNvSpPr>
              <a:spLocks noChangeShapeType="1"/>
            </p:cNvSpPr>
            <p:nvPr/>
          </p:nvSpPr>
          <p:spPr bwMode="auto">
            <a:xfrm>
              <a:off x="41656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3" name="Line 128"/>
            <p:cNvSpPr>
              <a:spLocks noChangeShapeType="1"/>
            </p:cNvSpPr>
            <p:nvPr/>
          </p:nvSpPr>
          <p:spPr bwMode="auto">
            <a:xfrm>
              <a:off x="42005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4" name="Line 129"/>
            <p:cNvSpPr>
              <a:spLocks noChangeShapeType="1"/>
            </p:cNvSpPr>
            <p:nvPr/>
          </p:nvSpPr>
          <p:spPr bwMode="auto">
            <a:xfrm>
              <a:off x="42703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5" name="Line 130"/>
            <p:cNvSpPr>
              <a:spLocks noChangeShapeType="1"/>
            </p:cNvSpPr>
            <p:nvPr/>
          </p:nvSpPr>
          <p:spPr bwMode="auto">
            <a:xfrm>
              <a:off x="43053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6" name="Line 131"/>
            <p:cNvSpPr>
              <a:spLocks noChangeShapeType="1"/>
            </p:cNvSpPr>
            <p:nvPr/>
          </p:nvSpPr>
          <p:spPr bwMode="auto">
            <a:xfrm>
              <a:off x="43402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7" name="Line 132"/>
            <p:cNvSpPr>
              <a:spLocks noChangeShapeType="1"/>
            </p:cNvSpPr>
            <p:nvPr/>
          </p:nvSpPr>
          <p:spPr bwMode="auto">
            <a:xfrm>
              <a:off x="43751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8" name="Line 133"/>
            <p:cNvSpPr>
              <a:spLocks noChangeShapeType="1"/>
            </p:cNvSpPr>
            <p:nvPr/>
          </p:nvSpPr>
          <p:spPr bwMode="auto">
            <a:xfrm>
              <a:off x="44450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09" name="Line 134"/>
            <p:cNvSpPr>
              <a:spLocks noChangeShapeType="1"/>
            </p:cNvSpPr>
            <p:nvPr/>
          </p:nvSpPr>
          <p:spPr bwMode="auto">
            <a:xfrm>
              <a:off x="44799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0" name="Line 135"/>
            <p:cNvSpPr>
              <a:spLocks noChangeShapeType="1"/>
            </p:cNvSpPr>
            <p:nvPr/>
          </p:nvSpPr>
          <p:spPr bwMode="auto">
            <a:xfrm>
              <a:off x="45148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1" name="Line 136"/>
            <p:cNvSpPr>
              <a:spLocks noChangeShapeType="1"/>
            </p:cNvSpPr>
            <p:nvPr/>
          </p:nvSpPr>
          <p:spPr bwMode="auto">
            <a:xfrm>
              <a:off x="45497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2" name="Line 137"/>
            <p:cNvSpPr>
              <a:spLocks noChangeShapeType="1"/>
            </p:cNvSpPr>
            <p:nvPr/>
          </p:nvSpPr>
          <p:spPr bwMode="auto">
            <a:xfrm>
              <a:off x="46132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3" name="Line 138"/>
            <p:cNvSpPr>
              <a:spLocks noChangeShapeType="1"/>
            </p:cNvSpPr>
            <p:nvPr/>
          </p:nvSpPr>
          <p:spPr bwMode="auto">
            <a:xfrm>
              <a:off x="46482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4" name="Line 139"/>
            <p:cNvSpPr>
              <a:spLocks noChangeShapeType="1"/>
            </p:cNvSpPr>
            <p:nvPr/>
          </p:nvSpPr>
          <p:spPr bwMode="auto">
            <a:xfrm>
              <a:off x="46831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5" name="Line 140"/>
            <p:cNvSpPr>
              <a:spLocks noChangeShapeType="1"/>
            </p:cNvSpPr>
            <p:nvPr/>
          </p:nvSpPr>
          <p:spPr bwMode="auto">
            <a:xfrm>
              <a:off x="47180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6" name="Line 141"/>
            <p:cNvSpPr>
              <a:spLocks noChangeShapeType="1"/>
            </p:cNvSpPr>
            <p:nvPr/>
          </p:nvSpPr>
          <p:spPr bwMode="auto">
            <a:xfrm>
              <a:off x="47879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7" name="Line 142"/>
            <p:cNvSpPr>
              <a:spLocks noChangeShapeType="1"/>
            </p:cNvSpPr>
            <p:nvPr/>
          </p:nvSpPr>
          <p:spPr bwMode="auto">
            <a:xfrm>
              <a:off x="48228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8" name="Line 143"/>
            <p:cNvSpPr>
              <a:spLocks noChangeShapeType="1"/>
            </p:cNvSpPr>
            <p:nvPr/>
          </p:nvSpPr>
          <p:spPr bwMode="auto">
            <a:xfrm>
              <a:off x="48577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19" name="Line 144"/>
            <p:cNvSpPr>
              <a:spLocks noChangeShapeType="1"/>
            </p:cNvSpPr>
            <p:nvPr/>
          </p:nvSpPr>
          <p:spPr bwMode="auto">
            <a:xfrm>
              <a:off x="48926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0" name="Line 145"/>
            <p:cNvSpPr>
              <a:spLocks noChangeShapeType="1"/>
            </p:cNvSpPr>
            <p:nvPr/>
          </p:nvSpPr>
          <p:spPr bwMode="auto">
            <a:xfrm>
              <a:off x="49625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1" name="Line 146"/>
            <p:cNvSpPr>
              <a:spLocks noChangeShapeType="1"/>
            </p:cNvSpPr>
            <p:nvPr/>
          </p:nvSpPr>
          <p:spPr bwMode="auto">
            <a:xfrm>
              <a:off x="49974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2" name="Line 147"/>
            <p:cNvSpPr>
              <a:spLocks noChangeShapeType="1"/>
            </p:cNvSpPr>
            <p:nvPr/>
          </p:nvSpPr>
          <p:spPr bwMode="auto">
            <a:xfrm>
              <a:off x="50260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3" name="Line 148"/>
            <p:cNvSpPr>
              <a:spLocks noChangeShapeType="1"/>
            </p:cNvSpPr>
            <p:nvPr/>
          </p:nvSpPr>
          <p:spPr bwMode="auto">
            <a:xfrm>
              <a:off x="50609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4" name="Line 149"/>
            <p:cNvSpPr>
              <a:spLocks noChangeShapeType="1"/>
            </p:cNvSpPr>
            <p:nvPr/>
          </p:nvSpPr>
          <p:spPr bwMode="auto">
            <a:xfrm>
              <a:off x="51308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5" name="Line 150"/>
            <p:cNvSpPr>
              <a:spLocks noChangeShapeType="1"/>
            </p:cNvSpPr>
            <p:nvPr/>
          </p:nvSpPr>
          <p:spPr bwMode="auto">
            <a:xfrm>
              <a:off x="51657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6" name="Line 151"/>
            <p:cNvSpPr>
              <a:spLocks noChangeShapeType="1"/>
            </p:cNvSpPr>
            <p:nvPr/>
          </p:nvSpPr>
          <p:spPr bwMode="auto">
            <a:xfrm>
              <a:off x="52006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7" name="Line 152"/>
            <p:cNvSpPr>
              <a:spLocks noChangeShapeType="1"/>
            </p:cNvSpPr>
            <p:nvPr/>
          </p:nvSpPr>
          <p:spPr bwMode="auto">
            <a:xfrm>
              <a:off x="52355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8" name="Line 153"/>
            <p:cNvSpPr>
              <a:spLocks noChangeShapeType="1"/>
            </p:cNvSpPr>
            <p:nvPr/>
          </p:nvSpPr>
          <p:spPr bwMode="auto">
            <a:xfrm>
              <a:off x="53054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29" name="Line 154"/>
            <p:cNvSpPr>
              <a:spLocks noChangeShapeType="1"/>
            </p:cNvSpPr>
            <p:nvPr/>
          </p:nvSpPr>
          <p:spPr bwMode="auto">
            <a:xfrm>
              <a:off x="53403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0" name="Line 155"/>
            <p:cNvSpPr>
              <a:spLocks noChangeShapeType="1"/>
            </p:cNvSpPr>
            <p:nvPr/>
          </p:nvSpPr>
          <p:spPr bwMode="auto">
            <a:xfrm>
              <a:off x="53752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1" name="Line 156"/>
            <p:cNvSpPr>
              <a:spLocks noChangeShapeType="1"/>
            </p:cNvSpPr>
            <p:nvPr/>
          </p:nvSpPr>
          <p:spPr bwMode="auto">
            <a:xfrm>
              <a:off x="54102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2" name="Line 157"/>
            <p:cNvSpPr>
              <a:spLocks noChangeShapeType="1"/>
            </p:cNvSpPr>
            <p:nvPr/>
          </p:nvSpPr>
          <p:spPr bwMode="auto">
            <a:xfrm>
              <a:off x="54800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3" name="Line 158"/>
            <p:cNvSpPr>
              <a:spLocks noChangeShapeType="1"/>
            </p:cNvSpPr>
            <p:nvPr/>
          </p:nvSpPr>
          <p:spPr bwMode="auto">
            <a:xfrm>
              <a:off x="55086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4" name="Line 159"/>
            <p:cNvSpPr>
              <a:spLocks noChangeShapeType="1"/>
            </p:cNvSpPr>
            <p:nvPr/>
          </p:nvSpPr>
          <p:spPr bwMode="auto">
            <a:xfrm>
              <a:off x="55435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5" name="Line 160"/>
            <p:cNvSpPr>
              <a:spLocks noChangeShapeType="1"/>
            </p:cNvSpPr>
            <p:nvPr/>
          </p:nvSpPr>
          <p:spPr bwMode="auto">
            <a:xfrm>
              <a:off x="55784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6" name="Line 161"/>
            <p:cNvSpPr>
              <a:spLocks noChangeShapeType="1"/>
            </p:cNvSpPr>
            <p:nvPr/>
          </p:nvSpPr>
          <p:spPr bwMode="auto">
            <a:xfrm>
              <a:off x="56483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7" name="Line 162"/>
            <p:cNvSpPr>
              <a:spLocks noChangeShapeType="1"/>
            </p:cNvSpPr>
            <p:nvPr/>
          </p:nvSpPr>
          <p:spPr bwMode="auto">
            <a:xfrm>
              <a:off x="56832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8" name="Line 163"/>
            <p:cNvSpPr>
              <a:spLocks noChangeShapeType="1"/>
            </p:cNvSpPr>
            <p:nvPr/>
          </p:nvSpPr>
          <p:spPr bwMode="auto">
            <a:xfrm>
              <a:off x="57181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39" name="Line 164"/>
            <p:cNvSpPr>
              <a:spLocks noChangeShapeType="1"/>
            </p:cNvSpPr>
            <p:nvPr/>
          </p:nvSpPr>
          <p:spPr bwMode="auto">
            <a:xfrm>
              <a:off x="57531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0" name="Line 165"/>
            <p:cNvSpPr>
              <a:spLocks noChangeShapeType="1"/>
            </p:cNvSpPr>
            <p:nvPr/>
          </p:nvSpPr>
          <p:spPr bwMode="auto">
            <a:xfrm>
              <a:off x="58229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1" name="Line 166"/>
            <p:cNvSpPr>
              <a:spLocks noChangeShapeType="1"/>
            </p:cNvSpPr>
            <p:nvPr/>
          </p:nvSpPr>
          <p:spPr bwMode="auto">
            <a:xfrm>
              <a:off x="58578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2" name="Line 167"/>
            <p:cNvSpPr>
              <a:spLocks noChangeShapeType="1"/>
            </p:cNvSpPr>
            <p:nvPr/>
          </p:nvSpPr>
          <p:spPr bwMode="auto">
            <a:xfrm>
              <a:off x="58928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3" name="Line 168"/>
            <p:cNvSpPr>
              <a:spLocks noChangeShapeType="1"/>
            </p:cNvSpPr>
            <p:nvPr/>
          </p:nvSpPr>
          <p:spPr bwMode="auto">
            <a:xfrm>
              <a:off x="59277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4" name="Line 169"/>
            <p:cNvSpPr>
              <a:spLocks noChangeShapeType="1"/>
            </p:cNvSpPr>
            <p:nvPr/>
          </p:nvSpPr>
          <p:spPr bwMode="auto">
            <a:xfrm>
              <a:off x="59912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5" name="Line 170"/>
            <p:cNvSpPr>
              <a:spLocks noChangeShapeType="1"/>
            </p:cNvSpPr>
            <p:nvPr/>
          </p:nvSpPr>
          <p:spPr bwMode="auto">
            <a:xfrm>
              <a:off x="60261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6" name="Line 171"/>
            <p:cNvSpPr>
              <a:spLocks noChangeShapeType="1"/>
            </p:cNvSpPr>
            <p:nvPr/>
          </p:nvSpPr>
          <p:spPr bwMode="auto">
            <a:xfrm>
              <a:off x="60610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7" name="Line 172"/>
            <p:cNvSpPr>
              <a:spLocks noChangeShapeType="1"/>
            </p:cNvSpPr>
            <p:nvPr/>
          </p:nvSpPr>
          <p:spPr bwMode="auto">
            <a:xfrm>
              <a:off x="60960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8" name="Line 173"/>
            <p:cNvSpPr>
              <a:spLocks noChangeShapeType="1"/>
            </p:cNvSpPr>
            <p:nvPr/>
          </p:nvSpPr>
          <p:spPr bwMode="auto">
            <a:xfrm>
              <a:off x="61658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49" name="Line 174"/>
            <p:cNvSpPr>
              <a:spLocks noChangeShapeType="1"/>
            </p:cNvSpPr>
            <p:nvPr/>
          </p:nvSpPr>
          <p:spPr bwMode="auto">
            <a:xfrm>
              <a:off x="62007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0" name="Line 175"/>
            <p:cNvSpPr>
              <a:spLocks noChangeShapeType="1"/>
            </p:cNvSpPr>
            <p:nvPr/>
          </p:nvSpPr>
          <p:spPr bwMode="auto">
            <a:xfrm>
              <a:off x="62357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1" name="Line 176"/>
            <p:cNvSpPr>
              <a:spLocks noChangeShapeType="1"/>
            </p:cNvSpPr>
            <p:nvPr/>
          </p:nvSpPr>
          <p:spPr bwMode="auto">
            <a:xfrm>
              <a:off x="62706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2" name="Line 177"/>
            <p:cNvSpPr>
              <a:spLocks noChangeShapeType="1"/>
            </p:cNvSpPr>
            <p:nvPr/>
          </p:nvSpPr>
          <p:spPr bwMode="auto">
            <a:xfrm>
              <a:off x="63404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3" name="Line 178"/>
            <p:cNvSpPr>
              <a:spLocks noChangeShapeType="1"/>
            </p:cNvSpPr>
            <p:nvPr/>
          </p:nvSpPr>
          <p:spPr bwMode="auto">
            <a:xfrm>
              <a:off x="63754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4" name="Line 179"/>
            <p:cNvSpPr>
              <a:spLocks noChangeShapeType="1"/>
            </p:cNvSpPr>
            <p:nvPr/>
          </p:nvSpPr>
          <p:spPr bwMode="auto">
            <a:xfrm>
              <a:off x="64103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5" name="Line 180"/>
            <p:cNvSpPr>
              <a:spLocks noChangeShapeType="1"/>
            </p:cNvSpPr>
            <p:nvPr/>
          </p:nvSpPr>
          <p:spPr bwMode="auto">
            <a:xfrm>
              <a:off x="64389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6" name="Line 181"/>
            <p:cNvSpPr>
              <a:spLocks noChangeShapeType="1"/>
            </p:cNvSpPr>
            <p:nvPr/>
          </p:nvSpPr>
          <p:spPr bwMode="auto">
            <a:xfrm>
              <a:off x="65087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7" name="Line 182"/>
            <p:cNvSpPr>
              <a:spLocks noChangeShapeType="1"/>
            </p:cNvSpPr>
            <p:nvPr/>
          </p:nvSpPr>
          <p:spPr bwMode="auto">
            <a:xfrm>
              <a:off x="65436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8" name="Line 183"/>
            <p:cNvSpPr>
              <a:spLocks noChangeShapeType="1"/>
            </p:cNvSpPr>
            <p:nvPr/>
          </p:nvSpPr>
          <p:spPr bwMode="auto">
            <a:xfrm>
              <a:off x="65786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59" name="Line 184"/>
            <p:cNvSpPr>
              <a:spLocks noChangeShapeType="1"/>
            </p:cNvSpPr>
            <p:nvPr/>
          </p:nvSpPr>
          <p:spPr bwMode="auto">
            <a:xfrm>
              <a:off x="66135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0" name="Line 185"/>
            <p:cNvSpPr>
              <a:spLocks noChangeShapeType="1"/>
            </p:cNvSpPr>
            <p:nvPr/>
          </p:nvSpPr>
          <p:spPr bwMode="auto">
            <a:xfrm>
              <a:off x="66833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1" name="Line 186"/>
            <p:cNvSpPr>
              <a:spLocks noChangeShapeType="1"/>
            </p:cNvSpPr>
            <p:nvPr/>
          </p:nvSpPr>
          <p:spPr bwMode="auto">
            <a:xfrm>
              <a:off x="67183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2" name="Line 187"/>
            <p:cNvSpPr>
              <a:spLocks noChangeShapeType="1"/>
            </p:cNvSpPr>
            <p:nvPr/>
          </p:nvSpPr>
          <p:spPr bwMode="auto">
            <a:xfrm>
              <a:off x="67532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3" name="Line 188"/>
            <p:cNvSpPr>
              <a:spLocks noChangeShapeType="1"/>
            </p:cNvSpPr>
            <p:nvPr/>
          </p:nvSpPr>
          <p:spPr bwMode="auto">
            <a:xfrm>
              <a:off x="67881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4" name="Line 189"/>
            <p:cNvSpPr>
              <a:spLocks noChangeShapeType="1"/>
            </p:cNvSpPr>
            <p:nvPr/>
          </p:nvSpPr>
          <p:spPr bwMode="auto">
            <a:xfrm>
              <a:off x="68580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5" name="Line 190"/>
            <p:cNvSpPr>
              <a:spLocks noChangeShapeType="1"/>
            </p:cNvSpPr>
            <p:nvPr/>
          </p:nvSpPr>
          <p:spPr bwMode="auto">
            <a:xfrm>
              <a:off x="68929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6" name="Line 191"/>
            <p:cNvSpPr>
              <a:spLocks noChangeShapeType="1"/>
            </p:cNvSpPr>
            <p:nvPr/>
          </p:nvSpPr>
          <p:spPr bwMode="auto">
            <a:xfrm>
              <a:off x="69215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7" name="Line 192"/>
            <p:cNvSpPr>
              <a:spLocks noChangeShapeType="1"/>
            </p:cNvSpPr>
            <p:nvPr/>
          </p:nvSpPr>
          <p:spPr bwMode="auto">
            <a:xfrm>
              <a:off x="69564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8" name="Line 193"/>
            <p:cNvSpPr>
              <a:spLocks noChangeShapeType="1"/>
            </p:cNvSpPr>
            <p:nvPr/>
          </p:nvSpPr>
          <p:spPr bwMode="auto">
            <a:xfrm>
              <a:off x="70262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69" name="Line 194"/>
            <p:cNvSpPr>
              <a:spLocks noChangeShapeType="1"/>
            </p:cNvSpPr>
            <p:nvPr/>
          </p:nvSpPr>
          <p:spPr bwMode="auto">
            <a:xfrm>
              <a:off x="70612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0" name="Line 195"/>
            <p:cNvSpPr>
              <a:spLocks noChangeShapeType="1"/>
            </p:cNvSpPr>
            <p:nvPr/>
          </p:nvSpPr>
          <p:spPr bwMode="auto">
            <a:xfrm>
              <a:off x="70961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1" name="Line 196"/>
            <p:cNvSpPr>
              <a:spLocks noChangeShapeType="1"/>
            </p:cNvSpPr>
            <p:nvPr/>
          </p:nvSpPr>
          <p:spPr bwMode="auto">
            <a:xfrm>
              <a:off x="71310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2" name="Line 197"/>
            <p:cNvSpPr>
              <a:spLocks noChangeShapeType="1"/>
            </p:cNvSpPr>
            <p:nvPr/>
          </p:nvSpPr>
          <p:spPr bwMode="auto">
            <a:xfrm>
              <a:off x="72009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3" name="Line 198"/>
            <p:cNvSpPr>
              <a:spLocks noChangeShapeType="1"/>
            </p:cNvSpPr>
            <p:nvPr/>
          </p:nvSpPr>
          <p:spPr bwMode="auto">
            <a:xfrm>
              <a:off x="72358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4" name="Line 199"/>
            <p:cNvSpPr>
              <a:spLocks noChangeShapeType="1"/>
            </p:cNvSpPr>
            <p:nvPr/>
          </p:nvSpPr>
          <p:spPr bwMode="auto">
            <a:xfrm>
              <a:off x="72707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5" name="Line 200"/>
            <p:cNvSpPr>
              <a:spLocks noChangeShapeType="1"/>
            </p:cNvSpPr>
            <p:nvPr/>
          </p:nvSpPr>
          <p:spPr bwMode="auto">
            <a:xfrm>
              <a:off x="730567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6" name="Line 201"/>
            <p:cNvSpPr>
              <a:spLocks noChangeShapeType="1"/>
            </p:cNvSpPr>
            <p:nvPr/>
          </p:nvSpPr>
          <p:spPr bwMode="auto">
            <a:xfrm>
              <a:off x="7373938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7" name="Line 202"/>
            <p:cNvSpPr>
              <a:spLocks noChangeShapeType="1"/>
            </p:cNvSpPr>
            <p:nvPr/>
          </p:nvSpPr>
          <p:spPr bwMode="auto">
            <a:xfrm>
              <a:off x="74041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8" name="Line 203"/>
            <p:cNvSpPr>
              <a:spLocks noChangeShapeType="1"/>
            </p:cNvSpPr>
            <p:nvPr/>
          </p:nvSpPr>
          <p:spPr bwMode="auto">
            <a:xfrm>
              <a:off x="7439026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79" name="Line 204"/>
            <p:cNvSpPr>
              <a:spLocks noChangeShapeType="1"/>
            </p:cNvSpPr>
            <p:nvPr/>
          </p:nvSpPr>
          <p:spPr bwMode="auto">
            <a:xfrm>
              <a:off x="747395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880" name="Line 205"/>
            <p:cNvSpPr>
              <a:spLocks noChangeShapeType="1"/>
            </p:cNvSpPr>
            <p:nvPr/>
          </p:nvSpPr>
          <p:spPr bwMode="auto">
            <a:xfrm>
              <a:off x="7543801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3" name="Line 207"/>
            <p:cNvSpPr>
              <a:spLocks noChangeShapeType="1"/>
            </p:cNvSpPr>
            <p:nvPr/>
          </p:nvSpPr>
          <p:spPr bwMode="auto">
            <a:xfrm>
              <a:off x="7578725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4" name="Line 208"/>
            <p:cNvSpPr>
              <a:spLocks noChangeShapeType="1"/>
            </p:cNvSpPr>
            <p:nvPr/>
          </p:nvSpPr>
          <p:spPr bwMode="auto">
            <a:xfrm>
              <a:off x="7613650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5" name="Line 209"/>
            <p:cNvSpPr>
              <a:spLocks noChangeShapeType="1"/>
            </p:cNvSpPr>
            <p:nvPr/>
          </p:nvSpPr>
          <p:spPr bwMode="auto">
            <a:xfrm>
              <a:off x="7648575" y="6287492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6" name="Line 210"/>
            <p:cNvSpPr>
              <a:spLocks noChangeShapeType="1"/>
            </p:cNvSpPr>
            <p:nvPr/>
          </p:nvSpPr>
          <p:spPr bwMode="auto">
            <a:xfrm>
              <a:off x="1481138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7" name="Rectangle 211"/>
            <p:cNvSpPr>
              <a:spLocks noChangeArrowheads="1"/>
            </p:cNvSpPr>
            <p:nvPr/>
          </p:nvSpPr>
          <p:spPr bwMode="auto">
            <a:xfrm>
              <a:off x="1382713" y="6365280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8" name="Line 212"/>
            <p:cNvSpPr>
              <a:spLocks noChangeShapeType="1"/>
            </p:cNvSpPr>
            <p:nvPr/>
          </p:nvSpPr>
          <p:spPr bwMode="auto">
            <a:xfrm>
              <a:off x="217170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29" name="Rectangle 213"/>
            <p:cNvSpPr>
              <a:spLocks noChangeArrowheads="1"/>
            </p:cNvSpPr>
            <p:nvPr/>
          </p:nvSpPr>
          <p:spPr bwMode="auto">
            <a:xfrm>
              <a:off x="2073275" y="6365280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30" name="Line 214"/>
            <p:cNvSpPr>
              <a:spLocks noChangeShapeType="1"/>
            </p:cNvSpPr>
            <p:nvPr/>
          </p:nvSpPr>
          <p:spPr bwMode="auto">
            <a:xfrm>
              <a:off x="2859088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31" name="Rectangle 215"/>
            <p:cNvSpPr>
              <a:spLocks noChangeArrowheads="1"/>
            </p:cNvSpPr>
            <p:nvPr/>
          </p:nvSpPr>
          <p:spPr bwMode="auto">
            <a:xfrm>
              <a:off x="2760663" y="6365280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24" name="Line 216"/>
            <p:cNvSpPr>
              <a:spLocks noChangeShapeType="1"/>
            </p:cNvSpPr>
            <p:nvPr/>
          </p:nvSpPr>
          <p:spPr bwMode="auto">
            <a:xfrm>
              <a:off x="354965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25" name="Rectangle 217"/>
            <p:cNvSpPr>
              <a:spLocks noChangeArrowheads="1"/>
            </p:cNvSpPr>
            <p:nvPr/>
          </p:nvSpPr>
          <p:spPr bwMode="auto">
            <a:xfrm>
              <a:off x="342582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27" name="Line 218"/>
            <p:cNvSpPr>
              <a:spLocks noChangeShapeType="1"/>
            </p:cNvSpPr>
            <p:nvPr/>
          </p:nvSpPr>
          <p:spPr bwMode="auto">
            <a:xfrm>
              <a:off x="423545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28" name="Rectangle 219"/>
            <p:cNvSpPr>
              <a:spLocks noChangeArrowheads="1"/>
            </p:cNvSpPr>
            <p:nvPr/>
          </p:nvSpPr>
          <p:spPr bwMode="auto">
            <a:xfrm>
              <a:off x="411162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29" name="Line 220"/>
            <p:cNvSpPr>
              <a:spLocks noChangeShapeType="1"/>
            </p:cNvSpPr>
            <p:nvPr/>
          </p:nvSpPr>
          <p:spPr bwMode="auto">
            <a:xfrm>
              <a:off x="492760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30" name="Rectangle 221"/>
            <p:cNvSpPr>
              <a:spLocks noChangeArrowheads="1"/>
            </p:cNvSpPr>
            <p:nvPr/>
          </p:nvSpPr>
          <p:spPr bwMode="auto">
            <a:xfrm>
              <a:off x="480377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1" name="Line 222"/>
            <p:cNvSpPr>
              <a:spLocks noChangeShapeType="1"/>
            </p:cNvSpPr>
            <p:nvPr/>
          </p:nvSpPr>
          <p:spPr bwMode="auto">
            <a:xfrm>
              <a:off x="561340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32" name="Rectangle 223"/>
            <p:cNvSpPr>
              <a:spLocks noChangeArrowheads="1"/>
            </p:cNvSpPr>
            <p:nvPr/>
          </p:nvSpPr>
          <p:spPr bwMode="auto">
            <a:xfrm>
              <a:off x="548957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3" name="Line 224"/>
            <p:cNvSpPr>
              <a:spLocks noChangeShapeType="1"/>
            </p:cNvSpPr>
            <p:nvPr/>
          </p:nvSpPr>
          <p:spPr bwMode="auto">
            <a:xfrm>
              <a:off x="630555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34" name="Rectangle 225"/>
            <p:cNvSpPr>
              <a:spLocks noChangeArrowheads="1"/>
            </p:cNvSpPr>
            <p:nvPr/>
          </p:nvSpPr>
          <p:spPr bwMode="auto">
            <a:xfrm>
              <a:off x="618172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5" name="Line 226"/>
            <p:cNvSpPr>
              <a:spLocks noChangeShapeType="1"/>
            </p:cNvSpPr>
            <p:nvPr/>
          </p:nvSpPr>
          <p:spPr bwMode="auto">
            <a:xfrm>
              <a:off x="699135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36" name="Rectangle 227"/>
            <p:cNvSpPr>
              <a:spLocks noChangeArrowheads="1"/>
            </p:cNvSpPr>
            <p:nvPr/>
          </p:nvSpPr>
          <p:spPr bwMode="auto">
            <a:xfrm>
              <a:off x="686752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7" name="Line 228"/>
            <p:cNvSpPr>
              <a:spLocks noChangeShapeType="1"/>
            </p:cNvSpPr>
            <p:nvPr/>
          </p:nvSpPr>
          <p:spPr bwMode="auto">
            <a:xfrm>
              <a:off x="7683500" y="6287492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38" name="Rectangle 229"/>
            <p:cNvSpPr>
              <a:spLocks noChangeArrowheads="1"/>
            </p:cNvSpPr>
            <p:nvPr/>
          </p:nvSpPr>
          <p:spPr bwMode="auto">
            <a:xfrm>
              <a:off x="7559675" y="6365280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39" name="Rectangle 230"/>
            <p:cNvSpPr>
              <a:spLocks noChangeArrowheads="1"/>
            </p:cNvSpPr>
            <p:nvPr/>
          </p:nvSpPr>
          <p:spPr bwMode="auto">
            <a:xfrm>
              <a:off x="4146550" y="6597352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0" name="Line 231"/>
            <p:cNvSpPr>
              <a:spLocks noChangeShapeType="1"/>
            </p:cNvSpPr>
            <p:nvPr/>
          </p:nvSpPr>
          <p:spPr bwMode="auto">
            <a:xfrm flipV="1">
              <a:off x="795338" y="610592"/>
              <a:ext cx="0" cy="5668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357" name="Line 312"/>
            <p:cNvSpPr>
              <a:spLocks noChangeShapeType="1"/>
            </p:cNvSpPr>
            <p:nvPr/>
          </p:nvSpPr>
          <p:spPr bwMode="auto">
            <a:xfrm flipH="1">
              <a:off x="736600" y="6279555"/>
              <a:ext cx="5873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358" name="Rectangle 313"/>
            <p:cNvSpPr>
              <a:spLocks noChangeArrowheads="1"/>
            </p:cNvSpPr>
            <p:nvPr/>
          </p:nvSpPr>
          <p:spPr bwMode="auto">
            <a:xfrm>
              <a:off x="574105" y="620500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16" name="Line 332"/>
            <p:cNvSpPr>
              <a:spLocks noChangeShapeType="1"/>
            </p:cNvSpPr>
            <p:nvPr/>
          </p:nvSpPr>
          <p:spPr bwMode="auto">
            <a:xfrm flipH="1">
              <a:off x="736600" y="3449042"/>
              <a:ext cx="5873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417" name="Rectangle 333"/>
            <p:cNvSpPr>
              <a:spLocks noChangeArrowheads="1"/>
            </p:cNvSpPr>
            <p:nvPr/>
          </p:nvSpPr>
          <p:spPr bwMode="auto">
            <a:xfrm>
              <a:off x="502097" y="3328679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430" name="Line 352"/>
            <p:cNvSpPr>
              <a:spLocks noChangeShapeType="1"/>
            </p:cNvSpPr>
            <p:nvPr/>
          </p:nvSpPr>
          <p:spPr bwMode="auto">
            <a:xfrm flipH="1">
              <a:off x="736600" y="610592"/>
              <a:ext cx="5873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433" name="Rectangle 353"/>
            <p:cNvSpPr>
              <a:spLocks noChangeArrowheads="1"/>
            </p:cNvSpPr>
            <p:nvPr/>
          </p:nvSpPr>
          <p:spPr bwMode="auto">
            <a:xfrm>
              <a:off x="390402" y="502870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434" name="Rectangle 354"/>
            <p:cNvSpPr>
              <a:spLocks noChangeArrowheads="1"/>
            </p:cNvSpPr>
            <p:nvPr/>
          </p:nvSpPr>
          <p:spPr bwMode="auto">
            <a:xfrm rot="16200000">
              <a:off x="-424925" y="3333383"/>
              <a:ext cx="14521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435" name="Freeform 355"/>
            <p:cNvSpPr>
              <a:spLocks/>
            </p:cNvSpPr>
            <p:nvPr/>
          </p:nvSpPr>
          <p:spPr bwMode="auto">
            <a:xfrm>
              <a:off x="795338" y="610592"/>
              <a:ext cx="6899275" cy="5668963"/>
            </a:xfrm>
            <a:custGeom>
              <a:avLst/>
              <a:gdLst>
                <a:gd name="T0" fmla="*/ 18 w 1187"/>
                <a:gd name="T1" fmla="*/ 726 h 727"/>
                <a:gd name="T2" fmla="*/ 36 w 1187"/>
                <a:gd name="T3" fmla="*/ 727 h 727"/>
                <a:gd name="T4" fmla="*/ 55 w 1187"/>
                <a:gd name="T5" fmla="*/ 727 h 727"/>
                <a:gd name="T6" fmla="*/ 73 w 1187"/>
                <a:gd name="T7" fmla="*/ 727 h 727"/>
                <a:gd name="T8" fmla="*/ 92 w 1187"/>
                <a:gd name="T9" fmla="*/ 727 h 727"/>
                <a:gd name="T10" fmla="*/ 110 w 1187"/>
                <a:gd name="T11" fmla="*/ 727 h 727"/>
                <a:gd name="T12" fmla="*/ 129 w 1187"/>
                <a:gd name="T13" fmla="*/ 710 h 727"/>
                <a:gd name="T14" fmla="*/ 147 w 1187"/>
                <a:gd name="T15" fmla="*/ 727 h 727"/>
                <a:gd name="T16" fmla="*/ 166 w 1187"/>
                <a:gd name="T17" fmla="*/ 727 h 727"/>
                <a:gd name="T18" fmla="*/ 184 w 1187"/>
                <a:gd name="T19" fmla="*/ 727 h 727"/>
                <a:gd name="T20" fmla="*/ 203 w 1187"/>
                <a:gd name="T21" fmla="*/ 727 h 727"/>
                <a:gd name="T22" fmla="*/ 221 w 1187"/>
                <a:gd name="T23" fmla="*/ 727 h 727"/>
                <a:gd name="T24" fmla="*/ 240 w 1187"/>
                <a:gd name="T25" fmla="*/ 727 h 727"/>
                <a:gd name="T26" fmla="*/ 258 w 1187"/>
                <a:gd name="T27" fmla="*/ 727 h 727"/>
                <a:gd name="T28" fmla="*/ 277 w 1187"/>
                <a:gd name="T29" fmla="*/ 727 h 727"/>
                <a:gd name="T30" fmla="*/ 295 w 1187"/>
                <a:gd name="T31" fmla="*/ 727 h 727"/>
                <a:gd name="T32" fmla="*/ 314 w 1187"/>
                <a:gd name="T33" fmla="*/ 683 h 727"/>
                <a:gd name="T34" fmla="*/ 332 w 1187"/>
                <a:gd name="T35" fmla="*/ 727 h 727"/>
                <a:gd name="T36" fmla="*/ 351 w 1187"/>
                <a:gd name="T37" fmla="*/ 727 h 727"/>
                <a:gd name="T38" fmla="*/ 370 w 1187"/>
                <a:gd name="T39" fmla="*/ 727 h 727"/>
                <a:gd name="T40" fmla="*/ 388 w 1187"/>
                <a:gd name="T41" fmla="*/ 727 h 727"/>
                <a:gd name="T42" fmla="*/ 407 w 1187"/>
                <a:gd name="T43" fmla="*/ 727 h 727"/>
                <a:gd name="T44" fmla="*/ 425 w 1187"/>
                <a:gd name="T45" fmla="*/ 727 h 727"/>
                <a:gd name="T46" fmla="*/ 444 w 1187"/>
                <a:gd name="T47" fmla="*/ 727 h 727"/>
                <a:gd name="T48" fmla="*/ 463 w 1187"/>
                <a:gd name="T49" fmla="*/ 727 h 727"/>
                <a:gd name="T50" fmla="*/ 481 w 1187"/>
                <a:gd name="T51" fmla="*/ 727 h 727"/>
                <a:gd name="T52" fmla="*/ 500 w 1187"/>
                <a:gd name="T53" fmla="*/ 682 h 727"/>
                <a:gd name="T54" fmla="*/ 518 w 1187"/>
                <a:gd name="T55" fmla="*/ 727 h 727"/>
                <a:gd name="T56" fmla="*/ 537 w 1187"/>
                <a:gd name="T57" fmla="*/ 727 h 727"/>
                <a:gd name="T58" fmla="*/ 556 w 1187"/>
                <a:gd name="T59" fmla="*/ 591 h 727"/>
                <a:gd name="T60" fmla="*/ 574 w 1187"/>
                <a:gd name="T61" fmla="*/ 727 h 727"/>
                <a:gd name="T62" fmla="*/ 595 w 1187"/>
                <a:gd name="T63" fmla="*/ 727 h 727"/>
                <a:gd name="T64" fmla="*/ 614 w 1187"/>
                <a:gd name="T65" fmla="*/ 727 h 727"/>
                <a:gd name="T66" fmla="*/ 633 w 1187"/>
                <a:gd name="T67" fmla="*/ 727 h 727"/>
                <a:gd name="T68" fmla="*/ 651 w 1187"/>
                <a:gd name="T69" fmla="*/ 727 h 727"/>
                <a:gd name="T70" fmla="*/ 670 w 1187"/>
                <a:gd name="T71" fmla="*/ 727 h 727"/>
                <a:gd name="T72" fmla="*/ 688 w 1187"/>
                <a:gd name="T73" fmla="*/ 727 h 727"/>
                <a:gd name="T74" fmla="*/ 707 w 1187"/>
                <a:gd name="T75" fmla="*/ 727 h 727"/>
                <a:gd name="T76" fmla="*/ 726 w 1187"/>
                <a:gd name="T77" fmla="*/ 727 h 727"/>
                <a:gd name="T78" fmla="*/ 744 w 1187"/>
                <a:gd name="T79" fmla="*/ 727 h 727"/>
                <a:gd name="T80" fmla="*/ 763 w 1187"/>
                <a:gd name="T81" fmla="*/ 727 h 727"/>
                <a:gd name="T82" fmla="*/ 783 w 1187"/>
                <a:gd name="T83" fmla="*/ 727 h 727"/>
                <a:gd name="T84" fmla="*/ 802 w 1187"/>
                <a:gd name="T85" fmla="*/ 727 h 727"/>
                <a:gd name="T86" fmla="*/ 821 w 1187"/>
                <a:gd name="T87" fmla="*/ 727 h 727"/>
                <a:gd name="T88" fmla="*/ 840 w 1187"/>
                <a:gd name="T89" fmla="*/ 727 h 727"/>
                <a:gd name="T90" fmla="*/ 860 w 1187"/>
                <a:gd name="T91" fmla="*/ 727 h 727"/>
                <a:gd name="T92" fmla="*/ 880 w 1187"/>
                <a:gd name="T93" fmla="*/ 727 h 727"/>
                <a:gd name="T94" fmla="*/ 900 w 1187"/>
                <a:gd name="T95" fmla="*/ 719 h 727"/>
                <a:gd name="T96" fmla="*/ 921 w 1187"/>
                <a:gd name="T97" fmla="*/ 727 h 727"/>
                <a:gd name="T98" fmla="*/ 940 w 1187"/>
                <a:gd name="T99" fmla="*/ 727 h 727"/>
                <a:gd name="T100" fmla="*/ 959 w 1187"/>
                <a:gd name="T101" fmla="*/ 727 h 727"/>
                <a:gd name="T102" fmla="*/ 977 w 1187"/>
                <a:gd name="T103" fmla="*/ 727 h 727"/>
                <a:gd name="T104" fmla="*/ 997 w 1187"/>
                <a:gd name="T105" fmla="*/ 723 h 727"/>
                <a:gd name="T106" fmla="*/ 1016 w 1187"/>
                <a:gd name="T107" fmla="*/ 727 h 727"/>
                <a:gd name="T108" fmla="*/ 1034 w 1187"/>
                <a:gd name="T109" fmla="*/ 727 h 727"/>
                <a:gd name="T110" fmla="*/ 1054 w 1187"/>
                <a:gd name="T111" fmla="*/ 727 h 727"/>
                <a:gd name="T112" fmla="*/ 1072 w 1187"/>
                <a:gd name="T113" fmla="*/ 727 h 727"/>
                <a:gd name="T114" fmla="*/ 1091 w 1187"/>
                <a:gd name="T115" fmla="*/ 727 h 727"/>
                <a:gd name="T116" fmla="*/ 1109 w 1187"/>
                <a:gd name="T117" fmla="*/ 727 h 727"/>
                <a:gd name="T118" fmla="*/ 1130 w 1187"/>
                <a:gd name="T119" fmla="*/ 727 h 727"/>
                <a:gd name="T120" fmla="*/ 1149 w 1187"/>
                <a:gd name="T121" fmla="*/ 727 h 727"/>
                <a:gd name="T122" fmla="*/ 1169 w 1187"/>
                <a:gd name="T123" fmla="*/ 727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7" h="727">
                  <a:moveTo>
                    <a:pt x="0" y="727"/>
                  </a:moveTo>
                  <a:lnTo>
                    <a:pt x="0" y="727"/>
                  </a:lnTo>
                  <a:lnTo>
                    <a:pt x="1" y="727"/>
                  </a:lnTo>
                  <a:lnTo>
                    <a:pt x="1" y="727"/>
                  </a:lnTo>
                  <a:lnTo>
                    <a:pt x="2" y="727"/>
                  </a:lnTo>
                  <a:lnTo>
                    <a:pt x="2" y="727"/>
                  </a:lnTo>
                  <a:lnTo>
                    <a:pt x="3" y="726"/>
                  </a:lnTo>
                  <a:lnTo>
                    <a:pt x="3" y="727"/>
                  </a:lnTo>
                  <a:lnTo>
                    <a:pt x="4" y="727"/>
                  </a:lnTo>
                  <a:lnTo>
                    <a:pt x="4" y="727"/>
                  </a:lnTo>
                  <a:lnTo>
                    <a:pt x="5" y="727"/>
                  </a:lnTo>
                  <a:lnTo>
                    <a:pt x="5" y="727"/>
                  </a:lnTo>
                  <a:lnTo>
                    <a:pt x="6" y="727"/>
                  </a:lnTo>
                  <a:lnTo>
                    <a:pt x="6" y="727"/>
                  </a:lnTo>
                  <a:lnTo>
                    <a:pt x="7" y="727"/>
                  </a:lnTo>
                  <a:lnTo>
                    <a:pt x="7" y="727"/>
                  </a:lnTo>
                  <a:lnTo>
                    <a:pt x="8" y="727"/>
                  </a:lnTo>
                  <a:lnTo>
                    <a:pt x="8" y="727"/>
                  </a:lnTo>
                  <a:lnTo>
                    <a:pt x="9" y="727"/>
                  </a:lnTo>
                  <a:lnTo>
                    <a:pt x="9" y="724"/>
                  </a:lnTo>
                  <a:lnTo>
                    <a:pt x="10" y="715"/>
                  </a:lnTo>
                  <a:lnTo>
                    <a:pt x="10" y="727"/>
                  </a:lnTo>
                  <a:lnTo>
                    <a:pt x="11" y="727"/>
                  </a:lnTo>
                  <a:lnTo>
                    <a:pt x="11" y="727"/>
                  </a:lnTo>
                  <a:lnTo>
                    <a:pt x="12" y="727"/>
                  </a:lnTo>
                  <a:lnTo>
                    <a:pt x="12" y="727"/>
                  </a:lnTo>
                  <a:lnTo>
                    <a:pt x="13" y="727"/>
                  </a:lnTo>
                  <a:lnTo>
                    <a:pt x="13" y="727"/>
                  </a:lnTo>
                  <a:lnTo>
                    <a:pt x="14" y="727"/>
                  </a:lnTo>
                  <a:lnTo>
                    <a:pt x="14" y="727"/>
                  </a:lnTo>
                  <a:lnTo>
                    <a:pt x="15" y="727"/>
                  </a:lnTo>
                  <a:lnTo>
                    <a:pt x="15" y="727"/>
                  </a:lnTo>
                  <a:lnTo>
                    <a:pt x="16" y="724"/>
                  </a:lnTo>
                  <a:lnTo>
                    <a:pt x="16" y="727"/>
                  </a:lnTo>
                  <a:lnTo>
                    <a:pt x="17" y="727"/>
                  </a:lnTo>
                  <a:lnTo>
                    <a:pt x="17" y="727"/>
                  </a:lnTo>
                  <a:lnTo>
                    <a:pt x="18" y="726"/>
                  </a:lnTo>
                  <a:lnTo>
                    <a:pt x="18" y="727"/>
                  </a:lnTo>
                  <a:lnTo>
                    <a:pt x="19" y="720"/>
                  </a:lnTo>
                  <a:lnTo>
                    <a:pt x="19" y="727"/>
                  </a:lnTo>
                  <a:lnTo>
                    <a:pt x="20" y="727"/>
                  </a:lnTo>
                  <a:lnTo>
                    <a:pt x="20" y="727"/>
                  </a:lnTo>
                  <a:lnTo>
                    <a:pt x="21" y="727"/>
                  </a:lnTo>
                  <a:lnTo>
                    <a:pt x="21" y="727"/>
                  </a:lnTo>
                  <a:lnTo>
                    <a:pt x="22" y="727"/>
                  </a:lnTo>
                  <a:lnTo>
                    <a:pt x="22" y="727"/>
                  </a:lnTo>
                  <a:lnTo>
                    <a:pt x="23" y="727"/>
                  </a:lnTo>
                  <a:lnTo>
                    <a:pt x="23" y="727"/>
                  </a:lnTo>
                  <a:lnTo>
                    <a:pt x="24" y="727"/>
                  </a:lnTo>
                  <a:lnTo>
                    <a:pt x="24" y="727"/>
                  </a:lnTo>
                  <a:lnTo>
                    <a:pt x="25" y="727"/>
                  </a:lnTo>
                  <a:lnTo>
                    <a:pt x="25" y="727"/>
                  </a:lnTo>
                  <a:lnTo>
                    <a:pt x="26" y="727"/>
                  </a:lnTo>
                  <a:lnTo>
                    <a:pt x="26" y="727"/>
                  </a:lnTo>
                  <a:lnTo>
                    <a:pt x="27" y="727"/>
                  </a:lnTo>
                  <a:lnTo>
                    <a:pt x="27" y="727"/>
                  </a:lnTo>
                  <a:lnTo>
                    <a:pt x="28" y="727"/>
                  </a:lnTo>
                  <a:lnTo>
                    <a:pt x="28" y="727"/>
                  </a:lnTo>
                  <a:lnTo>
                    <a:pt x="29" y="727"/>
                  </a:lnTo>
                  <a:lnTo>
                    <a:pt x="29" y="727"/>
                  </a:lnTo>
                  <a:lnTo>
                    <a:pt x="30" y="727"/>
                  </a:lnTo>
                  <a:lnTo>
                    <a:pt x="30" y="727"/>
                  </a:lnTo>
                  <a:lnTo>
                    <a:pt x="31" y="727"/>
                  </a:lnTo>
                  <a:lnTo>
                    <a:pt x="31" y="727"/>
                  </a:lnTo>
                  <a:lnTo>
                    <a:pt x="32" y="727"/>
                  </a:lnTo>
                  <a:lnTo>
                    <a:pt x="32" y="727"/>
                  </a:lnTo>
                  <a:lnTo>
                    <a:pt x="33" y="727"/>
                  </a:lnTo>
                  <a:lnTo>
                    <a:pt x="33" y="727"/>
                  </a:lnTo>
                  <a:lnTo>
                    <a:pt x="34" y="727"/>
                  </a:lnTo>
                  <a:lnTo>
                    <a:pt x="34" y="727"/>
                  </a:lnTo>
                  <a:lnTo>
                    <a:pt x="35" y="726"/>
                  </a:lnTo>
                  <a:lnTo>
                    <a:pt x="35" y="727"/>
                  </a:lnTo>
                  <a:lnTo>
                    <a:pt x="36" y="727"/>
                  </a:lnTo>
                  <a:lnTo>
                    <a:pt x="36" y="727"/>
                  </a:lnTo>
                  <a:lnTo>
                    <a:pt x="37" y="727"/>
                  </a:lnTo>
                  <a:lnTo>
                    <a:pt x="37" y="727"/>
                  </a:lnTo>
                  <a:lnTo>
                    <a:pt x="38" y="727"/>
                  </a:lnTo>
                  <a:lnTo>
                    <a:pt x="38" y="727"/>
                  </a:lnTo>
                  <a:lnTo>
                    <a:pt x="39" y="727"/>
                  </a:lnTo>
                  <a:lnTo>
                    <a:pt x="39" y="727"/>
                  </a:lnTo>
                  <a:lnTo>
                    <a:pt x="40" y="727"/>
                  </a:lnTo>
                  <a:lnTo>
                    <a:pt x="40" y="727"/>
                  </a:lnTo>
                  <a:lnTo>
                    <a:pt x="41" y="727"/>
                  </a:lnTo>
                  <a:lnTo>
                    <a:pt x="41" y="727"/>
                  </a:lnTo>
                  <a:lnTo>
                    <a:pt x="42" y="727"/>
                  </a:lnTo>
                  <a:lnTo>
                    <a:pt x="42" y="727"/>
                  </a:lnTo>
                  <a:lnTo>
                    <a:pt x="43" y="727"/>
                  </a:lnTo>
                  <a:lnTo>
                    <a:pt x="43" y="727"/>
                  </a:lnTo>
                  <a:lnTo>
                    <a:pt x="44" y="727"/>
                  </a:lnTo>
                  <a:lnTo>
                    <a:pt x="44" y="727"/>
                  </a:lnTo>
                  <a:lnTo>
                    <a:pt x="45" y="727"/>
                  </a:lnTo>
                  <a:lnTo>
                    <a:pt x="45" y="727"/>
                  </a:lnTo>
                  <a:lnTo>
                    <a:pt x="46" y="727"/>
                  </a:lnTo>
                  <a:lnTo>
                    <a:pt x="46" y="727"/>
                  </a:lnTo>
                  <a:lnTo>
                    <a:pt x="47" y="727"/>
                  </a:lnTo>
                  <a:lnTo>
                    <a:pt x="47" y="727"/>
                  </a:lnTo>
                  <a:lnTo>
                    <a:pt x="48" y="727"/>
                  </a:lnTo>
                  <a:lnTo>
                    <a:pt x="48" y="727"/>
                  </a:lnTo>
                  <a:lnTo>
                    <a:pt x="49" y="727"/>
                  </a:lnTo>
                  <a:lnTo>
                    <a:pt x="49" y="727"/>
                  </a:lnTo>
                  <a:lnTo>
                    <a:pt x="50" y="727"/>
                  </a:lnTo>
                  <a:lnTo>
                    <a:pt x="50" y="727"/>
                  </a:lnTo>
                  <a:lnTo>
                    <a:pt x="51" y="727"/>
                  </a:lnTo>
                  <a:lnTo>
                    <a:pt x="51" y="727"/>
                  </a:lnTo>
                  <a:lnTo>
                    <a:pt x="52" y="727"/>
                  </a:lnTo>
                  <a:lnTo>
                    <a:pt x="52" y="727"/>
                  </a:lnTo>
                  <a:lnTo>
                    <a:pt x="53" y="727"/>
                  </a:lnTo>
                  <a:lnTo>
                    <a:pt x="53" y="727"/>
                  </a:lnTo>
                  <a:lnTo>
                    <a:pt x="54" y="727"/>
                  </a:lnTo>
                  <a:lnTo>
                    <a:pt x="54" y="727"/>
                  </a:lnTo>
                  <a:lnTo>
                    <a:pt x="55" y="727"/>
                  </a:lnTo>
                  <a:lnTo>
                    <a:pt x="55" y="727"/>
                  </a:lnTo>
                  <a:lnTo>
                    <a:pt x="56" y="727"/>
                  </a:lnTo>
                  <a:lnTo>
                    <a:pt x="56" y="727"/>
                  </a:lnTo>
                  <a:lnTo>
                    <a:pt x="57" y="727"/>
                  </a:lnTo>
                  <a:lnTo>
                    <a:pt x="57" y="727"/>
                  </a:lnTo>
                  <a:lnTo>
                    <a:pt x="58" y="727"/>
                  </a:lnTo>
                  <a:lnTo>
                    <a:pt x="58" y="727"/>
                  </a:lnTo>
                  <a:lnTo>
                    <a:pt x="59" y="727"/>
                  </a:lnTo>
                  <a:lnTo>
                    <a:pt x="59" y="727"/>
                  </a:lnTo>
                  <a:lnTo>
                    <a:pt x="60" y="727"/>
                  </a:lnTo>
                  <a:lnTo>
                    <a:pt x="60" y="727"/>
                  </a:lnTo>
                  <a:lnTo>
                    <a:pt x="61" y="727"/>
                  </a:lnTo>
                  <a:lnTo>
                    <a:pt x="61" y="727"/>
                  </a:lnTo>
                  <a:lnTo>
                    <a:pt x="62" y="727"/>
                  </a:lnTo>
                  <a:lnTo>
                    <a:pt x="62" y="727"/>
                  </a:lnTo>
                  <a:lnTo>
                    <a:pt x="63" y="727"/>
                  </a:lnTo>
                  <a:lnTo>
                    <a:pt x="63" y="727"/>
                  </a:lnTo>
                  <a:lnTo>
                    <a:pt x="64" y="727"/>
                  </a:lnTo>
                  <a:lnTo>
                    <a:pt x="64" y="727"/>
                  </a:lnTo>
                  <a:lnTo>
                    <a:pt x="65" y="727"/>
                  </a:lnTo>
                  <a:lnTo>
                    <a:pt x="65" y="727"/>
                  </a:lnTo>
                  <a:lnTo>
                    <a:pt x="66" y="727"/>
                  </a:lnTo>
                  <a:lnTo>
                    <a:pt x="66" y="727"/>
                  </a:lnTo>
                  <a:lnTo>
                    <a:pt x="67" y="727"/>
                  </a:lnTo>
                  <a:lnTo>
                    <a:pt x="67" y="727"/>
                  </a:lnTo>
                  <a:lnTo>
                    <a:pt x="68" y="727"/>
                  </a:lnTo>
                  <a:lnTo>
                    <a:pt x="68" y="727"/>
                  </a:lnTo>
                  <a:lnTo>
                    <a:pt x="69" y="727"/>
                  </a:lnTo>
                  <a:lnTo>
                    <a:pt x="69" y="727"/>
                  </a:lnTo>
                  <a:lnTo>
                    <a:pt x="70" y="727"/>
                  </a:lnTo>
                  <a:lnTo>
                    <a:pt x="70" y="727"/>
                  </a:lnTo>
                  <a:lnTo>
                    <a:pt x="71" y="727"/>
                  </a:lnTo>
                  <a:lnTo>
                    <a:pt x="71" y="727"/>
                  </a:lnTo>
                  <a:lnTo>
                    <a:pt x="72" y="727"/>
                  </a:lnTo>
                  <a:lnTo>
                    <a:pt x="72" y="727"/>
                  </a:lnTo>
                  <a:lnTo>
                    <a:pt x="73" y="727"/>
                  </a:lnTo>
                  <a:lnTo>
                    <a:pt x="73" y="727"/>
                  </a:lnTo>
                  <a:lnTo>
                    <a:pt x="74" y="727"/>
                  </a:lnTo>
                  <a:lnTo>
                    <a:pt x="74" y="727"/>
                  </a:lnTo>
                  <a:lnTo>
                    <a:pt x="75" y="727"/>
                  </a:lnTo>
                  <a:lnTo>
                    <a:pt x="75" y="727"/>
                  </a:lnTo>
                  <a:lnTo>
                    <a:pt x="76" y="727"/>
                  </a:lnTo>
                  <a:lnTo>
                    <a:pt x="76" y="727"/>
                  </a:lnTo>
                  <a:lnTo>
                    <a:pt x="77" y="727"/>
                  </a:lnTo>
                  <a:lnTo>
                    <a:pt x="77" y="727"/>
                  </a:lnTo>
                  <a:lnTo>
                    <a:pt x="78" y="727"/>
                  </a:lnTo>
                  <a:lnTo>
                    <a:pt x="78" y="727"/>
                  </a:lnTo>
                  <a:lnTo>
                    <a:pt x="79" y="727"/>
                  </a:lnTo>
                  <a:lnTo>
                    <a:pt x="79" y="727"/>
                  </a:lnTo>
                  <a:lnTo>
                    <a:pt x="80" y="727"/>
                  </a:lnTo>
                  <a:lnTo>
                    <a:pt x="80" y="727"/>
                  </a:lnTo>
                  <a:lnTo>
                    <a:pt x="81" y="727"/>
                  </a:lnTo>
                  <a:lnTo>
                    <a:pt x="81" y="727"/>
                  </a:lnTo>
                  <a:lnTo>
                    <a:pt x="82" y="727"/>
                  </a:lnTo>
                  <a:lnTo>
                    <a:pt x="82" y="727"/>
                  </a:lnTo>
                  <a:lnTo>
                    <a:pt x="83" y="727"/>
                  </a:lnTo>
                  <a:lnTo>
                    <a:pt x="83" y="727"/>
                  </a:lnTo>
                  <a:lnTo>
                    <a:pt x="84" y="727"/>
                  </a:lnTo>
                  <a:lnTo>
                    <a:pt x="84" y="727"/>
                  </a:lnTo>
                  <a:lnTo>
                    <a:pt x="85" y="727"/>
                  </a:lnTo>
                  <a:lnTo>
                    <a:pt x="85" y="727"/>
                  </a:lnTo>
                  <a:lnTo>
                    <a:pt x="86" y="727"/>
                  </a:lnTo>
                  <a:lnTo>
                    <a:pt x="86" y="727"/>
                  </a:lnTo>
                  <a:lnTo>
                    <a:pt x="87" y="727"/>
                  </a:lnTo>
                  <a:lnTo>
                    <a:pt x="87" y="727"/>
                  </a:lnTo>
                  <a:lnTo>
                    <a:pt x="88" y="727"/>
                  </a:lnTo>
                  <a:lnTo>
                    <a:pt x="88" y="727"/>
                  </a:lnTo>
                  <a:lnTo>
                    <a:pt x="89" y="727"/>
                  </a:lnTo>
                  <a:lnTo>
                    <a:pt x="89" y="727"/>
                  </a:lnTo>
                  <a:lnTo>
                    <a:pt x="90" y="727"/>
                  </a:lnTo>
                  <a:lnTo>
                    <a:pt x="90" y="727"/>
                  </a:lnTo>
                  <a:lnTo>
                    <a:pt x="91" y="727"/>
                  </a:lnTo>
                  <a:lnTo>
                    <a:pt x="91" y="727"/>
                  </a:lnTo>
                  <a:lnTo>
                    <a:pt x="92" y="727"/>
                  </a:lnTo>
                  <a:lnTo>
                    <a:pt x="92" y="727"/>
                  </a:lnTo>
                  <a:lnTo>
                    <a:pt x="93" y="727"/>
                  </a:lnTo>
                  <a:lnTo>
                    <a:pt x="93" y="727"/>
                  </a:lnTo>
                  <a:lnTo>
                    <a:pt x="94" y="727"/>
                  </a:lnTo>
                  <a:lnTo>
                    <a:pt x="94" y="727"/>
                  </a:lnTo>
                  <a:lnTo>
                    <a:pt x="95" y="727"/>
                  </a:lnTo>
                  <a:lnTo>
                    <a:pt x="95" y="727"/>
                  </a:lnTo>
                  <a:lnTo>
                    <a:pt x="96" y="727"/>
                  </a:lnTo>
                  <a:lnTo>
                    <a:pt x="96" y="727"/>
                  </a:lnTo>
                  <a:lnTo>
                    <a:pt x="97" y="727"/>
                  </a:lnTo>
                  <a:lnTo>
                    <a:pt x="97" y="727"/>
                  </a:lnTo>
                  <a:lnTo>
                    <a:pt x="98" y="727"/>
                  </a:lnTo>
                  <a:lnTo>
                    <a:pt x="98" y="727"/>
                  </a:lnTo>
                  <a:lnTo>
                    <a:pt x="99" y="727"/>
                  </a:lnTo>
                  <a:lnTo>
                    <a:pt x="99" y="727"/>
                  </a:lnTo>
                  <a:lnTo>
                    <a:pt x="100" y="727"/>
                  </a:lnTo>
                  <a:lnTo>
                    <a:pt x="100" y="727"/>
                  </a:lnTo>
                  <a:lnTo>
                    <a:pt x="101" y="727"/>
                  </a:lnTo>
                  <a:lnTo>
                    <a:pt x="101" y="727"/>
                  </a:lnTo>
                  <a:lnTo>
                    <a:pt x="102" y="726"/>
                  </a:lnTo>
                  <a:lnTo>
                    <a:pt x="102" y="727"/>
                  </a:lnTo>
                  <a:lnTo>
                    <a:pt x="103" y="727"/>
                  </a:lnTo>
                  <a:lnTo>
                    <a:pt x="103" y="727"/>
                  </a:lnTo>
                  <a:lnTo>
                    <a:pt x="104" y="727"/>
                  </a:lnTo>
                  <a:lnTo>
                    <a:pt x="104" y="727"/>
                  </a:lnTo>
                  <a:lnTo>
                    <a:pt x="105" y="727"/>
                  </a:lnTo>
                  <a:lnTo>
                    <a:pt x="105" y="727"/>
                  </a:lnTo>
                  <a:lnTo>
                    <a:pt x="106" y="727"/>
                  </a:lnTo>
                  <a:lnTo>
                    <a:pt x="106" y="727"/>
                  </a:lnTo>
                  <a:lnTo>
                    <a:pt x="107" y="727"/>
                  </a:lnTo>
                  <a:lnTo>
                    <a:pt x="107" y="727"/>
                  </a:lnTo>
                  <a:lnTo>
                    <a:pt x="108" y="727"/>
                  </a:lnTo>
                  <a:lnTo>
                    <a:pt x="108" y="727"/>
                  </a:lnTo>
                  <a:lnTo>
                    <a:pt x="109" y="727"/>
                  </a:lnTo>
                  <a:lnTo>
                    <a:pt x="109" y="727"/>
                  </a:lnTo>
                  <a:lnTo>
                    <a:pt x="110" y="727"/>
                  </a:lnTo>
                  <a:lnTo>
                    <a:pt x="110" y="727"/>
                  </a:lnTo>
                  <a:lnTo>
                    <a:pt x="111" y="727"/>
                  </a:lnTo>
                  <a:lnTo>
                    <a:pt x="111" y="727"/>
                  </a:lnTo>
                  <a:lnTo>
                    <a:pt x="112" y="727"/>
                  </a:lnTo>
                  <a:lnTo>
                    <a:pt x="112" y="727"/>
                  </a:lnTo>
                  <a:lnTo>
                    <a:pt x="113" y="727"/>
                  </a:lnTo>
                  <a:lnTo>
                    <a:pt x="113" y="727"/>
                  </a:lnTo>
                  <a:lnTo>
                    <a:pt x="114" y="727"/>
                  </a:lnTo>
                  <a:lnTo>
                    <a:pt x="114" y="727"/>
                  </a:lnTo>
                  <a:lnTo>
                    <a:pt x="115" y="727"/>
                  </a:lnTo>
                  <a:lnTo>
                    <a:pt x="115" y="727"/>
                  </a:lnTo>
                  <a:lnTo>
                    <a:pt x="116" y="727"/>
                  </a:lnTo>
                  <a:lnTo>
                    <a:pt x="116" y="727"/>
                  </a:lnTo>
                  <a:lnTo>
                    <a:pt x="117" y="727"/>
                  </a:lnTo>
                  <a:lnTo>
                    <a:pt x="117" y="727"/>
                  </a:lnTo>
                  <a:lnTo>
                    <a:pt x="118" y="724"/>
                  </a:lnTo>
                  <a:lnTo>
                    <a:pt x="118" y="727"/>
                  </a:lnTo>
                  <a:lnTo>
                    <a:pt x="119" y="678"/>
                  </a:lnTo>
                  <a:lnTo>
                    <a:pt x="119" y="727"/>
                  </a:lnTo>
                  <a:lnTo>
                    <a:pt x="120" y="698"/>
                  </a:lnTo>
                  <a:lnTo>
                    <a:pt x="120" y="727"/>
                  </a:lnTo>
                  <a:lnTo>
                    <a:pt x="121" y="721"/>
                  </a:lnTo>
                  <a:lnTo>
                    <a:pt x="121" y="727"/>
                  </a:lnTo>
                  <a:lnTo>
                    <a:pt x="122" y="727"/>
                  </a:lnTo>
                  <a:lnTo>
                    <a:pt x="122" y="727"/>
                  </a:lnTo>
                  <a:lnTo>
                    <a:pt x="123" y="727"/>
                  </a:lnTo>
                  <a:lnTo>
                    <a:pt x="123" y="727"/>
                  </a:lnTo>
                  <a:lnTo>
                    <a:pt x="124" y="723"/>
                  </a:lnTo>
                  <a:lnTo>
                    <a:pt x="124" y="727"/>
                  </a:lnTo>
                  <a:lnTo>
                    <a:pt x="125" y="727"/>
                  </a:lnTo>
                  <a:lnTo>
                    <a:pt x="125" y="727"/>
                  </a:lnTo>
                  <a:lnTo>
                    <a:pt x="126" y="727"/>
                  </a:lnTo>
                  <a:lnTo>
                    <a:pt x="126" y="727"/>
                  </a:lnTo>
                  <a:lnTo>
                    <a:pt x="127" y="727"/>
                  </a:lnTo>
                  <a:lnTo>
                    <a:pt x="127" y="727"/>
                  </a:lnTo>
                  <a:lnTo>
                    <a:pt x="128" y="727"/>
                  </a:lnTo>
                  <a:lnTo>
                    <a:pt x="128" y="727"/>
                  </a:lnTo>
                  <a:lnTo>
                    <a:pt x="129" y="710"/>
                  </a:lnTo>
                  <a:lnTo>
                    <a:pt x="129" y="727"/>
                  </a:lnTo>
                  <a:lnTo>
                    <a:pt x="130" y="727"/>
                  </a:lnTo>
                  <a:lnTo>
                    <a:pt x="130" y="727"/>
                  </a:lnTo>
                  <a:lnTo>
                    <a:pt x="131" y="727"/>
                  </a:lnTo>
                  <a:lnTo>
                    <a:pt x="131" y="727"/>
                  </a:lnTo>
                  <a:lnTo>
                    <a:pt x="132" y="727"/>
                  </a:lnTo>
                  <a:lnTo>
                    <a:pt x="132" y="727"/>
                  </a:lnTo>
                  <a:lnTo>
                    <a:pt x="133" y="727"/>
                  </a:lnTo>
                  <a:lnTo>
                    <a:pt x="133" y="727"/>
                  </a:lnTo>
                  <a:lnTo>
                    <a:pt x="134" y="721"/>
                  </a:lnTo>
                  <a:lnTo>
                    <a:pt x="134" y="727"/>
                  </a:lnTo>
                  <a:lnTo>
                    <a:pt x="135" y="722"/>
                  </a:lnTo>
                  <a:lnTo>
                    <a:pt x="135" y="727"/>
                  </a:lnTo>
                  <a:lnTo>
                    <a:pt x="136" y="727"/>
                  </a:lnTo>
                  <a:lnTo>
                    <a:pt x="136" y="727"/>
                  </a:lnTo>
                  <a:lnTo>
                    <a:pt x="137" y="727"/>
                  </a:lnTo>
                  <a:lnTo>
                    <a:pt x="137" y="727"/>
                  </a:lnTo>
                  <a:lnTo>
                    <a:pt x="138" y="727"/>
                  </a:lnTo>
                  <a:lnTo>
                    <a:pt x="138" y="727"/>
                  </a:lnTo>
                  <a:lnTo>
                    <a:pt x="139" y="727"/>
                  </a:lnTo>
                  <a:lnTo>
                    <a:pt x="139" y="727"/>
                  </a:lnTo>
                  <a:lnTo>
                    <a:pt x="140" y="727"/>
                  </a:lnTo>
                  <a:lnTo>
                    <a:pt x="140" y="727"/>
                  </a:lnTo>
                  <a:lnTo>
                    <a:pt x="141" y="727"/>
                  </a:lnTo>
                  <a:lnTo>
                    <a:pt x="141" y="727"/>
                  </a:lnTo>
                  <a:lnTo>
                    <a:pt x="142" y="727"/>
                  </a:lnTo>
                  <a:lnTo>
                    <a:pt x="142" y="727"/>
                  </a:lnTo>
                  <a:lnTo>
                    <a:pt x="143" y="727"/>
                  </a:lnTo>
                  <a:lnTo>
                    <a:pt x="143" y="727"/>
                  </a:lnTo>
                  <a:lnTo>
                    <a:pt x="144" y="721"/>
                  </a:lnTo>
                  <a:lnTo>
                    <a:pt x="144" y="727"/>
                  </a:lnTo>
                  <a:lnTo>
                    <a:pt x="145" y="686"/>
                  </a:lnTo>
                  <a:lnTo>
                    <a:pt x="145" y="727"/>
                  </a:lnTo>
                  <a:lnTo>
                    <a:pt x="146" y="727"/>
                  </a:lnTo>
                  <a:lnTo>
                    <a:pt x="146" y="727"/>
                  </a:lnTo>
                  <a:lnTo>
                    <a:pt x="147" y="727"/>
                  </a:lnTo>
                  <a:lnTo>
                    <a:pt x="147" y="727"/>
                  </a:lnTo>
                  <a:lnTo>
                    <a:pt x="148" y="727"/>
                  </a:lnTo>
                  <a:lnTo>
                    <a:pt x="148" y="727"/>
                  </a:lnTo>
                  <a:lnTo>
                    <a:pt x="149" y="727"/>
                  </a:lnTo>
                  <a:lnTo>
                    <a:pt x="149" y="727"/>
                  </a:lnTo>
                  <a:lnTo>
                    <a:pt x="150" y="727"/>
                  </a:lnTo>
                  <a:lnTo>
                    <a:pt x="150" y="727"/>
                  </a:lnTo>
                  <a:lnTo>
                    <a:pt x="151" y="727"/>
                  </a:lnTo>
                  <a:lnTo>
                    <a:pt x="151" y="727"/>
                  </a:lnTo>
                  <a:lnTo>
                    <a:pt x="152" y="727"/>
                  </a:lnTo>
                  <a:lnTo>
                    <a:pt x="152" y="727"/>
                  </a:lnTo>
                  <a:lnTo>
                    <a:pt x="153" y="727"/>
                  </a:lnTo>
                  <a:lnTo>
                    <a:pt x="153" y="727"/>
                  </a:lnTo>
                  <a:lnTo>
                    <a:pt x="154" y="727"/>
                  </a:lnTo>
                  <a:lnTo>
                    <a:pt x="154" y="727"/>
                  </a:lnTo>
                  <a:lnTo>
                    <a:pt x="155" y="727"/>
                  </a:lnTo>
                  <a:lnTo>
                    <a:pt x="155" y="727"/>
                  </a:lnTo>
                  <a:lnTo>
                    <a:pt x="156" y="727"/>
                  </a:lnTo>
                  <a:lnTo>
                    <a:pt x="156" y="727"/>
                  </a:lnTo>
                  <a:lnTo>
                    <a:pt x="157" y="727"/>
                  </a:lnTo>
                  <a:lnTo>
                    <a:pt x="157" y="727"/>
                  </a:lnTo>
                  <a:lnTo>
                    <a:pt x="158" y="727"/>
                  </a:lnTo>
                  <a:lnTo>
                    <a:pt x="158" y="727"/>
                  </a:lnTo>
                  <a:lnTo>
                    <a:pt x="159" y="727"/>
                  </a:lnTo>
                  <a:lnTo>
                    <a:pt x="159" y="727"/>
                  </a:lnTo>
                  <a:lnTo>
                    <a:pt x="160" y="727"/>
                  </a:lnTo>
                  <a:lnTo>
                    <a:pt x="160" y="727"/>
                  </a:lnTo>
                  <a:lnTo>
                    <a:pt x="161" y="727"/>
                  </a:lnTo>
                  <a:lnTo>
                    <a:pt x="161" y="727"/>
                  </a:lnTo>
                  <a:lnTo>
                    <a:pt x="162" y="727"/>
                  </a:lnTo>
                  <a:lnTo>
                    <a:pt x="162" y="727"/>
                  </a:lnTo>
                  <a:lnTo>
                    <a:pt x="163" y="727"/>
                  </a:lnTo>
                  <a:lnTo>
                    <a:pt x="163" y="727"/>
                  </a:lnTo>
                  <a:lnTo>
                    <a:pt x="164" y="727"/>
                  </a:lnTo>
                  <a:lnTo>
                    <a:pt x="164" y="727"/>
                  </a:lnTo>
                  <a:lnTo>
                    <a:pt x="165" y="727"/>
                  </a:lnTo>
                  <a:lnTo>
                    <a:pt x="165" y="727"/>
                  </a:lnTo>
                  <a:lnTo>
                    <a:pt x="166" y="727"/>
                  </a:lnTo>
                  <a:lnTo>
                    <a:pt x="166" y="727"/>
                  </a:lnTo>
                  <a:lnTo>
                    <a:pt x="167" y="727"/>
                  </a:lnTo>
                  <a:lnTo>
                    <a:pt x="167" y="727"/>
                  </a:lnTo>
                  <a:lnTo>
                    <a:pt x="168" y="727"/>
                  </a:lnTo>
                  <a:lnTo>
                    <a:pt x="168" y="727"/>
                  </a:lnTo>
                  <a:lnTo>
                    <a:pt x="169" y="727"/>
                  </a:lnTo>
                  <a:lnTo>
                    <a:pt x="169" y="727"/>
                  </a:lnTo>
                  <a:lnTo>
                    <a:pt x="170" y="727"/>
                  </a:lnTo>
                  <a:lnTo>
                    <a:pt x="170" y="727"/>
                  </a:lnTo>
                  <a:lnTo>
                    <a:pt x="171" y="727"/>
                  </a:lnTo>
                  <a:lnTo>
                    <a:pt x="171" y="727"/>
                  </a:lnTo>
                  <a:lnTo>
                    <a:pt x="172" y="727"/>
                  </a:lnTo>
                  <a:lnTo>
                    <a:pt x="172" y="727"/>
                  </a:lnTo>
                  <a:lnTo>
                    <a:pt x="173" y="727"/>
                  </a:lnTo>
                  <a:lnTo>
                    <a:pt x="173" y="727"/>
                  </a:lnTo>
                  <a:lnTo>
                    <a:pt x="174" y="727"/>
                  </a:lnTo>
                  <a:lnTo>
                    <a:pt x="174" y="727"/>
                  </a:lnTo>
                  <a:lnTo>
                    <a:pt x="175" y="727"/>
                  </a:lnTo>
                  <a:lnTo>
                    <a:pt x="175" y="727"/>
                  </a:lnTo>
                  <a:lnTo>
                    <a:pt x="176" y="727"/>
                  </a:lnTo>
                  <a:lnTo>
                    <a:pt x="176" y="727"/>
                  </a:lnTo>
                  <a:lnTo>
                    <a:pt x="177" y="727"/>
                  </a:lnTo>
                  <a:lnTo>
                    <a:pt x="177" y="727"/>
                  </a:lnTo>
                  <a:lnTo>
                    <a:pt x="178" y="719"/>
                  </a:lnTo>
                  <a:lnTo>
                    <a:pt x="178" y="727"/>
                  </a:lnTo>
                  <a:lnTo>
                    <a:pt x="179" y="709"/>
                  </a:lnTo>
                  <a:lnTo>
                    <a:pt x="179" y="727"/>
                  </a:lnTo>
                  <a:lnTo>
                    <a:pt x="180" y="626"/>
                  </a:lnTo>
                  <a:lnTo>
                    <a:pt x="180" y="727"/>
                  </a:lnTo>
                  <a:lnTo>
                    <a:pt x="181" y="727"/>
                  </a:lnTo>
                  <a:lnTo>
                    <a:pt x="181" y="727"/>
                  </a:lnTo>
                  <a:lnTo>
                    <a:pt x="182" y="727"/>
                  </a:lnTo>
                  <a:lnTo>
                    <a:pt x="182" y="727"/>
                  </a:lnTo>
                  <a:lnTo>
                    <a:pt x="183" y="727"/>
                  </a:lnTo>
                  <a:lnTo>
                    <a:pt x="183" y="727"/>
                  </a:lnTo>
                  <a:lnTo>
                    <a:pt x="184" y="727"/>
                  </a:lnTo>
                  <a:lnTo>
                    <a:pt x="184" y="727"/>
                  </a:lnTo>
                  <a:lnTo>
                    <a:pt x="185" y="727"/>
                  </a:lnTo>
                  <a:lnTo>
                    <a:pt x="185" y="727"/>
                  </a:lnTo>
                  <a:lnTo>
                    <a:pt x="186" y="727"/>
                  </a:lnTo>
                  <a:lnTo>
                    <a:pt x="186" y="727"/>
                  </a:lnTo>
                  <a:lnTo>
                    <a:pt x="187" y="727"/>
                  </a:lnTo>
                  <a:lnTo>
                    <a:pt x="187" y="727"/>
                  </a:lnTo>
                  <a:lnTo>
                    <a:pt x="188" y="727"/>
                  </a:lnTo>
                  <a:lnTo>
                    <a:pt x="188" y="727"/>
                  </a:lnTo>
                  <a:lnTo>
                    <a:pt x="189" y="727"/>
                  </a:lnTo>
                  <a:lnTo>
                    <a:pt x="189" y="727"/>
                  </a:lnTo>
                  <a:lnTo>
                    <a:pt x="190" y="727"/>
                  </a:lnTo>
                  <a:lnTo>
                    <a:pt x="190" y="727"/>
                  </a:lnTo>
                  <a:lnTo>
                    <a:pt x="191" y="727"/>
                  </a:lnTo>
                  <a:lnTo>
                    <a:pt x="191" y="727"/>
                  </a:lnTo>
                  <a:lnTo>
                    <a:pt x="192" y="727"/>
                  </a:lnTo>
                  <a:lnTo>
                    <a:pt x="192" y="727"/>
                  </a:lnTo>
                  <a:lnTo>
                    <a:pt x="193" y="724"/>
                  </a:lnTo>
                  <a:lnTo>
                    <a:pt x="193" y="727"/>
                  </a:lnTo>
                  <a:lnTo>
                    <a:pt x="194" y="727"/>
                  </a:lnTo>
                  <a:lnTo>
                    <a:pt x="194" y="727"/>
                  </a:lnTo>
                  <a:lnTo>
                    <a:pt x="195" y="708"/>
                  </a:lnTo>
                  <a:lnTo>
                    <a:pt x="195" y="727"/>
                  </a:lnTo>
                  <a:lnTo>
                    <a:pt x="196" y="723"/>
                  </a:lnTo>
                  <a:lnTo>
                    <a:pt x="196" y="727"/>
                  </a:lnTo>
                  <a:lnTo>
                    <a:pt x="197" y="727"/>
                  </a:lnTo>
                  <a:lnTo>
                    <a:pt x="197" y="727"/>
                  </a:lnTo>
                  <a:lnTo>
                    <a:pt x="198" y="725"/>
                  </a:lnTo>
                  <a:lnTo>
                    <a:pt x="198" y="727"/>
                  </a:lnTo>
                  <a:lnTo>
                    <a:pt x="199" y="727"/>
                  </a:lnTo>
                  <a:lnTo>
                    <a:pt x="199" y="727"/>
                  </a:lnTo>
                  <a:lnTo>
                    <a:pt x="200" y="727"/>
                  </a:lnTo>
                  <a:lnTo>
                    <a:pt x="200" y="727"/>
                  </a:lnTo>
                  <a:lnTo>
                    <a:pt x="201" y="727"/>
                  </a:lnTo>
                  <a:lnTo>
                    <a:pt x="201" y="727"/>
                  </a:lnTo>
                  <a:lnTo>
                    <a:pt x="202" y="727"/>
                  </a:lnTo>
                  <a:lnTo>
                    <a:pt x="202" y="727"/>
                  </a:lnTo>
                  <a:lnTo>
                    <a:pt x="203" y="727"/>
                  </a:lnTo>
                  <a:lnTo>
                    <a:pt x="203" y="727"/>
                  </a:lnTo>
                  <a:lnTo>
                    <a:pt x="204" y="727"/>
                  </a:lnTo>
                  <a:lnTo>
                    <a:pt x="204" y="727"/>
                  </a:lnTo>
                  <a:lnTo>
                    <a:pt x="205" y="727"/>
                  </a:lnTo>
                  <a:lnTo>
                    <a:pt x="205" y="727"/>
                  </a:lnTo>
                  <a:lnTo>
                    <a:pt x="206" y="727"/>
                  </a:lnTo>
                  <a:lnTo>
                    <a:pt x="206" y="727"/>
                  </a:lnTo>
                  <a:lnTo>
                    <a:pt x="207" y="727"/>
                  </a:lnTo>
                  <a:lnTo>
                    <a:pt x="207" y="727"/>
                  </a:lnTo>
                  <a:lnTo>
                    <a:pt x="208" y="727"/>
                  </a:lnTo>
                  <a:lnTo>
                    <a:pt x="208" y="727"/>
                  </a:lnTo>
                  <a:lnTo>
                    <a:pt x="209" y="727"/>
                  </a:lnTo>
                  <a:lnTo>
                    <a:pt x="209" y="727"/>
                  </a:lnTo>
                  <a:lnTo>
                    <a:pt x="210" y="724"/>
                  </a:lnTo>
                  <a:lnTo>
                    <a:pt x="210" y="727"/>
                  </a:lnTo>
                  <a:lnTo>
                    <a:pt x="211" y="720"/>
                  </a:lnTo>
                  <a:lnTo>
                    <a:pt x="211" y="727"/>
                  </a:lnTo>
                  <a:lnTo>
                    <a:pt x="212" y="727"/>
                  </a:lnTo>
                  <a:lnTo>
                    <a:pt x="212" y="727"/>
                  </a:lnTo>
                  <a:lnTo>
                    <a:pt x="213" y="727"/>
                  </a:lnTo>
                  <a:lnTo>
                    <a:pt x="213" y="727"/>
                  </a:lnTo>
                  <a:lnTo>
                    <a:pt x="214" y="722"/>
                  </a:lnTo>
                  <a:lnTo>
                    <a:pt x="214" y="727"/>
                  </a:lnTo>
                  <a:lnTo>
                    <a:pt x="215" y="727"/>
                  </a:lnTo>
                  <a:lnTo>
                    <a:pt x="215" y="727"/>
                  </a:lnTo>
                  <a:lnTo>
                    <a:pt x="216" y="727"/>
                  </a:lnTo>
                  <a:lnTo>
                    <a:pt x="216" y="727"/>
                  </a:lnTo>
                  <a:lnTo>
                    <a:pt x="217" y="727"/>
                  </a:lnTo>
                  <a:lnTo>
                    <a:pt x="217" y="727"/>
                  </a:lnTo>
                  <a:lnTo>
                    <a:pt x="218" y="727"/>
                  </a:lnTo>
                  <a:lnTo>
                    <a:pt x="218" y="727"/>
                  </a:lnTo>
                  <a:lnTo>
                    <a:pt x="219" y="727"/>
                  </a:lnTo>
                  <a:lnTo>
                    <a:pt x="219" y="727"/>
                  </a:lnTo>
                  <a:lnTo>
                    <a:pt x="220" y="727"/>
                  </a:lnTo>
                  <a:lnTo>
                    <a:pt x="220" y="727"/>
                  </a:lnTo>
                  <a:lnTo>
                    <a:pt x="221" y="539"/>
                  </a:lnTo>
                  <a:lnTo>
                    <a:pt x="221" y="727"/>
                  </a:lnTo>
                  <a:lnTo>
                    <a:pt x="222" y="724"/>
                  </a:lnTo>
                  <a:lnTo>
                    <a:pt x="222" y="727"/>
                  </a:lnTo>
                  <a:lnTo>
                    <a:pt x="223" y="727"/>
                  </a:lnTo>
                  <a:lnTo>
                    <a:pt x="223" y="727"/>
                  </a:lnTo>
                  <a:lnTo>
                    <a:pt x="224" y="727"/>
                  </a:lnTo>
                  <a:lnTo>
                    <a:pt x="224" y="727"/>
                  </a:lnTo>
                  <a:lnTo>
                    <a:pt x="225" y="727"/>
                  </a:lnTo>
                  <a:lnTo>
                    <a:pt x="225" y="727"/>
                  </a:lnTo>
                  <a:lnTo>
                    <a:pt x="226" y="727"/>
                  </a:lnTo>
                  <a:lnTo>
                    <a:pt x="226" y="727"/>
                  </a:lnTo>
                  <a:lnTo>
                    <a:pt x="227" y="727"/>
                  </a:lnTo>
                  <a:lnTo>
                    <a:pt x="227" y="727"/>
                  </a:lnTo>
                  <a:lnTo>
                    <a:pt x="228" y="727"/>
                  </a:lnTo>
                  <a:lnTo>
                    <a:pt x="228" y="727"/>
                  </a:lnTo>
                  <a:lnTo>
                    <a:pt x="229" y="727"/>
                  </a:lnTo>
                  <a:lnTo>
                    <a:pt x="229" y="727"/>
                  </a:lnTo>
                  <a:lnTo>
                    <a:pt x="230" y="727"/>
                  </a:lnTo>
                  <a:lnTo>
                    <a:pt x="230" y="727"/>
                  </a:lnTo>
                  <a:lnTo>
                    <a:pt x="231" y="727"/>
                  </a:lnTo>
                  <a:lnTo>
                    <a:pt x="231" y="727"/>
                  </a:lnTo>
                  <a:lnTo>
                    <a:pt x="232" y="727"/>
                  </a:lnTo>
                  <a:lnTo>
                    <a:pt x="232" y="727"/>
                  </a:lnTo>
                  <a:lnTo>
                    <a:pt x="233" y="727"/>
                  </a:lnTo>
                  <a:lnTo>
                    <a:pt x="233" y="727"/>
                  </a:lnTo>
                  <a:lnTo>
                    <a:pt x="234" y="727"/>
                  </a:lnTo>
                  <a:lnTo>
                    <a:pt x="234" y="727"/>
                  </a:lnTo>
                  <a:lnTo>
                    <a:pt x="235" y="727"/>
                  </a:lnTo>
                  <a:lnTo>
                    <a:pt x="235" y="727"/>
                  </a:lnTo>
                  <a:lnTo>
                    <a:pt x="236" y="727"/>
                  </a:lnTo>
                  <a:lnTo>
                    <a:pt x="236" y="727"/>
                  </a:lnTo>
                  <a:lnTo>
                    <a:pt x="237" y="727"/>
                  </a:lnTo>
                  <a:lnTo>
                    <a:pt x="237" y="727"/>
                  </a:lnTo>
                  <a:lnTo>
                    <a:pt x="238" y="727"/>
                  </a:lnTo>
                  <a:lnTo>
                    <a:pt x="238" y="727"/>
                  </a:lnTo>
                  <a:lnTo>
                    <a:pt x="239" y="727"/>
                  </a:lnTo>
                  <a:lnTo>
                    <a:pt x="239" y="727"/>
                  </a:lnTo>
                  <a:lnTo>
                    <a:pt x="240" y="727"/>
                  </a:lnTo>
                  <a:lnTo>
                    <a:pt x="240" y="727"/>
                  </a:lnTo>
                  <a:lnTo>
                    <a:pt x="241" y="727"/>
                  </a:lnTo>
                  <a:lnTo>
                    <a:pt x="241" y="727"/>
                  </a:lnTo>
                  <a:lnTo>
                    <a:pt x="242" y="727"/>
                  </a:lnTo>
                  <a:lnTo>
                    <a:pt x="242" y="727"/>
                  </a:lnTo>
                  <a:lnTo>
                    <a:pt x="243" y="727"/>
                  </a:lnTo>
                  <a:lnTo>
                    <a:pt x="243" y="727"/>
                  </a:lnTo>
                  <a:lnTo>
                    <a:pt x="244" y="727"/>
                  </a:lnTo>
                  <a:lnTo>
                    <a:pt x="244" y="727"/>
                  </a:lnTo>
                  <a:lnTo>
                    <a:pt x="245" y="727"/>
                  </a:lnTo>
                  <a:lnTo>
                    <a:pt x="245" y="727"/>
                  </a:lnTo>
                  <a:lnTo>
                    <a:pt x="246" y="706"/>
                  </a:lnTo>
                  <a:lnTo>
                    <a:pt x="246" y="727"/>
                  </a:lnTo>
                  <a:lnTo>
                    <a:pt x="247" y="722"/>
                  </a:lnTo>
                  <a:lnTo>
                    <a:pt x="247" y="727"/>
                  </a:lnTo>
                  <a:lnTo>
                    <a:pt x="248" y="727"/>
                  </a:lnTo>
                  <a:lnTo>
                    <a:pt x="248" y="727"/>
                  </a:lnTo>
                  <a:lnTo>
                    <a:pt x="249" y="727"/>
                  </a:lnTo>
                  <a:lnTo>
                    <a:pt x="249" y="727"/>
                  </a:lnTo>
                  <a:lnTo>
                    <a:pt x="250" y="727"/>
                  </a:lnTo>
                  <a:lnTo>
                    <a:pt x="250" y="727"/>
                  </a:lnTo>
                  <a:lnTo>
                    <a:pt x="251" y="727"/>
                  </a:lnTo>
                  <a:lnTo>
                    <a:pt x="251" y="727"/>
                  </a:lnTo>
                  <a:lnTo>
                    <a:pt x="252" y="722"/>
                  </a:lnTo>
                  <a:lnTo>
                    <a:pt x="252" y="727"/>
                  </a:lnTo>
                  <a:lnTo>
                    <a:pt x="253" y="721"/>
                  </a:lnTo>
                  <a:lnTo>
                    <a:pt x="253" y="727"/>
                  </a:lnTo>
                  <a:lnTo>
                    <a:pt x="254" y="727"/>
                  </a:lnTo>
                  <a:lnTo>
                    <a:pt x="254" y="727"/>
                  </a:lnTo>
                  <a:lnTo>
                    <a:pt x="255" y="727"/>
                  </a:lnTo>
                  <a:lnTo>
                    <a:pt x="255" y="727"/>
                  </a:lnTo>
                  <a:lnTo>
                    <a:pt x="256" y="727"/>
                  </a:lnTo>
                  <a:lnTo>
                    <a:pt x="256" y="727"/>
                  </a:lnTo>
                  <a:lnTo>
                    <a:pt x="257" y="727"/>
                  </a:lnTo>
                  <a:lnTo>
                    <a:pt x="257" y="727"/>
                  </a:lnTo>
                  <a:lnTo>
                    <a:pt x="258" y="727"/>
                  </a:lnTo>
                  <a:lnTo>
                    <a:pt x="258" y="727"/>
                  </a:lnTo>
                  <a:lnTo>
                    <a:pt x="259" y="727"/>
                  </a:lnTo>
                  <a:lnTo>
                    <a:pt x="259" y="727"/>
                  </a:lnTo>
                  <a:lnTo>
                    <a:pt x="260" y="727"/>
                  </a:lnTo>
                  <a:lnTo>
                    <a:pt x="260" y="727"/>
                  </a:lnTo>
                  <a:lnTo>
                    <a:pt x="261" y="727"/>
                  </a:lnTo>
                  <a:lnTo>
                    <a:pt x="261" y="727"/>
                  </a:lnTo>
                  <a:lnTo>
                    <a:pt x="262" y="725"/>
                  </a:lnTo>
                  <a:lnTo>
                    <a:pt x="262" y="727"/>
                  </a:lnTo>
                  <a:lnTo>
                    <a:pt x="263" y="0"/>
                  </a:lnTo>
                  <a:lnTo>
                    <a:pt x="263" y="727"/>
                  </a:lnTo>
                  <a:lnTo>
                    <a:pt x="264" y="707"/>
                  </a:lnTo>
                  <a:lnTo>
                    <a:pt x="264" y="727"/>
                  </a:lnTo>
                  <a:lnTo>
                    <a:pt x="265" y="727"/>
                  </a:lnTo>
                  <a:lnTo>
                    <a:pt x="265" y="727"/>
                  </a:lnTo>
                  <a:lnTo>
                    <a:pt x="266" y="727"/>
                  </a:lnTo>
                  <a:lnTo>
                    <a:pt x="266" y="727"/>
                  </a:lnTo>
                  <a:lnTo>
                    <a:pt x="267" y="727"/>
                  </a:lnTo>
                  <a:lnTo>
                    <a:pt x="267" y="727"/>
                  </a:lnTo>
                  <a:lnTo>
                    <a:pt x="268" y="727"/>
                  </a:lnTo>
                  <a:lnTo>
                    <a:pt x="268" y="727"/>
                  </a:lnTo>
                  <a:lnTo>
                    <a:pt x="269" y="727"/>
                  </a:lnTo>
                  <a:lnTo>
                    <a:pt x="269" y="727"/>
                  </a:lnTo>
                  <a:lnTo>
                    <a:pt x="270" y="727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1" y="727"/>
                  </a:lnTo>
                  <a:lnTo>
                    <a:pt x="272" y="709"/>
                  </a:lnTo>
                  <a:lnTo>
                    <a:pt x="272" y="727"/>
                  </a:lnTo>
                  <a:lnTo>
                    <a:pt x="273" y="727"/>
                  </a:lnTo>
                  <a:lnTo>
                    <a:pt x="273" y="727"/>
                  </a:lnTo>
                  <a:lnTo>
                    <a:pt x="274" y="727"/>
                  </a:lnTo>
                  <a:lnTo>
                    <a:pt x="274" y="727"/>
                  </a:lnTo>
                  <a:lnTo>
                    <a:pt x="275" y="727"/>
                  </a:lnTo>
                  <a:lnTo>
                    <a:pt x="275" y="727"/>
                  </a:lnTo>
                  <a:lnTo>
                    <a:pt x="276" y="727"/>
                  </a:lnTo>
                  <a:lnTo>
                    <a:pt x="276" y="727"/>
                  </a:lnTo>
                  <a:lnTo>
                    <a:pt x="277" y="727"/>
                  </a:lnTo>
                  <a:lnTo>
                    <a:pt x="277" y="727"/>
                  </a:lnTo>
                  <a:lnTo>
                    <a:pt x="278" y="727"/>
                  </a:lnTo>
                  <a:lnTo>
                    <a:pt x="278" y="727"/>
                  </a:lnTo>
                  <a:lnTo>
                    <a:pt x="279" y="727"/>
                  </a:lnTo>
                  <a:lnTo>
                    <a:pt x="279" y="727"/>
                  </a:lnTo>
                  <a:lnTo>
                    <a:pt x="280" y="727"/>
                  </a:lnTo>
                  <a:lnTo>
                    <a:pt x="280" y="727"/>
                  </a:lnTo>
                  <a:lnTo>
                    <a:pt x="281" y="727"/>
                  </a:lnTo>
                  <a:lnTo>
                    <a:pt x="281" y="727"/>
                  </a:lnTo>
                  <a:lnTo>
                    <a:pt x="282" y="727"/>
                  </a:lnTo>
                  <a:lnTo>
                    <a:pt x="282" y="727"/>
                  </a:lnTo>
                  <a:lnTo>
                    <a:pt x="283" y="727"/>
                  </a:lnTo>
                  <a:lnTo>
                    <a:pt x="283" y="727"/>
                  </a:lnTo>
                  <a:lnTo>
                    <a:pt x="284" y="727"/>
                  </a:lnTo>
                  <a:lnTo>
                    <a:pt x="284" y="727"/>
                  </a:lnTo>
                  <a:lnTo>
                    <a:pt x="285" y="727"/>
                  </a:lnTo>
                  <a:lnTo>
                    <a:pt x="285" y="727"/>
                  </a:lnTo>
                  <a:lnTo>
                    <a:pt x="286" y="727"/>
                  </a:lnTo>
                  <a:lnTo>
                    <a:pt x="286" y="727"/>
                  </a:lnTo>
                  <a:lnTo>
                    <a:pt x="287" y="727"/>
                  </a:lnTo>
                  <a:lnTo>
                    <a:pt x="287" y="727"/>
                  </a:lnTo>
                  <a:lnTo>
                    <a:pt x="288" y="727"/>
                  </a:lnTo>
                  <a:lnTo>
                    <a:pt x="288" y="727"/>
                  </a:lnTo>
                  <a:lnTo>
                    <a:pt x="289" y="727"/>
                  </a:lnTo>
                  <a:lnTo>
                    <a:pt x="289" y="727"/>
                  </a:lnTo>
                  <a:lnTo>
                    <a:pt x="290" y="727"/>
                  </a:lnTo>
                  <a:lnTo>
                    <a:pt x="290" y="727"/>
                  </a:lnTo>
                  <a:lnTo>
                    <a:pt x="291" y="727"/>
                  </a:lnTo>
                  <a:lnTo>
                    <a:pt x="291" y="727"/>
                  </a:lnTo>
                  <a:lnTo>
                    <a:pt x="292" y="727"/>
                  </a:lnTo>
                  <a:lnTo>
                    <a:pt x="292" y="727"/>
                  </a:lnTo>
                  <a:lnTo>
                    <a:pt x="293" y="727"/>
                  </a:lnTo>
                  <a:lnTo>
                    <a:pt x="293" y="727"/>
                  </a:lnTo>
                  <a:lnTo>
                    <a:pt x="294" y="727"/>
                  </a:lnTo>
                  <a:lnTo>
                    <a:pt x="294" y="727"/>
                  </a:lnTo>
                  <a:lnTo>
                    <a:pt x="295" y="727"/>
                  </a:lnTo>
                  <a:lnTo>
                    <a:pt x="295" y="727"/>
                  </a:lnTo>
                  <a:lnTo>
                    <a:pt x="296" y="727"/>
                  </a:lnTo>
                  <a:lnTo>
                    <a:pt x="296" y="727"/>
                  </a:lnTo>
                  <a:lnTo>
                    <a:pt x="297" y="727"/>
                  </a:lnTo>
                  <a:lnTo>
                    <a:pt x="297" y="727"/>
                  </a:lnTo>
                  <a:lnTo>
                    <a:pt x="298" y="727"/>
                  </a:lnTo>
                  <a:lnTo>
                    <a:pt x="298" y="727"/>
                  </a:lnTo>
                  <a:lnTo>
                    <a:pt x="299" y="727"/>
                  </a:lnTo>
                  <a:lnTo>
                    <a:pt x="299" y="727"/>
                  </a:lnTo>
                  <a:lnTo>
                    <a:pt x="300" y="727"/>
                  </a:lnTo>
                  <a:lnTo>
                    <a:pt x="300" y="727"/>
                  </a:lnTo>
                  <a:lnTo>
                    <a:pt x="301" y="727"/>
                  </a:lnTo>
                  <a:lnTo>
                    <a:pt x="301" y="727"/>
                  </a:lnTo>
                  <a:lnTo>
                    <a:pt x="302" y="727"/>
                  </a:lnTo>
                  <a:lnTo>
                    <a:pt x="302" y="727"/>
                  </a:lnTo>
                  <a:lnTo>
                    <a:pt x="303" y="727"/>
                  </a:lnTo>
                  <a:lnTo>
                    <a:pt x="303" y="727"/>
                  </a:lnTo>
                  <a:lnTo>
                    <a:pt x="304" y="539"/>
                  </a:lnTo>
                  <a:lnTo>
                    <a:pt x="304" y="727"/>
                  </a:lnTo>
                  <a:lnTo>
                    <a:pt x="305" y="63"/>
                  </a:lnTo>
                  <a:lnTo>
                    <a:pt x="305" y="727"/>
                  </a:lnTo>
                  <a:lnTo>
                    <a:pt x="306" y="682"/>
                  </a:lnTo>
                  <a:lnTo>
                    <a:pt x="306" y="727"/>
                  </a:lnTo>
                  <a:lnTo>
                    <a:pt x="307" y="727"/>
                  </a:lnTo>
                  <a:lnTo>
                    <a:pt x="307" y="727"/>
                  </a:lnTo>
                  <a:lnTo>
                    <a:pt x="308" y="727"/>
                  </a:lnTo>
                  <a:lnTo>
                    <a:pt x="308" y="727"/>
                  </a:lnTo>
                  <a:lnTo>
                    <a:pt x="309" y="727"/>
                  </a:lnTo>
                  <a:lnTo>
                    <a:pt x="309" y="727"/>
                  </a:lnTo>
                  <a:lnTo>
                    <a:pt x="310" y="727"/>
                  </a:lnTo>
                  <a:lnTo>
                    <a:pt x="310" y="727"/>
                  </a:lnTo>
                  <a:lnTo>
                    <a:pt x="311" y="727"/>
                  </a:lnTo>
                  <a:lnTo>
                    <a:pt x="311" y="727"/>
                  </a:lnTo>
                  <a:lnTo>
                    <a:pt x="312" y="727"/>
                  </a:lnTo>
                  <a:lnTo>
                    <a:pt x="312" y="727"/>
                  </a:lnTo>
                  <a:lnTo>
                    <a:pt x="313" y="711"/>
                  </a:lnTo>
                  <a:lnTo>
                    <a:pt x="313" y="727"/>
                  </a:lnTo>
                  <a:lnTo>
                    <a:pt x="314" y="683"/>
                  </a:lnTo>
                  <a:lnTo>
                    <a:pt x="314" y="727"/>
                  </a:lnTo>
                  <a:lnTo>
                    <a:pt x="315" y="700"/>
                  </a:lnTo>
                  <a:lnTo>
                    <a:pt x="315" y="727"/>
                  </a:lnTo>
                  <a:lnTo>
                    <a:pt x="316" y="715"/>
                  </a:lnTo>
                  <a:lnTo>
                    <a:pt x="316" y="727"/>
                  </a:lnTo>
                  <a:lnTo>
                    <a:pt x="317" y="727"/>
                  </a:lnTo>
                  <a:lnTo>
                    <a:pt x="317" y="727"/>
                  </a:lnTo>
                  <a:lnTo>
                    <a:pt x="318" y="727"/>
                  </a:lnTo>
                  <a:lnTo>
                    <a:pt x="318" y="727"/>
                  </a:lnTo>
                  <a:lnTo>
                    <a:pt x="319" y="727"/>
                  </a:lnTo>
                  <a:lnTo>
                    <a:pt x="319" y="727"/>
                  </a:lnTo>
                  <a:lnTo>
                    <a:pt x="320" y="547"/>
                  </a:lnTo>
                  <a:lnTo>
                    <a:pt x="320" y="727"/>
                  </a:lnTo>
                  <a:lnTo>
                    <a:pt x="321" y="672"/>
                  </a:lnTo>
                  <a:lnTo>
                    <a:pt x="321" y="727"/>
                  </a:lnTo>
                  <a:lnTo>
                    <a:pt x="322" y="720"/>
                  </a:lnTo>
                  <a:lnTo>
                    <a:pt x="322" y="727"/>
                  </a:lnTo>
                  <a:lnTo>
                    <a:pt x="323" y="726"/>
                  </a:lnTo>
                  <a:lnTo>
                    <a:pt x="323" y="727"/>
                  </a:lnTo>
                  <a:lnTo>
                    <a:pt x="324" y="727"/>
                  </a:lnTo>
                  <a:lnTo>
                    <a:pt x="324" y="727"/>
                  </a:lnTo>
                  <a:lnTo>
                    <a:pt x="325" y="727"/>
                  </a:lnTo>
                  <a:lnTo>
                    <a:pt x="325" y="727"/>
                  </a:lnTo>
                  <a:lnTo>
                    <a:pt x="326" y="720"/>
                  </a:lnTo>
                  <a:lnTo>
                    <a:pt x="326" y="727"/>
                  </a:lnTo>
                  <a:lnTo>
                    <a:pt x="327" y="721"/>
                  </a:lnTo>
                  <a:lnTo>
                    <a:pt x="327" y="727"/>
                  </a:lnTo>
                  <a:lnTo>
                    <a:pt x="328" y="727"/>
                  </a:lnTo>
                  <a:lnTo>
                    <a:pt x="328" y="727"/>
                  </a:lnTo>
                  <a:lnTo>
                    <a:pt x="329" y="727"/>
                  </a:lnTo>
                  <a:lnTo>
                    <a:pt x="329" y="727"/>
                  </a:lnTo>
                  <a:lnTo>
                    <a:pt x="330" y="727"/>
                  </a:lnTo>
                  <a:lnTo>
                    <a:pt x="330" y="727"/>
                  </a:lnTo>
                  <a:lnTo>
                    <a:pt x="331" y="721"/>
                  </a:lnTo>
                  <a:lnTo>
                    <a:pt x="331" y="727"/>
                  </a:lnTo>
                  <a:lnTo>
                    <a:pt x="332" y="727"/>
                  </a:lnTo>
                  <a:lnTo>
                    <a:pt x="332" y="727"/>
                  </a:lnTo>
                  <a:lnTo>
                    <a:pt x="333" y="727"/>
                  </a:lnTo>
                  <a:lnTo>
                    <a:pt x="333" y="727"/>
                  </a:lnTo>
                  <a:lnTo>
                    <a:pt x="334" y="727"/>
                  </a:lnTo>
                  <a:lnTo>
                    <a:pt x="334" y="727"/>
                  </a:lnTo>
                  <a:lnTo>
                    <a:pt x="335" y="727"/>
                  </a:lnTo>
                  <a:lnTo>
                    <a:pt x="335" y="727"/>
                  </a:lnTo>
                  <a:lnTo>
                    <a:pt x="336" y="727"/>
                  </a:lnTo>
                  <a:lnTo>
                    <a:pt x="336" y="727"/>
                  </a:lnTo>
                  <a:lnTo>
                    <a:pt x="337" y="727"/>
                  </a:lnTo>
                  <a:lnTo>
                    <a:pt x="337" y="727"/>
                  </a:lnTo>
                  <a:lnTo>
                    <a:pt x="338" y="723"/>
                  </a:lnTo>
                  <a:lnTo>
                    <a:pt x="338" y="727"/>
                  </a:lnTo>
                  <a:lnTo>
                    <a:pt x="339" y="720"/>
                  </a:lnTo>
                  <a:lnTo>
                    <a:pt x="339" y="727"/>
                  </a:lnTo>
                  <a:lnTo>
                    <a:pt x="340" y="726"/>
                  </a:lnTo>
                  <a:lnTo>
                    <a:pt x="340" y="727"/>
                  </a:lnTo>
                  <a:lnTo>
                    <a:pt x="341" y="727"/>
                  </a:lnTo>
                  <a:lnTo>
                    <a:pt x="341" y="727"/>
                  </a:lnTo>
                  <a:lnTo>
                    <a:pt x="342" y="727"/>
                  </a:lnTo>
                  <a:lnTo>
                    <a:pt x="342" y="727"/>
                  </a:lnTo>
                  <a:lnTo>
                    <a:pt x="343" y="727"/>
                  </a:lnTo>
                  <a:lnTo>
                    <a:pt x="343" y="727"/>
                  </a:lnTo>
                  <a:lnTo>
                    <a:pt x="344" y="727"/>
                  </a:lnTo>
                  <a:lnTo>
                    <a:pt x="344" y="727"/>
                  </a:lnTo>
                  <a:lnTo>
                    <a:pt x="345" y="727"/>
                  </a:lnTo>
                  <a:lnTo>
                    <a:pt x="345" y="727"/>
                  </a:lnTo>
                  <a:lnTo>
                    <a:pt x="346" y="727"/>
                  </a:lnTo>
                  <a:lnTo>
                    <a:pt x="346" y="727"/>
                  </a:lnTo>
                  <a:lnTo>
                    <a:pt x="347" y="727"/>
                  </a:lnTo>
                  <a:lnTo>
                    <a:pt x="347" y="727"/>
                  </a:lnTo>
                  <a:lnTo>
                    <a:pt x="348" y="727"/>
                  </a:lnTo>
                  <a:lnTo>
                    <a:pt x="348" y="727"/>
                  </a:lnTo>
                  <a:lnTo>
                    <a:pt x="349" y="727"/>
                  </a:lnTo>
                  <a:lnTo>
                    <a:pt x="349" y="727"/>
                  </a:lnTo>
                  <a:lnTo>
                    <a:pt x="350" y="727"/>
                  </a:lnTo>
                  <a:lnTo>
                    <a:pt x="350" y="727"/>
                  </a:lnTo>
                  <a:lnTo>
                    <a:pt x="351" y="727"/>
                  </a:lnTo>
                  <a:lnTo>
                    <a:pt x="351" y="727"/>
                  </a:lnTo>
                  <a:lnTo>
                    <a:pt x="352" y="727"/>
                  </a:lnTo>
                  <a:lnTo>
                    <a:pt x="352" y="727"/>
                  </a:lnTo>
                  <a:lnTo>
                    <a:pt x="353" y="727"/>
                  </a:lnTo>
                  <a:lnTo>
                    <a:pt x="353" y="727"/>
                  </a:lnTo>
                  <a:lnTo>
                    <a:pt x="354" y="727"/>
                  </a:lnTo>
                  <a:lnTo>
                    <a:pt x="354" y="727"/>
                  </a:lnTo>
                  <a:lnTo>
                    <a:pt x="355" y="727"/>
                  </a:lnTo>
                  <a:lnTo>
                    <a:pt x="355" y="727"/>
                  </a:lnTo>
                  <a:lnTo>
                    <a:pt x="356" y="727"/>
                  </a:lnTo>
                  <a:lnTo>
                    <a:pt x="356" y="727"/>
                  </a:lnTo>
                  <a:lnTo>
                    <a:pt x="357" y="727"/>
                  </a:lnTo>
                  <a:lnTo>
                    <a:pt x="357" y="727"/>
                  </a:lnTo>
                  <a:lnTo>
                    <a:pt x="358" y="727"/>
                  </a:lnTo>
                  <a:lnTo>
                    <a:pt x="358" y="727"/>
                  </a:lnTo>
                  <a:lnTo>
                    <a:pt x="359" y="727"/>
                  </a:lnTo>
                  <a:lnTo>
                    <a:pt x="359" y="727"/>
                  </a:lnTo>
                  <a:lnTo>
                    <a:pt x="361" y="727"/>
                  </a:lnTo>
                  <a:lnTo>
                    <a:pt x="361" y="727"/>
                  </a:lnTo>
                  <a:lnTo>
                    <a:pt x="361" y="727"/>
                  </a:lnTo>
                  <a:lnTo>
                    <a:pt x="362" y="727"/>
                  </a:lnTo>
                  <a:lnTo>
                    <a:pt x="362" y="727"/>
                  </a:lnTo>
                  <a:lnTo>
                    <a:pt x="363" y="727"/>
                  </a:lnTo>
                  <a:lnTo>
                    <a:pt x="363" y="727"/>
                  </a:lnTo>
                  <a:lnTo>
                    <a:pt x="364" y="727"/>
                  </a:lnTo>
                  <a:lnTo>
                    <a:pt x="364" y="727"/>
                  </a:lnTo>
                  <a:lnTo>
                    <a:pt x="365" y="727"/>
                  </a:lnTo>
                  <a:lnTo>
                    <a:pt x="365" y="727"/>
                  </a:lnTo>
                  <a:lnTo>
                    <a:pt x="366" y="727"/>
                  </a:lnTo>
                  <a:lnTo>
                    <a:pt x="366" y="727"/>
                  </a:lnTo>
                  <a:lnTo>
                    <a:pt x="367" y="727"/>
                  </a:lnTo>
                  <a:lnTo>
                    <a:pt x="367" y="727"/>
                  </a:lnTo>
                  <a:lnTo>
                    <a:pt x="368" y="727"/>
                  </a:lnTo>
                  <a:lnTo>
                    <a:pt x="368" y="727"/>
                  </a:lnTo>
                  <a:lnTo>
                    <a:pt x="369" y="727"/>
                  </a:lnTo>
                  <a:lnTo>
                    <a:pt x="369" y="727"/>
                  </a:lnTo>
                  <a:lnTo>
                    <a:pt x="370" y="727"/>
                  </a:lnTo>
                  <a:lnTo>
                    <a:pt x="370" y="727"/>
                  </a:lnTo>
                  <a:lnTo>
                    <a:pt x="371" y="727"/>
                  </a:lnTo>
                  <a:lnTo>
                    <a:pt x="371" y="727"/>
                  </a:lnTo>
                  <a:lnTo>
                    <a:pt x="372" y="727"/>
                  </a:lnTo>
                  <a:lnTo>
                    <a:pt x="372" y="727"/>
                  </a:lnTo>
                  <a:lnTo>
                    <a:pt x="373" y="727"/>
                  </a:lnTo>
                  <a:lnTo>
                    <a:pt x="373" y="727"/>
                  </a:lnTo>
                  <a:lnTo>
                    <a:pt x="374" y="727"/>
                  </a:lnTo>
                  <a:lnTo>
                    <a:pt x="374" y="727"/>
                  </a:lnTo>
                  <a:lnTo>
                    <a:pt x="375" y="727"/>
                  </a:lnTo>
                  <a:lnTo>
                    <a:pt x="375" y="727"/>
                  </a:lnTo>
                  <a:lnTo>
                    <a:pt x="376" y="727"/>
                  </a:lnTo>
                  <a:lnTo>
                    <a:pt x="376" y="727"/>
                  </a:lnTo>
                  <a:lnTo>
                    <a:pt x="377" y="727"/>
                  </a:lnTo>
                  <a:lnTo>
                    <a:pt x="377" y="727"/>
                  </a:lnTo>
                  <a:lnTo>
                    <a:pt x="378" y="727"/>
                  </a:lnTo>
                  <a:lnTo>
                    <a:pt x="378" y="727"/>
                  </a:lnTo>
                  <a:lnTo>
                    <a:pt x="379" y="727"/>
                  </a:lnTo>
                  <a:lnTo>
                    <a:pt x="379" y="727"/>
                  </a:lnTo>
                  <a:lnTo>
                    <a:pt x="380" y="727"/>
                  </a:lnTo>
                  <a:lnTo>
                    <a:pt x="380" y="724"/>
                  </a:lnTo>
                  <a:lnTo>
                    <a:pt x="381" y="615"/>
                  </a:lnTo>
                  <a:lnTo>
                    <a:pt x="381" y="727"/>
                  </a:lnTo>
                  <a:lnTo>
                    <a:pt x="382" y="684"/>
                  </a:lnTo>
                  <a:lnTo>
                    <a:pt x="382" y="727"/>
                  </a:lnTo>
                  <a:lnTo>
                    <a:pt x="383" y="721"/>
                  </a:lnTo>
                  <a:lnTo>
                    <a:pt x="383" y="727"/>
                  </a:lnTo>
                  <a:lnTo>
                    <a:pt x="384" y="727"/>
                  </a:lnTo>
                  <a:lnTo>
                    <a:pt x="384" y="727"/>
                  </a:lnTo>
                  <a:lnTo>
                    <a:pt x="385" y="714"/>
                  </a:lnTo>
                  <a:lnTo>
                    <a:pt x="385" y="727"/>
                  </a:lnTo>
                  <a:lnTo>
                    <a:pt x="386" y="721"/>
                  </a:lnTo>
                  <a:lnTo>
                    <a:pt x="386" y="727"/>
                  </a:lnTo>
                  <a:lnTo>
                    <a:pt x="387" y="727"/>
                  </a:lnTo>
                  <a:lnTo>
                    <a:pt x="387" y="727"/>
                  </a:lnTo>
                  <a:lnTo>
                    <a:pt x="388" y="727"/>
                  </a:lnTo>
                  <a:lnTo>
                    <a:pt x="388" y="727"/>
                  </a:lnTo>
                  <a:lnTo>
                    <a:pt x="389" y="723"/>
                  </a:lnTo>
                  <a:lnTo>
                    <a:pt x="389" y="727"/>
                  </a:lnTo>
                  <a:lnTo>
                    <a:pt x="390" y="694"/>
                  </a:lnTo>
                  <a:lnTo>
                    <a:pt x="390" y="727"/>
                  </a:lnTo>
                  <a:lnTo>
                    <a:pt x="391" y="717"/>
                  </a:lnTo>
                  <a:lnTo>
                    <a:pt x="391" y="727"/>
                  </a:lnTo>
                  <a:lnTo>
                    <a:pt x="392" y="727"/>
                  </a:lnTo>
                  <a:lnTo>
                    <a:pt x="392" y="727"/>
                  </a:lnTo>
                  <a:lnTo>
                    <a:pt x="393" y="727"/>
                  </a:lnTo>
                  <a:lnTo>
                    <a:pt x="393" y="727"/>
                  </a:lnTo>
                  <a:lnTo>
                    <a:pt x="394" y="727"/>
                  </a:lnTo>
                  <a:lnTo>
                    <a:pt x="394" y="727"/>
                  </a:lnTo>
                  <a:lnTo>
                    <a:pt x="395" y="727"/>
                  </a:lnTo>
                  <a:lnTo>
                    <a:pt x="395" y="727"/>
                  </a:lnTo>
                  <a:lnTo>
                    <a:pt x="396" y="727"/>
                  </a:lnTo>
                  <a:lnTo>
                    <a:pt x="396" y="727"/>
                  </a:lnTo>
                  <a:lnTo>
                    <a:pt x="397" y="727"/>
                  </a:lnTo>
                  <a:lnTo>
                    <a:pt x="397" y="727"/>
                  </a:lnTo>
                  <a:lnTo>
                    <a:pt x="398" y="727"/>
                  </a:lnTo>
                  <a:lnTo>
                    <a:pt x="398" y="727"/>
                  </a:lnTo>
                  <a:lnTo>
                    <a:pt x="399" y="727"/>
                  </a:lnTo>
                  <a:lnTo>
                    <a:pt x="399" y="727"/>
                  </a:lnTo>
                  <a:lnTo>
                    <a:pt x="400" y="720"/>
                  </a:lnTo>
                  <a:lnTo>
                    <a:pt x="400" y="727"/>
                  </a:lnTo>
                  <a:lnTo>
                    <a:pt x="401" y="727"/>
                  </a:lnTo>
                  <a:lnTo>
                    <a:pt x="401" y="727"/>
                  </a:lnTo>
                  <a:lnTo>
                    <a:pt x="402" y="727"/>
                  </a:lnTo>
                  <a:lnTo>
                    <a:pt x="402" y="727"/>
                  </a:lnTo>
                  <a:lnTo>
                    <a:pt x="403" y="727"/>
                  </a:lnTo>
                  <a:lnTo>
                    <a:pt x="403" y="727"/>
                  </a:lnTo>
                  <a:lnTo>
                    <a:pt x="404" y="727"/>
                  </a:lnTo>
                  <a:lnTo>
                    <a:pt x="404" y="727"/>
                  </a:lnTo>
                  <a:lnTo>
                    <a:pt x="405" y="727"/>
                  </a:lnTo>
                  <a:lnTo>
                    <a:pt x="405" y="727"/>
                  </a:lnTo>
                  <a:lnTo>
                    <a:pt x="406" y="726"/>
                  </a:lnTo>
                  <a:lnTo>
                    <a:pt x="406" y="727"/>
                  </a:lnTo>
                  <a:lnTo>
                    <a:pt x="407" y="727"/>
                  </a:lnTo>
                  <a:lnTo>
                    <a:pt x="407" y="727"/>
                  </a:lnTo>
                  <a:lnTo>
                    <a:pt x="408" y="688"/>
                  </a:lnTo>
                  <a:lnTo>
                    <a:pt x="408" y="727"/>
                  </a:lnTo>
                  <a:lnTo>
                    <a:pt x="409" y="727"/>
                  </a:lnTo>
                  <a:lnTo>
                    <a:pt x="409" y="726"/>
                  </a:lnTo>
                  <a:lnTo>
                    <a:pt x="410" y="727"/>
                  </a:lnTo>
                  <a:lnTo>
                    <a:pt x="410" y="727"/>
                  </a:lnTo>
                  <a:lnTo>
                    <a:pt x="411" y="727"/>
                  </a:lnTo>
                  <a:lnTo>
                    <a:pt x="411" y="727"/>
                  </a:lnTo>
                  <a:lnTo>
                    <a:pt x="412" y="727"/>
                  </a:lnTo>
                  <a:lnTo>
                    <a:pt x="412" y="727"/>
                  </a:lnTo>
                  <a:lnTo>
                    <a:pt x="413" y="727"/>
                  </a:lnTo>
                  <a:lnTo>
                    <a:pt x="413" y="727"/>
                  </a:lnTo>
                  <a:lnTo>
                    <a:pt x="414" y="727"/>
                  </a:lnTo>
                  <a:lnTo>
                    <a:pt x="414" y="727"/>
                  </a:lnTo>
                  <a:lnTo>
                    <a:pt x="415" y="727"/>
                  </a:lnTo>
                  <a:lnTo>
                    <a:pt x="415" y="727"/>
                  </a:lnTo>
                  <a:lnTo>
                    <a:pt x="416" y="727"/>
                  </a:lnTo>
                  <a:lnTo>
                    <a:pt x="416" y="727"/>
                  </a:lnTo>
                  <a:lnTo>
                    <a:pt x="417" y="727"/>
                  </a:lnTo>
                  <a:lnTo>
                    <a:pt x="417" y="727"/>
                  </a:lnTo>
                  <a:lnTo>
                    <a:pt x="418" y="727"/>
                  </a:lnTo>
                  <a:lnTo>
                    <a:pt x="418" y="706"/>
                  </a:lnTo>
                  <a:lnTo>
                    <a:pt x="419" y="702"/>
                  </a:lnTo>
                  <a:lnTo>
                    <a:pt x="419" y="727"/>
                  </a:lnTo>
                  <a:lnTo>
                    <a:pt x="420" y="727"/>
                  </a:lnTo>
                  <a:lnTo>
                    <a:pt x="420" y="727"/>
                  </a:lnTo>
                  <a:lnTo>
                    <a:pt x="421" y="727"/>
                  </a:lnTo>
                  <a:lnTo>
                    <a:pt x="421" y="727"/>
                  </a:lnTo>
                  <a:lnTo>
                    <a:pt x="422" y="727"/>
                  </a:lnTo>
                  <a:lnTo>
                    <a:pt x="422" y="727"/>
                  </a:lnTo>
                  <a:lnTo>
                    <a:pt x="423" y="722"/>
                  </a:lnTo>
                  <a:lnTo>
                    <a:pt x="423" y="727"/>
                  </a:lnTo>
                  <a:lnTo>
                    <a:pt x="424" y="726"/>
                  </a:lnTo>
                  <a:lnTo>
                    <a:pt x="424" y="727"/>
                  </a:lnTo>
                  <a:lnTo>
                    <a:pt x="425" y="727"/>
                  </a:lnTo>
                  <a:lnTo>
                    <a:pt x="425" y="727"/>
                  </a:lnTo>
                  <a:lnTo>
                    <a:pt x="426" y="727"/>
                  </a:lnTo>
                  <a:lnTo>
                    <a:pt x="426" y="727"/>
                  </a:lnTo>
                  <a:lnTo>
                    <a:pt x="427" y="727"/>
                  </a:lnTo>
                  <a:lnTo>
                    <a:pt x="427" y="727"/>
                  </a:lnTo>
                  <a:lnTo>
                    <a:pt x="428" y="727"/>
                  </a:lnTo>
                  <a:lnTo>
                    <a:pt x="428" y="727"/>
                  </a:lnTo>
                  <a:lnTo>
                    <a:pt x="429" y="727"/>
                  </a:lnTo>
                  <a:lnTo>
                    <a:pt x="429" y="727"/>
                  </a:lnTo>
                  <a:lnTo>
                    <a:pt x="430" y="727"/>
                  </a:lnTo>
                  <a:lnTo>
                    <a:pt x="430" y="727"/>
                  </a:lnTo>
                  <a:lnTo>
                    <a:pt x="431" y="727"/>
                  </a:lnTo>
                  <a:lnTo>
                    <a:pt x="431" y="727"/>
                  </a:lnTo>
                  <a:lnTo>
                    <a:pt x="432" y="727"/>
                  </a:lnTo>
                  <a:lnTo>
                    <a:pt x="432" y="727"/>
                  </a:lnTo>
                  <a:lnTo>
                    <a:pt x="433" y="703"/>
                  </a:lnTo>
                  <a:lnTo>
                    <a:pt x="433" y="727"/>
                  </a:lnTo>
                  <a:lnTo>
                    <a:pt x="434" y="718"/>
                  </a:lnTo>
                  <a:lnTo>
                    <a:pt x="434" y="727"/>
                  </a:lnTo>
                  <a:lnTo>
                    <a:pt x="436" y="727"/>
                  </a:lnTo>
                  <a:lnTo>
                    <a:pt x="436" y="727"/>
                  </a:lnTo>
                  <a:lnTo>
                    <a:pt x="436" y="727"/>
                  </a:lnTo>
                  <a:lnTo>
                    <a:pt x="437" y="727"/>
                  </a:lnTo>
                  <a:lnTo>
                    <a:pt x="437" y="727"/>
                  </a:lnTo>
                  <a:lnTo>
                    <a:pt x="438" y="727"/>
                  </a:lnTo>
                  <a:lnTo>
                    <a:pt x="438" y="727"/>
                  </a:lnTo>
                  <a:lnTo>
                    <a:pt x="439" y="727"/>
                  </a:lnTo>
                  <a:lnTo>
                    <a:pt x="439" y="727"/>
                  </a:lnTo>
                  <a:lnTo>
                    <a:pt x="440" y="727"/>
                  </a:lnTo>
                  <a:lnTo>
                    <a:pt x="440" y="727"/>
                  </a:lnTo>
                  <a:lnTo>
                    <a:pt x="441" y="727"/>
                  </a:lnTo>
                  <a:lnTo>
                    <a:pt x="441" y="727"/>
                  </a:lnTo>
                  <a:lnTo>
                    <a:pt x="442" y="727"/>
                  </a:lnTo>
                  <a:lnTo>
                    <a:pt x="442" y="727"/>
                  </a:lnTo>
                  <a:lnTo>
                    <a:pt x="443" y="727"/>
                  </a:lnTo>
                  <a:lnTo>
                    <a:pt x="443" y="727"/>
                  </a:lnTo>
                  <a:lnTo>
                    <a:pt x="444" y="679"/>
                  </a:lnTo>
                  <a:lnTo>
                    <a:pt x="444" y="727"/>
                  </a:lnTo>
                  <a:lnTo>
                    <a:pt x="445" y="665"/>
                  </a:lnTo>
                  <a:lnTo>
                    <a:pt x="445" y="727"/>
                  </a:lnTo>
                  <a:lnTo>
                    <a:pt x="446" y="727"/>
                  </a:lnTo>
                  <a:lnTo>
                    <a:pt x="446" y="727"/>
                  </a:lnTo>
                  <a:lnTo>
                    <a:pt x="447" y="727"/>
                  </a:lnTo>
                  <a:lnTo>
                    <a:pt x="447" y="727"/>
                  </a:lnTo>
                  <a:lnTo>
                    <a:pt x="448" y="725"/>
                  </a:lnTo>
                  <a:lnTo>
                    <a:pt x="448" y="727"/>
                  </a:lnTo>
                  <a:lnTo>
                    <a:pt x="449" y="715"/>
                  </a:lnTo>
                  <a:lnTo>
                    <a:pt x="449" y="727"/>
                  </a:lnTo>
                  <a:lnTo>
                    <a:pt x="450" y="723"/>
                  </a:lnTo>
                  <a:lnTo>
                    <a:pt x="450" y="727"/>
                  </a:lnTo>
                  <a:lnTo>
                    <a:pt x="451" y="727"/>
                  </a:lnTo>
                  <a:lnTo>
                    <a:pt x="451" y="727"/>
                  </a:lnTo>
                  <a:lnTo>
                    <a:pt x="452" y="727"/>
                  </a:lnTo>
                  <a:lnTo>
                    <a:pt x="452" y="727"/>
                  </a:lnTo>
                  <a:lnTo>
                    <a:pt x="453" y="727"/>
                  </a:lnTo>
                  <a:lnTo>
                    <a:pt x="453" y="727"/>
                  </a:lnTo>
                  <a:lnTo>
                    <a:pt x="454" y="727"/>
                  </a:lnTo>
                  <a:lnTo>
                    <a:pt x="454" y="727"/>
                  </a:lnTo>
                  <a:lnTo>
                    <a:pt x="455" y="727"/>
                  </a:lnTo>
                  <a:lnTo>
                    <a:pt x="455" y="727"/>
                  </a:lnTo>
                  <a:lnTo>
                    <a:pt x="456" y="727"/>
                  </a:lnTo>
                  <a:lnTo>
                    <a:pt x="456" y="727"/>
                  </a:lnTo>
                  <a:lnTo>
                    <a:pt x="457" y="727"/>
                  </a:lnTo>
                  <a:lnTo>
                    <a:pt x="457" y="727"/>
                  </a:lnTo>
                  <a:lnTo>
                    <a:pt x="458" y="727"/>
                  </a:lnTo>
                  <a:lnTo>
                    <a:pt x="458" y="727"/>
                  </a:lnTo>
                  <a:lnTo>
                    <a:pt x="459" y="727"/>
                  </a:lnTo>
                  <a:lnTo>
                    <a:pt x="459" y="727"/>
                  </a:lnTo>
                  <a:lnTo>
                    <a:pt x="460" y="727"/>
                  </a:lnTo>
                  <a:lnTo>
                    <a:pt x="460" y="727"/>
                  </a:lnTo>
                  <a:lnTo>
                    <a:pt x="461" y="727"/>
                  </a:lnTo>
                  <a:lnTo>
                    <a:pt x="461" y="727"/>
                  </a:lnTo>
                  <a:lnTo>
                    <a:pt x="462" y="727"/>
                  </a:lnTo>
                  <a:lnTo>
                    <a:pt x="462" y="727"/>
                  </a:lnTo>
                  <a:lnTo>
                    <a:pt x="463" y="727"/>
                  </a:lnTo>
                  <a:lnTo>
                    <a:pt x="463" y="727"/>
                  </a:lnTo>
                  <a:lnTo>
                    <a:pt x="464" y="724"/>
                  </a:lnTo>
                  <a:lnTo>
                    <a:pt x="464" y="727"/>
                  </a:lnTo>
                  <a:lnTo>
                    <a:pt x="465" y="727"/>
                  </a:lnTo>
                  <a:lnTo>
                    <a:pt x="465" y="727"/>
                  </a:lnTo>
                  <a:lnTo>
                    <a:pt x="466" y="727"/>
                  </a:lnTo>
                  <a:lnTo>
                    <a:pt x="466" y="727"/>
                  </a:lnTo>
                  <a:lnTo>
                    <a:pt x="467" y="727"/>
                  </a:lnTo>
                  <a:lnTo>
                    <a:pt x="467" y="727"/>
                  </a:lnTo>
                  <a:lnTo>
                    <a:pt x="468" y="727"/>
                  </a:lnTo>
                  <a:lnTo>
                    <a:pt x="468" y="727"/>
                  </a:lnTo>
                  <a:lnTo>
                    <a:pt x="469" y="727"/>
                  </a:lnTo>
                  <a:lnTo>
                    <a:pt x="469" y="727"/>
                  </a:lnTo>
                  <a:lnTo>
                    <a:pt x="470" y="727"/>
                  </a:lnTo>
                  <a:lnTo>
                    <a:pt x="470" y="727"/>
                  </a:lnTo>
                  <a:lnTo>
                    <a:pt x="471" y="727"/>
                  </a:lnTo>
                  <a:lnTo>
                    <a:pt x="471" y="727"/>
                  </a:lnTo>
                  <a:lnTo>
                    <a:pt x="472" y="727"/>
                  </a:lnTo>
                  <a:lnTo>
                    <a:pt x="472" y="727"/>
                  </a:lnTo>
                  <a:lnTo>
                    <a:pt x="473" y="725"/>
                  </a:lnTo>
                  <a:lnTo>
                    <a:pt x="473" y="727"/>
                  </a:lnTo>
                  <a:lnTo>
                    <a:pt x="474" y="724"/>
                  </a:lnTo>
                  <a:lnTo>
                    <a:pt x="474" y="727"/>
                  </a:lnTo>
                  <a:lnTo>
                    <a:pt x="475" y="647"/>
                  </a:lnTo>
                  <a:lnTo>
                    <a:pt x="475" y="727"/>
                  </a:lnTo>
                  <a:lnTo>
                    <a:pt x="476" y="720"/>
                  </a:lnTo>
                  <a:lnTo>
                    <a:pt x="476" y="727"/>
                  </a:lnTo>
                  <a:lnTo>
                    <a:pt x="477" y="727"/>
                  </a:lnTo>
                  <a:lnTo>
                    <a:pt x="477" y="634"/>
                  </a:lnTo>
                  <a:lnTo>
                    <a:pt x="478" y="617"/>
                  </a:lnTo>
                  <a:lnTo>
                    <a:pt x="478" y="727"/>
                  </a:lnTo>
                  <a:lnTo>
                    <a:pt x="479" y="679"/>
                  </a:lnTo>
                  <a:lnTo>
                    <a:pt x="479" y="727"/>
                  </a:lnTo>
                  <a:lnTo>
                    <a:pt x="480" y="727"/>
                  </a:lnTo>
                  <a:lnTo>
                    <a:pt x="480" y="727"/>
                  </a:lnTo>
                  <a:lnTo>
                    <a:pt x="481" y="727"/>
                  </a:lnTo>
                  <a:lnTo>
                    <a:pt x="481" y="727"/>
                  </a:lnTo>
                  <a:lnTo>
                    <a:pt x="482" y="710"/>
                  </a:lnTo>
                  <a:lnTo>
                    <a:pt x="482" y="727"/>
                  </a:lnTo>
                  <a:lnTo>
                    <a:pt x="483" y="706"/>
                  </a:lnTo>
                  <a:lnTo>
                    <a:pt x="483" y="727"/>
                  </a:lnTo>
                  <a:lnTo>
                    <a:pt x="484" y="727"/>
                  </a:lnTo>
                  <a:lnTo>
                    <a:pt x="484" y="727"/>
                  </a:lnTo>
                  <a:lnTo>
                    <a:pt x="485" y="719"/>
                  </a:lnTo>
                  <a:lnTo>
                    <a:pt x="485" y="727"/>
                  </a:lnTo>
                  <a:lnTo>
                    <a:pt x="486" y="726"/>
                  </a:lnTo>
                  <a:lnTo>
                    <a:pt x="486" y="727"/>
                  </a:lnTo>
                  <a:lnTo>
                    <a:pt x="487" y="727"/>
                  </a:lnTo>
                  <a:lnTo>
                    <a:pt x="487" y="694"/>
                  </a:lnTo>
                  <a:lnTo>
                    <a:pt x="488" y="713"/>
                  </a:lnTo>
                  <a:lnTo>
                    <a:pt x="488" y="727"/>
                  </a:lnTo>
                  <a:lnTo>
                    <a:pt x="489" y="727"/>
                  </a:lnTo>
                  <a:lnTo>
                    <a:pt x="489" y="727"/>
                  </a:lnTo>
                  <a:lnTo>
                    <a:pt x="490" y="726"/>
                  </a:lnTo>
                  <a:lnTo>
                    <a:pt x="490" y="727"/>
                  </a:lnTo>
                  <a:lnTo>
                    <a:pt x="491" y="727"/>
                  </a:lnTo>
                  <a:lnTo>
                    <a:pt x="491" y="725"/>
                  </a:lnTo>
                  <a:lnTo>
                    <a:pt x="492" y="703"/>
                  </a:lnTo>
                  <a:lnTo>
                    <a:pt x="492" y="727"/>
                  </a:lnTo>
                  <a:lnTo>
                    <a:pt x="493" y="696"/>
                  </a:lnTo>
                  <a:lnTo>
                    <a:pt x="493" y="727"/>
                  </a:lnTo>
                  <a:lnTo>
                    <a:pt x="494" y="726"/>
                  </a:lnTo>
                  <a:lnTo>
                    <a:pt x="494" y="727"/>
                  </a:lnTo>
                  <a:lnTo>
                    <a:pt x="495" y="723"/>
                  </a:lnTo>
                  <a:lnTo>
                    <a:pt x="495" y="727"/>
                  </a:lnTo>
                  <a:lnTo>
                    <a:pt x="496" y="714"/>
                  </a:lnTo>
                  <a:lnTo>
                    <a:pt x="496" y="727"/>
                  </a:lnTo>
                  <a:lnTo>
                    <a:pt x="497" y="721"/>
                  </a:lnTo>
                  <a:lnTo>
                    <a:pt x="497" y="727"/>
                  </a:lnTo>
                  <a:lnTo>
                    <a:pt x="498" y="727"/>
                  </a:lnTo>
                  <a:lnTo>
                    <a:pt x="498" y="727"/>
                  </a:lnTo>
                  <a:lnTo>
                    <a:pt x="499" y="646"/>
                  </a:lnTo>
                  <a:lnTo>
                    <a:pt x="499" y="727"/>
                  </a:lnTo>
                  <a:lnTo>
                    <a:pt x="500" y="682"/>
                  </a:lnTo>
                  <a:lnTo>
                    <a:pt x="500" y="727"/>
                  </a:lnTo>
                  <a:lnTo>
                    <a:pt x="501" y="726"/>
                  </a:lnTo>
                  <a:lnTo>
                    <a:pt x="501" y="727"/>
                  </a:lnTo>
                  <a:lnTo>
                    <a:pt x="502" y="727"/>
                  </a:lnTo>
                  <a:lnTo>
                    <a:pt x="502" y="727"/>
                  </a:lnTo>
                  <a:lnTo>
                    <a:pt x="503" y="708"/>
                  </a:lnTo>
                  <a:lnTo>
                    <a:pt x="503" y="727"/>
                  </a:lnTo>
                  <a:lnTo>
                    <a:pt x="504" y="701"/>
                  </a:lnTo>
                  <a:lnTo>
                    <a:pt x="504" y="727"/>
                  </a:lnTo>
                  <a:lnTo>
                    <a:pt x="505" y="727"/>
                  </a:lnTo>
                  <a:lnTo>
                    <a:pt x="505" y="727"/>
                  </a:lnTo>
                  <a:lnTo>
                    <a:pt x="506" y="721"/>
                  </a:lnTo>
                  <a:lnTo>
                    <a:pt x="506" y="727"/>
                  </a:lnTo>
                  <a:lnTo>
                    <a:pt x="507" y="723"/>
                  </a:lnTo>
                  <a:lnTo>
                    <a:pt x="507" y="727"/>
                  </a:lnTo>
                  <a:lnTo>
                    <a:pt x="508" y="724"/>
                  </a:lnTo>
                  <a:lnTo>
                    <a:pt x="508" y="727"/>
                  </a:lnTo>
                  <a:lnTo>
                    <a:pt x="509" y="727"/>
                  </a:lnTo>
                  <a:lnTo>
                    <a:pt x="509" y="727"/>
                  </a:lnTo>
                  <a:lnTo>
                    <a:pt x="510" y="727"/>
                  </a:lnTo>
                  <a:lnTo>
                    <a:pt x="510" y="727"/>
                  </a:lnTo>
                  <a:lnTo>
                    <a:pt x="511" y="717"/>
                  </a:lnTo>
                  <a:lnTo>
                    <a:pt x="511" y="727"/>
                  </a:lnTo>
                  <a:lnTo>
                    <a:pt x="512" y="657"/>
                  </a:lnTo>
                  <a:lnTo>
                    <a:pt x="512" y="727"/>
                  </a:lnTo>
                  <a:lnTo>
                    <a:pt x="513" y="727"/>
                  </a:lnTo>
                  <a:lnTo>
                    <a:pt x="513" y="727"/>
                  </a:lnTo>
                  <a:lnTo>
                    <a:pt x="514" y="727"/>
                  </a:lnTo>
                  <a:lnTo>
                    <a:pt x="514" y="727"/>
                  </a:lnTo>
                  <a:lnTo>
                    <a:pt x="515" y="727"/>
                  </a:lnTo>
                  <a:lnTo>
                    <a:pt x="515" y="727"/>
                  </a:lnTo>
                  <a:lnTo>
                    <a:pt x="516" y="551"/>
                  </a:lnTo>
                  <a:lnTo>
                    <a:pt x="516" y="727"/>
                  </a:lnTo>
                  <a:lnTo>
                    <a:pt x="517" y="518"/>
                  </a:lnTo>
                  <a:lnTo>
                    <a:pt x="517" y="727"/>
                  </a:lnTo>
                  <a:lnTo>
                    <a:pt x="518" y="727"/>
                  </a:lnTo>
                  <a:lnTo>
                    <a:pt x="518" y="727"/>
                  </a:lnTo>
                  <a:lnTo>
                    <a:pt x="519" y="727"/>
                  </a:lnTo>
                  <a:lnTo>
                    <a:pt x="519" y="727"/>
                  </a:lnTo>
                  <a:lnTo>
                    <a:pt x="520" y="726"/>
                  </a:lnTo>
                  <a:lnTo>
                    <a:pt x="520" y="727"/>
                  </a:lnTo>
                  <a:lnTo>
                    <a:pt x="521" y="727"/>
                  </a:lnTo>
                  <a:lnTo>
                    <a:pt x="521" y="727"/>
                  </a:lnTo>
                  <a:lnTo>
                    <a:pt x="522" y="727"/>
                  </a:lnTo>
                  <a:lnTo>
                    <a:pt x="522" y="727"/>
                  </a:lnTo>
                  <a:lnTo>
                    <a:pt x="523" y="727"/>
                  </a:lnTo>
                  <a:lnTo>
                    <a:pt x="523" y="727"/>
                  </a:lnTo>
                  <a:lnTo>
                    <a:pt x="524" y="727"/>
                  </a:lnTo>
                  <a:lnTo>
                    <a:pt x="524" y="727"/>
                  </a:lnTo>
                  <a:lnTo>
                    <a:pt x="525" y="727"/>
                  </a:lnTo>
                  <a:lnTo>
                    <a:pt x="525" y="727"/>
                  </a:lnTo>
                  <a:lnTo>
                    <a:pt x="526" y="727"/>
                  </a:lnTo>
                  <a:lnTo>
                    <a:pt x="526" y="727"/>
                  </a:lnTo>
                  <a:lnTo>
                    <a:pt x="527" y="727"/>
                  </a:lnTo>
                  <a:lnTo>
                    <a:pt x="527" y="727"/>
                  </a:lnTo>
                  <a:lnTo>
                    <a:pt x="528" y="727"/>
                  </a:lnTo>
                  <a:lnTo>
                    <a:pt x="528" y="727"/>
                  </a:lnTo>
                  <a:lnTo>
                    <a:pt x="529" y="721"/>
                  </a:lnTo>
                  <a:lnTo>
                    <a:pt x="529" y="727"/>
                  </a:lnTo>
                  <a:lnTo>
                    <a:pt x="530" y="727"/>
                  </a:lnTo>
                  <a:lnTo>
                    <a:pt x="530" y="722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2" y="727"/>
                  </a:lnTo>
                  <a:lnTo>
                    <a:pt x="532" y="727"/>
                  </a:lnTo>
                  <a:lnTo>
                    <a:pt x="533" y="727"/>
                  </a:lnTo>
                  <a:lnTo>
                    <a:pt x="533" y="727"/>
                  </a:lnTo>
                  <a:lnTo>
                    <a:pt x="534" y="727"/>
                  </a:lnTo>
                  <a:lnTo>
                    <a:pt x="534" y="727"/>
                  </a:lnTo>
                  <a:lnTo>
                    <a:pt x="535" y="727"/>
                  </a:lnTo>
                  <a:lnTo>
                    <a:pt x="535" y="727"/>
                  </a:lnTo>
                  <a:lnTo>
                    <a:pt x="536" y="727"/>
                  </a:lnTo>
                  <a:lnTo>
                    <a:pt x="536" y="727"/>
                  </a:lnTo>
                  <a:lnTo>
                    <a:pt x="537" y="727"/>
                  </a:lnTo>
                  <a:lnTo>
                    <a:pt x="537" y="727"/>
                  </a:lnTo>
                  <a:lnTo>
                    <a:pt x="538" y="727"/>
                  </a:lnTo>
                  <a:lnTo>
                    <a:pt x="538" y="727"/>
                  </a:lnTo>
                  <a:lnTo>
                    <a:pt x="539" y="727"/>
                  </a:lnTo>
                  <a:lnTo>
                    <a:pt x="539" y="727"/>
                  </a:lnTo>
                  <a:lnTo>
                    <a:pt x="540" y="727"/>
                  </a:lnTo>
                  <a:lnTo>
                    <a:pt x="540" y="727"/>
                  </a:lnTo>
                  <a:lnTo>
                    <a:pt x="541" y="727"/>
                  </a:lnTo>
                  <a:lnTo>
                    <a:pt x="541" y="727"/>
                  </a:lnTo>
                  <a:lnTo>
                    <a:pt x="542" y="727"/>
                  </a:lnTo>
                  <a:lnTo>
                    <a:pt x="542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4" y="727"/>
                  </a:lnTo>
                  <a:lnTo>
                    <a:pt x="544" y="727"/>
                  </a:lnTo>
                  <a:lnTo>
                    <a:pt x="545" y="727"/>
                  </a:lnTo>
                  <a:lnTo>
                    <a:pt x="545" y="727"/>
                  </a:lnTo>
                  <a:lnTo>
                    <a:pt x="546" y="725"/>
                  </a:lnTo>
                  <a:lnTo>
                    <a:pt x="546" y="727"/>
                  </a:lnTo>
                  <a:lnTo>
                    <a:pt x="548" y="727"/>
                  </a:lnTo>
                  <a:lnTo>
                    <a:pt x="548" y="727"/>
                  </a:lnTo>
                  <a:lnTo>
                    <a:pt x="548" y="727"/>
                  </a:lnTo>
                  <a:lnTo>
                    <a:pt x="549" y="727"/>
                  </a:lnTo>
                  <a:lnTo>
                    <a:pt x="549" y="727"/>
                  </a:lnTo>
                  <a:lnTo>
                    <a:pt x="550" y="727"/>
                  </a:lnTo>
                  <a:lnTo>
                    <a:pt x="550" y="727"/>
                  </a:lnTo>
                  <a:lnTo>
                    <a:pt x="551" y="727"/>
                  </a:lnTo>
                  <a:lnTo>
                    <a:pt x="551" y="727"/>
                  </a:lnTo>
                  <a:lnTo>
                    <a:pt x="552" y="727"/>
                  </a:lnTo>
                  <a:lnTo>
                    <a:pt x="552" y="727"/>
                  </a:lnTo>
                  <a:lnTo>
                    <a:pt x="553" y="727"/>
                  </a:lnTo>
                  <a:lnTo>
                    <a:pt x="553" y="727"/>
                  </a:lnTo>
                  <a:lnTo>
                    <a:pt x="554" y="727"/>
                  </a:lnTo>
                  <a:lnTo>
                    <a:pt x="554" y="727"/>
                  </a:lnTo>
                  <a:lnTo>
                    <a:pt x="555" y="718"/>
                  </a:lnTo>
                  <a:lnTo>
                    <a:pt x="555" y="727"/>
                  </a:lnTo>
                  <a:lnTo>
                    <a:pt x="556" y="591"/>
                  </a:lnTo>
                  <a:lnTo>
                    <a:pt x="556" y="727"/>
                  </a:lnTo>
                  <a:lnTo>
                    <a:pt x="557" y="709"/>
                  </a:lnTo>
                  <a:lnTo>
                    <a:pt x="557" y="727"/>
                  </a:lnTo>
                  <a:lnTo>
                    <a:pt x="558" y="725"/>
                  </a:lnTo>
                  <a:lnTo>
                    <a:pt x="558" y="727"/>
                  </a:lnTo>
                  <a:lnTo>
                    <a:pt x="559" y="659"/>
                  </a:lnTo>
                  <a:lnTo>
                    <a:pt x="559" y="727"/>
                  </a:lnTo>
                  <a:lnTo>
                    <a:pt x="560" y="694"/>
                  </a:lnTo>
                  <a:lnTo>
                    <a:pt x="560" y="727"/>
                  </a:lnTo>
                  <a:lnTo>
                    <a:pt x="561" y="727"/>
                  </a:lnTo>
                  <a:lnTo>
                    <a:pt x="561" y="727"/>
                  </a:lnTo>
                  <a:lnTo>
                    <a:pt x="562" y="727"/>
                  </a:lnTo>
                  <a:lnTo>
                    <a:pt x="562" y="727"/>
                  </a:lnTo>
                  <a:lnTo>
                    <a:pt x="563" y="727"/>
                  </a:lnTo>
                  <a:lnTo>
                    <a:pt x="563" y="727"/>
                  </a:lnTo>
                  <a:lnTo>
                    <a:pt x="564" y="727"/>
                  </a:lnTo>
                  <a:lnTo>
                    <a:pt x="564" y="727"/>
                  </a:lnTo>
                  <a:lnTo>
                    <a:pt x="565" y="727"/>
                  </a:lnTo>
                  <a:lnTo>
                    <a:pt x="565" y="727"/>
                  </a:lnTo>
                  <a:lnTo>
                    <a:pt x="566" y="722"/>
                  </a:lnTo>
                  <a:lnTo>
                    <a:pt x="566" y="727"/>
                  </a:lnTo>
                  <a:lnTo>
                    <a:pt x="567" y="726"/>
                  </a:lnTo>
                  <a:lnTo>
                    <a:pt x="567" y="727"/>
                  </a:lnTo>
                  <a:lnTo>
                    <a:pt x="568" y="712"/>
                  </a:lnTo>
                  <a:lnTo>
                    <a:pt x="568" y="727"/>
                  </a:lnTo>
                  <a:lnTo>
                    <a:pt x="569" y="719"/>
                  </a:lnTo>
                  <a:lnTo>
                    <a:pt x="569" y="727"/>
                  </a:lnTo>
                  <a:lnTo>
                    <a:pt x="570" y="727"/>
                  </a:lnTo>
                  <a:lnTo>
                    <a:pt x="570" y="727"/>
                  </a:lnTo>
                  <a:lnTo>
                    <a:pt x="571" y="727"/>
                  </a:lnTo>
                  <a:lnTo>
                    <a:pt x="571" y="727"/>
                  </a:lnTo>
                  <a:lnTo>
                    <a:pt x="572" y="727"/>
                  </a:lnTo>
                  <a:lnTo>
                    <a:pt x="572" y="727"/>
                  </a:lnTo>
                  <a:lnTo>
                    <a:pt x="573" y="727"/>
                  </a:lnTo>
                  <a:lnTo>
                    <a:pt x="573" y="727"/>
                  </a:lnTo>
                  <a:lnTo>
                    <a:pt x="574" y="727"/>
                  </a:lnTo>
                  <a:lnTo>
                    <a:pt x="574" y="727"/>
                  </a:lnTo>
                  <a:lnTo>
                    <a:pt x="575" y="727"/>
                  </a:lnTo>
                  <a:lnTo>
                    <a:pt x="575" y="727"/>
                  </a:lnTo>
                  <a:lnTo>
                    <a:pt x="576" y="727"/>
                  </a:lnTo>
                  <a:lnTo>
                    <a:pt x="576" y="727"/>
                  </a:lnTo>
                  <a:lnTo>
                    <a:pt x="578" y="727"/>
                  </a:lnTo>
                  <a:lnTo>
                    <a:pt x="578" y="718"/>
                  </a:lnTo>
                  <a:lnTo>
                    <a:pt x="578" y="727"/>
                  </a:lnTo>
                  <a:lnTo>
                    <a:pt x="579" y="727"/>
                  </a:lnTo>
                  <a:lnTo>
                    <a:pt x="579" y="727"/>
                  </a:lnTo>
                  <a:lnTo>
                    <a:pt x="580" y="727"/>
                  </a:lnTo>
                  <a:lnTo>
                    <a:pt x="580" y="727"/>
                  </a:lnTo>
                  <a:lnTo>
                    <a:pt x="581" y="727"/>
                  </a:lnTo>
                  <a:lnTo>
                    <a:pt x="581" y="727"/>
                  </a:lnTo>
                  <a:lnTo>
                    <a:pt x="582" y="727"/>
                  </a:lnTo>
                  <a:lnTo>
                    <a:pt x="582" y="727"/>
                  </a:lnTo>
                  <a:lnTo>
                    <a:pt x="583" y="727"/>
                  </a:lnTo>
                  <a:lnTo>
                    <a:pt x="583" y="727"/>
                  </a:lnTo>
                  <a:lnTo>
                    <a:pt x="584" y="727"/>
                  </a:lnTo>
                  <a:lnTo>
                    <a:pt x="584" y="727"/>
                  </a:lnTo>
                  <a:lnTo>
                    <a:pt x="585" y="727"/>
                  </a:lnTo>
                  <a:lnTo>
                    <a:pt x="585" y="727"/>
                  </a:lnTo>
                  <a:lnTo>
                    <a:pt x="586" y="727"/>
                  </a:lnTo>
                  <a:lnTo>
                    <a:pt x="586" y="727"/>
                  </a:lnTo>
                  <a:lnTo>
                    <a:pt x="587" y="727"/>
                  </a:lnTo>
                  <a:lnTo>
                    <a:pt x="587" y="727"/>
                  </a:lnTo>
                  <a:lnTo>
                    <a:pt x="588" y="727"/>
                  </a:lnTo>
                  <a:lnTo>
                    <a:pt x="588" y="727"/>
                  </a:lnTo>
                  <a:lnTo>
                    <a:pt x="591" y="727"/>
                  </a:lnTo>
                  <a:lnTo>
                    <a:pt x="591" y="727"/>
                  </a:lnTo>
                  <a:lnTo>
                    <a:pt x="591" y="727"/>
                  </a:lnTo>
                  <a:lnTo>
                    <a:pt x="592" y="727"/>
                  </a:lnTo>
                  <a:lnTo>
                    <a:pt x="592" y="727"/>
                  </a:lnTo>
                  <a:lnTo>
                    <a:pt x="593" y="727"/>
                  </a:lnTo>
                  <a:lnTo>
                    <a:pt x="593" y="727"/>
                  </a:lnTo>
                  <a:lnTo>
                    <a:pt x="594" y="727"/>
                  </a:lnTo>
                  <a:lnTo>
                    <a:pt x="594" y="727"/>
                  </a:lnTo>
                  <a:lnTo>
                    <a:pt x="595" y="727"/>
                  </a:lnTo>
                  <a:lnTo>
                    <a:pt x="595" y="727"/>
                  </a:lnTo>
                  <a:lnTo>
                    <a:pt x="596" y="727"/>
                  </a:lnTo>
                  <a:lnTo>
                    <a:pt x="596" y="727"/>
                  </a:lnTo>
                  <a:lnTo>
                    <a:pt x="597" y="727"/>
                  </a:lnTo>
                  <a:lnTo>
                    <a:pt x="597" y="727"/>
                  </a:lnTo>
                  <a:lnTo>
                    <a:pt x="598" y="727"/>
                  </a:lnTo>
                  <a:lnTo>
                    <a:pt x="598" y="727"/>
                  </a:lnTo>
                  <a:lnTo>
                    <a:pt x="599" y="727"/>
                  </a:lnTo>
                  <a:lnTo>
                    <a:pt x="599" y="727"/>
                  </a:lnTo>
                  <a:lnTo>
                    <a:pt x="600" y="727"/>
                  </a:lnTo>
                  <a:lnTo>
                    <a:pt x="600" y="727"/>
                  </a:lnTo>
                  <a:lnTo>
                    <a:pt x="601" y="727"/>
                  </a:lnTo>
                  <a:lnTo>
                    <a:pt x="601" y="727"/>
                  </a:lnTo>
                  <a:lnTo>
                    <a:pt x="602" y="727"/>
                  </a:lnTo>
                  <a:lnTo>
                    <a:pt x="602" y="727"/>
                  </a:lnTo>
                  <a:lnTo>
                    <a:pt x="603" y="727"/>
                  </a:lnTo>
                  <a:lnTo>
                    <a:pt x="603" y="727"/>
                  </a:lnTo>
                  <a:lnTo>
                    <a:pt x="604" y="727"/>
                  </a:lnTo>
                  <a:lnTo>
                    <a:pt x="604" y="727"/>
                  </a:lnTo>
                  <a:lnTo>
                    <a:pt x="605" y="727"/>
                  </a:lnTo>
                  <a:lnTo>
                    <a:pt x="605" y="727"/>
                  </a:lnTo>
                  <a:lnTo>
                    <a:pt x="606" y="727"/>
                  </a:lnTo>
                  <a:lnTo>
                    <a:pt x="606" y="727"/>
                  </a:lnTo>
                  <a:lnTo>
                    <a:pt x="607" y="727"/>
                  </a:lnTo>
                  <a:lnTo>
                    <a:pt x="607" y="727"/>
                  </a:lnTo>
                  <a:lnTo>
                    <a:pt x="609" y="727"/>
                  </a:lnTo>
                  <a:lnTo>
                    <a:pt x="609" y="727"/>
                  </a:lnTo>
                  <a:lnTo>
                    <a:pt x="609" y="727"/>
                  </a:lnTo>
                  <a:lnTo>
                    <a:pt x="610" y="727"/>
                  </a:lnTo>
                  <a:lnTo>
                    <a:pt x="610" y="727"/>
                  </a:lnTo>
                  <a:lnTo>
                    <a:pt x="611" y="727"/>
                  </a:lnTo>
                  <a:lnTo>
                    <a:pt x="611" y="727"/>
                  </a:lnTo>
                  <a:lnTo>
                    <a:pt x="612" y="727"/>
                  </a:lnTo>
                  <a:lnTo>
                    <a:pt x="612" y="727"/>
                  </a:lnTo>
                  <a:lnTo>
                    <a:pt x="613" y="727"/>
                  </a:lnTo>
                  <a:lnTo>
                    <a:pt x="613" y="727"/>
                  </a:lnTo>
                  <a:lnTo>
                    <a:pt x="614" y="727"/>
                  </a:lnTo>
                  <a:lnTo>
                    <a:pt x="614" y="727"/>
                  </a:lnTo>
                  <a:lnTo>
                    <a:pt x="615" y="727"/>
                  </a:lnTo>
                  <a:lnTo>
                    <a:pt x="615" y="727"/>
                  </a:lnTo>
                  <a:lnTo>
                    <a:pt x="616" y="727"/>
                  </a:lnTo>
                  <a:lnTo>
                    <a:pt x="616" y="727"/>
                  </a:lnTo>
                  <a:lnTo>
                    <a:pt x="617" y="727"/>
                  </a:lnTo>
                  <a:lnTo>
                    <a:pt x="617" y="727"/>
                  </a:lnTo>
                  <a:lnTo>
                    <a:pt x="618" y="727"/>
                  </a:lnTo>
                  <a:lnTo>
                    <a:pt x="618" y="727"/>
                  </a:lnTo>
                  <a:lnTo>
                    <a:pt x="619" y="727"/>
                  </a:lnTo>
                  <a:lnTo>
                    <a:pt x="619" y="727"/>
                  </a:lnTo>
                  <a:lnTo>
                    <a:pt x="620" y="727"/>
                  </a:lnTo>
                  <a:lnTo>
                    <a:pt x="620" y="727"/>
                  </a:lnTo>
                  <a:lnTo>
                    <a:pt x="622" y="727"/>
                  </a:lnTo>
                  <a:lnTo>
                    <a:pt x="622" y="727"/>
                  </a:lnTo>
                  <a:lnTo>
                    <a:pt x="622" y="727"/>
                  </a:lnTo>
                  <a:lnTo>
                    <a:pt x="623" y="727"/>
                  </a:lnTo>
                  <a:lnTo>
                    <a:pt x="623" y="727"/>
                  </a:lnTo>
                  <a:lnTo>
                    <a:pt x="624" y="727"/>
                  </a:lnTo>
                  <a:lnTo>
                    <a:pt x="624" y="727"/>
                  </a:lnTo>
                  <a:lnTo>
                    <a:pt x="625" y="727"/>
                  </a:lnTo>
                  <a:lnTo>
                    <a:pt x="625" y="727"/>
                  </a:lnTo>
                  <a:lnTo>
                    <a:pt x="626" y="694"/>
                  </a:lnTo>
                  <a:lnTo>
                    <a:pt x="626" y="727"/>
                  </a:lnTo>
                  <a:lnTo>
                    <a:pt x="627" y="709"/>
                  </a:lnTo>
                  <a:lnTo>
                    <a:pt x="627" y="727"/>
                  </a:lnTo>
                  <a:lnTo>
                    <a:pt x="628" y="723"/>
                  </a:lnTo>
                  <a:lnTo>
                    <a:pt x="628" y="727"/>
                  </a:lnTo>
                  <a:lnTo>
                    <a:pt x="629" y="727"/>
                  </a:lnTo>
                  <a:lnTo>
                    <a:pt x="629" y="727"/>
                  </a:lnTo>
                  <a:lnTo>
                    <a:pt x="630" y="727"/>
                  </a:lnTo>
                  <a:lnTo>
                    <a:pt x="630" y="727"/>
                  </a:lnTo>
                  <a:lnTo>
                    <a:pt x="631" y="727"/>
                  </a:lnTo>
                  <a:lnTo>
                    <a:pt x="631" y="727"/>
                  </a:lnTo>
                  <a:lnTo>
                    <a:pt x="632" y="727"/>
                  </a:lnTo>
                  <a:lnTo>
                    <a:pt x="632" y="727"/>
                  </a:lnTo>
                  <a:lnTo>
                    <a:pt x="633" y="727"/>
                  </a:lnTo>
                  <a:lnTo>
                    <a:pt x="633" y="727"/>
                  </a:lnTo>
                  <a:lnTo>
                    <a:pt x="634" y="727"/>
                  </a:lnTo>
                  <a:lnTo>
                    <a:pt x="634" y="727"/>
                  </a:lnTo>
                  <a:lnTo>
                    <a:pt x="635" y="723"/>
                  </a:lnTo>
                  <a:lnTo>
                    <a:pt x="635" y="727"/>
                  </a:lnTo>
                  <a:lnTo>
                    <a:pt x="636" y="726"/>
                  </a:lnTo>
                  <a:lnTo>
                    <a:pt x="636" y="727"/>
                  </a:lnTo>
                  <a:lnTo>
                    <a:pt x="637" y="727"/>
                  </a:lnTo>
                  <a:lnTo>
                    <a:pt x="637" y="727"/>
                  </a:lnTo>
                  <a:lnTo>
                    <a:pt x="638" y="727"/>
                  </a:lnTo>
                  <a:lnTo>
                    <a:pt x="638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40" y="727"/>
                  </a:lnTo>
                  <a:lnTo>
                    <a:pt x="640" y="727"/>
                  </a:lnTo>
                  <a:lnTo>
                    <a:pt x="641" y="727"/>
                  </a:lnTo>
                  <a:lnTo>
                    <a:pt x="641" y="727"/>
                  </a:lnTo>
                  <a:lnTo>
                    <a:pt x="642" y="727"/>
                  </a:lnTo>
                  <a:lnTo>
                    <a:pt x="642" y="727"/>
                  </a:lnTo>
                  <a:lnTo>
                    <a:pt x="643" y="727"/>
                  </a:lnTo>
                  <a:lnTo>
                    <a:pt x="643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5" y="724"/>
                  </a:lnTo>
                  <a:lnTo>
                    <a:pt x="645" y="727"/>
                  </a:lnTo>
                  <a:lnTo>
                    <a:pt x="646" y="727"/>
                  </a:lnTo>
                  <a:lnTo>
                    <a:pt x="646" y="727"/>
                  </a:lnTo>
                  <a:lnTo>
                    <a:pt x="647" y="727"/>
                  </a:lnTo>
                  <a:lnTo>
                    <a:pt x="647" y="727"/>
                  </a:lnTo>
                  <a:lnTo>
                    <a:pt x="648" y="727"/>
                  </a:lnTo>
                  <a:lnTo>
                    <a:pt x="648" y="727"/>
                  </a:lnTo>
                  <a:lnTo>
                    <a:pt x="649" y="727"/>
                  </a:lnTo>
                  <a:lnTo>
                    <a:pt x="649" y="727"/>
                  </a:lnTo>
                  <a:lnTo>
                    <a:pt x="650" y="727"/>
                  </a:lnTo>
                  <a:lnTo>
                    <a:pt x="650" y="727"/>
                  </a:lnTo>
                  <a:lnTo>
                    <a:pt x="651" y="721"/>
                  </a:lnTo>
                  <a:lnTo>
                    <a:pt x="651" y="727"/>
                  </a:lnTo>
                  <a:lnTo>
                    <a:pt x="652" y="601"/>
                  </a:lnTo>
                  <a:lnTo>
                    <a:pt x="652" y="727"/>
                  </a:lnTo>
                  <a:lnTo>
                    <a:pt x="653" y="642"/>
                  </a:lnTo>
                  <a:lnTo>
                    <a:pt x="653" y="727"/>
                  </a:lnTo>
                  <a:lnTo>
                    <a:pt x="654" y="702"/>
                  </a:lnTo>
                  <a:lnTo>
                    <a:pt x="654" y="727"/>
                  </a:lnTo>
                  <a:lnTo>
                    <a:pt x="655" y="727"/>
                  </a:lnTo>
                  <a:lnTo>
                    <a:pt x="655" y="727"/>
                  </a:lnTo>
                  <a:lnTo>
                    <a:pt x="656" y="727"/>
                  </a:lnTo>
                  <a:lnTo>
                    <a:pt x="656" y="727"/>
                  </a:lnTo>
                  <a:lnTo>
                    <a:pt x="657" y="727"/>
                  </a:lnTo>
                  <a:lnTo>
                    <a:pt x="657" y="727"/>
                  </a:lnTo>
                  <a:lnTo>
                    <a:pt x="658" y="727"/>
                  </a:lnTo>
                  <a:lnTo>
                    <a:pt x="658" y="727"/>
                  </a:lnTo>
                  <a:lnTo>
                    <a:pt x="659" y="727"/>
                  </a:lnTo>
                  <a:lnTo>
                    <a:pt x="659" y="727"/>
                  </a:lnTo>
                  <a:lnTo>
                    <a:pt x="660" y="727"/>
                  </a:lnTo>
                  <a:lnTo>
                    <a:pt x="660" y="727"/>
                  </a:lnTo>
                  <a:lnTo>
                    <a:pt x="661" y="727"/>
                  </a:lnTo>
                  <a:lnTo>
                    <a:pt x="661" y="727"/>
                  </a:lnTo>
                  <a:lnTo>
                    <a:pt x="662" y="727"/>
                  </a:lnTo>
                  <a:lnTo>
                    <a:pt x="662" y="727"/>
                  </a:lnTo>
                  <a:lnTo>
                    <a:pt x="663" y="726"/>
                  </a:lnTo>
                  <a:lnTo>
                    <a:pt x="663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5" y="727"/>
                  </a:lnTo>
                  <a:lnTo>
                    <a:pt x="665" y="727"/>
                  </a:lnTo>
                  <a:lnTo>
                    <a:pt x="666" y="727"/>
                  </a:lnTo>
                  <a:lnTo>
                    <a:pt x="666" y="727"/>
                  </a:lnTo>
                  <a:lnTo>
                    <a:pt x="667" y="727"/>
                  </a:lnTo>
                  <a:lnTo>
                    <a:pt x="667" y="727"/>
                  </a:lnTo>
                  <a:lnTo>
                    <a:pt x="668" y="727"/>
                  </a:lnTo>
                  <a:lnTo>
                    <a:pt x="668" y="727"/>
                  </a:lnTo>
                  <a:lnTo>
                    <a:pt x="669" y="727"/>
                  </a:lnTo>
                  <a:lnTo>
                    <a:pt x="669" y="727"/>
                  </a:lnTo>
                  <a:lnTo>
                    <a:pt x="670" y="727"/>
                  </a:lnTo>
                  <a:lnTo>
                    <a:pt x="670" y="727"/>
                  </a:lnTo>
                  <a:lnTo>
                    <a:pt x="671" y="727"/>
                  </a:lnTo>
                  <a:lnTo>
                    <a:pt x="671" y="727"/>
                  </a:lnTo>
                  <a:lnTo>
                    <a:pt x="672" y="727"/>
                  </a:lnTo>
                  <a:lnTo>
                    <a:pt x="672" y="727"/>
                  </a:lnTo>
                  <a:lnTo>
                    <a:pt x="673" y="727"/>
                  </a:lnTo>
                  <a:lnTo>
                    <a:pt x="673" y="727"/>
                  </a:lnTo>
                  <a:lnTo>
                    <a:pt x="674" y="727"/>
                  </a:lnTo>
                  <a:lnTo>
                    <a:pt x="674" y="727"/>
                  </a:lnTo>
                  <a:lnTo>
                    <a:pt x="675" y="727"/>
                  </a:lnTo>
                  <a:lnTo>
                    <a:pt x="675" y="727"/>
                  </a:lnTo>
                  <a:lnTo>
                    <a:pt x="676" y="727"/>
                  </a:lnTo>
                  <a:lnTo>
                    <a:pt x="676" y="727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8" y="725"/>
                  </a:lnTo>
                  <a:lnTo>
                    <a:pt x="678" y="727"/>
                  </a:lnTo>
                  <a:lnTo>
                    <a:pt x="679" y="727"/>
                  </a:lnTo>
                  <a:lnTo>
                    <a:pt x="679" y="727"/>
                  </a:lnTo>
                  <a:lnTo>
                    <a:pt x="680" y="727"/>
                  </a:lnTo>
                  <a:lnTo>
                    <a:pt x="680" y="727"/>
                  </a:lnTo>
                  <a:lnTo>
                    <a:pt x="681" y="727"/>
                  </a:lnTo>
                  <a:lnTo>
                    <a:pt x="681" y="727"/>
                  </a:lnTo>
                  <a:lnTo>
                    <a:pt x="682" y="727"/>
                  </a:lnTo>
                  <a:lnTo>
                    <a:pt x="682" y="727"/>
                  </a:lnTo>
                  <a:lnTo>
                    <a:pt x="683" y="727"/>
                  </a:lnTo>
                  <a:lnTo>
                    <a:pt x="683" y="727"/>
                  </a:lnTo>
                  <a:lnTo>
                    <a:pt x="684" y="727"/>
                  </a:lnTo>
                  <a:lnTo>
                    <a:pt x="684" y="727"/>
                  </a:lnTo>
                  <a:lnTo>
                    <a:pt x="685" y="727"/>
                  </a:lnTo>
                  <a:lnTo>
                    <a:pt x="685" y="727"/>
                  </a:lnTo>
                  <a:lnTo>
                    <a:pt x="686" y="727"/>
                  </a:lnTo>
                  <a:lnTo>
                    <a:pt x="686" y="727"/>
                  </a:lnTo>
                  <a:lnTo>
                    <a:pt x="687" y="727"/>
                  </a:lnTo>
                  <a:lnTo>
                    <a:pt x="687" y="727"/>
                  </a:lnTo>
                  <a:lnTo>
                    <a:pt x="688" y="727"/>
                  </a:lnTo>
                  <a:lnTo>
                    <a:pt x="688" y="727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90" y="727"/>
                  </a:lnTo>
                  <a:lnTo>
                    <a:pt x="690" y="727"/>
                  </a:lnTo>
                  <a:lnTo>
                    <a:pt x="691" y="727"/>
                  </a:lnTo>
                  <a:lnTo>
                    <a:pt x="691" y="727"/>
                  </a:lnTo>
                  <a:lnTo>
                    <a:pt x="692" y="727"/>
                  </a:lnTo>
                  <a:lnTo>
                    <a:pt x="692" y="727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94" y="727"/>
                  </a:lnTo>
                  <a:lnTo>
                    <a:pt x="694" y="727"/>
                  </a:lnTo>
                  <a:lnTo>
                    <a:pt x="695" y="727"/>
                  </a:lnTo>
                  <a:lnTo>
                    <a:pt x="695" y="727"/>
                  </a:lnTo>
                  <a:lnTo>
                    <a:pt x="696" y="727"/>
                  </a:lnTo>
                  <a:lnTo>
                    <a:pt x="696" y="727"/>
                  </a:lnTo>
                  <a:lnTo>
                    <a:pt x="698" y="727"/>
                  </a:lnTo>
                  <a:lnTo>
                    <a:pt x="698" y="727"/>
                  </a:lnTo>
                  <a:lnTo>
                    <a:pt x="698" y="727"/>
                  </a:lnTo>
                  <a:lnTo>
                    <a:pt x="699" y="727"/>
                  </a:lnTo>
                  <a:lnTo>
                    <a:pt x="699" y="727"/>
                  </a:lnTo>
                  <a:lnTo>
                    <a:pt x="700" y="727"/>
                  </a:lnTo>
                  <a:lnTo>
                    <a:pt x="700" y="727"/>
                  </a:lnTo>
                  <a:lnTo>
                    <a:pt x="701" y="727"/>
                  </a:lnTo>
                  <a:lnTo>
                    <a:pt x="701" y="727"/>
                  </a:lnTo>
                  <a:lnTo>
                    <a:pt x="702" y="727"/>
                  </a:lnTo>
                  <a:lnTo>
                    <a:pt x="702" y="727"/>
                  </a:lnTo>
                  <a:lnTo>
                    <a:pt x="703" y="724"/>
                  </a:lnTo>
                  <a:lnTo>
                    <a:pt x="703" y="727"/>
                  </a:lnTo>
                  <a:lnTo>
                    <a:pt x="704" y="725"/>
                  </a:lnTo>
                  <a:lnTo>
                    <a:pt x="704" y="727"/>
                  </a:lnTo>
                  <a:lnTo>
                    <a:pt x="705" y="727"/>
                  </a:lnTo>
                  <a:lnTo>
                    <a:pt x="705" y="727"/>
                  </a:lnTo>
                  <a:lnTo>
                    <a:pt x="706" y="727"/>
                  </a:lnTo>
                  <a:lnTo>
                    <a:pt x="706" y="727"/>
                  </a:lnTo>
                  <a:lnTo>
                    <a:pt x="707" y="727"/>
                  </a:lnTo>
                  <a:lnTo>
                    <a:pt x="707" y="727"/>
                  </a:lnTo>
                  <a:lnTo>
                    <a:pt x="708" y="727"/>
                  </a:lnTo>
                  <a:lnTo>
                    <a:pt x="708" y="727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10" y="727"/>
                  </a:lnTo>
                  <a:lnTo>
                    <a:pt x="710" y="727"/>
                  </a:lnTo>
                  <a:lnTo>
                    <a:pt x="711" y="727"/>
                  </a:lnTo>
                  <a:lnTo>
                    <a:pt x="711" y="727"/>
                  </a:lnTo>
                  <a:lnTo>
                    <a:pt x="712" y="715"/>
                  </a:lnTo>
                  <a:lnTo>
                    <a:pt x="712" y="727"/>
                  </a:lnTo>
                  <a:lnTo>
                    <a:pt x="713" y="520"/>
                  </a:lnTo>
                  <a:lnTo>
                    <a:pt x="713" y="727"/>
                  </a:lnTo>
                  <a:lnTo>
                    <a:pt x="714" y="585"/>
                  </a:lnTo>
                  <a:lnTo>
                    <a:pt x="714" y="727"/>
                  </a:lnTo>
                  <a:lnTo>
                    <a:pt x="715" y="684"/>
                  </a:lnTo>
                  <a:lnTo>
                    <a:pt x="715" y="727"/>
                  </a:lnTo>
                  <a:lnTo>
                    <a:pt x="716" y="727"/>
                  </a:lnTo>
                  <a:lnTo>
                    <a:pt x="716" y="727"/>
                  </a:lnTo>
                  <a:lnTo>
                    <a:pt x="717" y="727"/>
                  </a:lnTo>
                  <a:lnTo>
                    <a:pt x="717" y="727"/>
                  </a:lnTo>
                  <a:lnTo>
                    <a:pt x="718" y="727"/>
                  </a:lnTo>
                  <a:lnTo>
                    <a:pt x="718" y="727"/>
                  </a:lnTo>
                  <a:lnTo>
                    <a:pt x="719" y="722"/>
                  </a:lnTo>
                  <a:lnTo>
                    <a:pt x="719" y="727"/>
                  </a:lnTo>
                  <a:lnTo>
                    <a:pt x="720" y="727"/>
                  </a:lnTo>
                  <a:lnTo>
                    <a:pt x="720" y="727"/>
                  </a:lnTo>
                  <a:lnTo>
                    <a:pt x="721" y="727"/>
                  </a:lnTo>
                  <a:lnTo>
                    <a:pt x="721" y="727"/>
                  </a:lnTo>
                  <a:lnTo>
                    <a:pt x="722" y="722"/>
                  </a:lnTo>
                  <a:lnTo>
                    <a:pt x="722" y="727"/>
                  </a:lnTo>
                  <a:lnTo>
                    <a:pt x="723" y="723"/>
                  </a:lnTo>
                  <a:lnTo>
                    <a:pt x="723" y="727"/>
                  </a:lnTo>
                  <a:lnTo>
                    <a:pt x="724" y="727"/>
                  </a:lnTo>
                  <a:lnTo>
                    <a:pt x="724" y="727"/>
                  </a:lnTo>
                  <a:lnTo>
                    <a:pt x="725" y="727"/>
                  </a:lnTo>
                  <a:lnTo>
                    <a:pt x="725" y="727"/>
                  </a:lnTo>
                  <a:lnTo>
                    <a:pt x="726" y="727"/>
                  </a:lnTo>
                  <a:lnTo>
                    <a:pt x="726" y="727"/>
                  </a:lnTo>
                  <a:lnTo>
                    <a:pt x="727" y="727"/>
                  </a:lnTo>
                  <a:lnTo>
                    <a:pt x="727" y="727"/>
                  </a:lnTo>
                  <a:lnTo>
                    <a:pt x="728" y="710"/>
                  </a:lnTo>
                  <a:lnTo>
                    <a:pt x="728" y="727"/>
                  </a:lnTo>
                  <a:lnTo>
                    <a:pt x="729" y="727"/>
                  </a:lnTo>
                  <a:lnTo>
                    <a:pt x="729" y="588"/>
                  </a:lnTo>
                  <a:lnTo>
                    <a:pt x="730" y="619"/>
                  </a:lnTo>
                  <a:lnTo>
                    <a:pt x="730" y="727"/>
                  </a:lnTo>
                  <a:lnTo>
                    <a:pt x="731" y="723"/>
                  </a:lnTo>
                  <a:lnTo>
                    <a:pt x="731" y="727"/>
                  </a:lnTo>
                  <a:lnTo>
                    <a:pt x="732" y="722"/>
                  </a:lnTo>
                  <a:lnTo>
                    <a:pt x="732" y="727"/>
                  </a:lnTo>
                  <a:lnTo>
                    <a:pt x="733" y="727"/>
                  </a:lnTo>
                  <a:lnTo>
                    <a:pt x="733" y="727"/>
                  </a:lnTo>
                  <a:lnTo>
                    <a:pt x="734" y="727"/>
                  </a:lnTo>
                  <a:lnTo>
                    <a:pt x="734" y="727"/>
                  </a:lnTo>
                  <a:lnTo>
                    <a:pt x="735" y="727"/>
                  </a:lnTo>
                  <a:lnTo>
                    <a:pt x="735" y="727"/>
                  </a:lnTo>
                  <a:lnTo>
                    <a:pt x="736" y="727"/>
                  </a:lnTo>
                  <a:lnTo>
                    <a:pt x="736" y="727"/>
                  </a:lnTo>
                  <a:lnTo>
                    <a:pt x="737" y="727"/>
                  </a:lnTo>
                  <a:lnTo>
                    <a:pt x="737" y="727"/>
                  </a:lnTo>
                  <a:lnTo>
                    <a:pt x="738" y="727"/>
                  </a:lnTo>
                  <a:lnTo>
                    <a:pt x="738" y="727"/>
                  </a:lnTo>
                  <a:lnTo>
                    <a:pt x="739" y="727"/>
                  </a:lnTo>
                  <a:lnTo>
                    <a:pt x="739" y="727"/>
                  </a:lnTo>
                  <a:lnTo>
                    <a:pt x="740" y="726"/>
                  </a:lnTo>
                  <a:lnTo>
                    <a:pt x="740" y="727"/>
                  </a:lnTo>
                  <a:lnTo>
                    <a:pt x="741" y="727"/>
                  </a:lnTo>
                  <a:lnTo>
                    <a:pt x="741" y="727"/>
                  </a:lnTo>
                  <a:lnTo>
                    <a:pt x="742" y="727"/>
                  </a:lnTo>
                  <a:lnTo>
                    <a:pt x="742" y="727"/>
                  </a:lnTo>
                  <a:lnTo>
                    <a:pt x="743" y="727"/>
                  </a:lnTo>
                  <a:lnTo>
                    <a:pt x="743" y="727"/>
                  </a:lnTo>
                  <a:lnTo>
                    <a:pt x="744" y="727"/>
                  </a:lnTo>
                  <a:lnTo>
                    <a:pt x="744" y="727"/>
                  </a:lnTo>
                  <a:lnTo>
                    <a:pt x="745" y="727"/>
                  </a:lnTo>
                  <a:lnTo>
                    <a:pt x="745" y="727"/>
                  </a:lnTo>
                  <a:lnTo>
                    <a:pt x="746" y="727"/>
                  </a:lnTo>
                  <a:lnTo>
                    <a:pt x="746" y="727"/>
                  </a:lnTo>
                  <a:lnTo>
                    <a:pt x="747" y="727"/>
                  </a:lnTo>
                  <a:lnTo>
                    <a:pt x="747" y="727"/>
                  </a:lnTo>
                  <a:lnTo>
                    <a:pt x="748" y="727"/>
                  </a:lnTo>
                  <a:lnTo>
                    <a:pt x="748" y="727"/>
                  </a:lnTo>
                  <a:lnTo>
                    <a:pt x="749" y="727"/>
                  </a:lnTo>
                  <a:lnTo>
                    <a:pt x="749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2" y="727"/>
                  </a:lnTo>
                  <a:lnTo>
                    <a:pt x="752" y="727"/>
                  </a:lnTo>
                  <a:lnTo>
                    <a:pt x="753" y="727"/>
                  </a:lnTo>
                  <a:lnTo>
                    <a:pt x="753" y="727"/>
                  </a:lnTo>
                  <a:lnTo>
                    <a:pt x="754" y="725"/>
                  </a:lnTo>
                  <a:lnTo>
                    <a:pt x="754" y="727"/>
                  </a:lnTo>
                  <a:lnTo>
                    <a:pt x="755" y="726"/>
                  </a:lnTo>
                  <a:lnTo>
                    <a:pt x="755" y="727"/>
                  </a:lnTo>
                  <a:lnTo>
                    <a:pt x="756" y="727"/>
                  </a:lnTo>
                  <a:lnTo>
                    <a:pt x="756" y="727"/>
                  </a:lnTo>
                  <a:lnTo>
                    <a:pt x="757" y="727"/>
                  </a:lnTo>
                  <a:lnTo>
                    <a:pt x="757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9" y="727"/>
                  </a:lnTo>
                  <a:lnTo>
                    <a:pt x="759" y="727"/>
                  </a:lnTo>
                  <a:lnTo>
                    <a:pt x="760" y="727"/>
                  </a:lnTo>
                  <a:lnTo>
                    <a:pt x="760" y="727"/>
                  </a:lnTo>
                  <a:lnTo>
                    <a:pt x="761" y="725"/>
                  </a:lnTo>
                  <a:lnTo>
                    <a:pt x="761" y="727"/>
                  </a:lnTo>
                  <a:lnTo>
                    <a:pt x="762" y="727"/>
                  </a:lnTo>
                  <a:lnTo>
                    <a:pt x="762" y="727"/>
                  </a:lnTo>
                  <a:lnTo>
                    <a:pt x="763" y="727"/>
                  </a:lnTo>
                  <a:lnTo>
                    <a:pt x="763" y="727"/>
                  </a:lnTo>
                  <a:lnTo>
                    <a:pt x="764" y="727"/>
                  </a:lnTo>
                  <a:lnTo>
                    <a:pt x="764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6" y="727"/>
                  </a:lnTo>
                  <a:lnTo>
                    <a:pt x="766" y="727"/>
                  </a:lnTo>
                  <a:lnTo>
                    <a:pt x="767" y="727"/>
                  </a:lnTo>
                  <a:lnTo>
                    <a:pt x="767" y="727"/>
                  </a:lnTo>
                  <a:lnTo>
                    <a:pt x="768" y="727"/>
                  </a:lnTo>
                  <a:lnTo>
                    <a:pt x="768" y="727"/>
                  </a:lnTo>
                  <a:lnTo>
                    <a:pt x="769" y="726"/>
                  </a:lnTo>
                  <a:lnTo>
                    <a:pt x="769" y="727"/>
                  </a:lnTo>
                  <a:lnTo>
                    <a:pt x="770" y="330"/>
                  </a:lnTo>
                  <a:lnTo>
                    <a:pt x="770" y="727"/>
                  </a:lnTo>
                  <a:lnTo>
                    <a:pt x="771" y="218"/>
                  </a:lnTo>
                  <a:lnTo>
                    <a:pt x="771" y="727"/>
                  </a:lnTo>
                  <a:lnTo>
                    <a:pt x="772" y="422"/>
                  </a:lnTo>
                  <a:lnTo>
                    <a:pt x="772" y="727"/>
                  </a:lnTo>
                  <a:lnTo>
                    <a:pt x="773" y="716"/>
                  </a:lnTo>
                  <a:lnTo>
                    <a:pt x="773" y="727"/>
                  </a:lnTo>
                  <a:lnTo>
                    <a:pt x="774" y="727"/>
                  </a:lnTo>
                  <a:lnTo>
                    <a:pt x="774" y="727"/>
                  </a:lnTo>
                  <a:lnTo>
                    <a:pt x="776" y="727"/>
                  </a:lnTo>
                  <a:lnTo>
                    <a:pt x="776" y="727"/>
                  </a:lnTo>
                  <a:lnTo>
                    <a:pt x="776" y="727"/>
                  </a:lnTo>
                  <a:lnTo>
                    <a:pt x="777" y="727"/>
                  </a:lnTo>
                  <a:lnTo>
                    <a:pt x="777" y="727"/>
                  </a:lnTo>
                  <a:lnTo>
                    <a:pt x="779" y="727"/>
                  </a:lnTo>
                  <a:lnTo>
                    <a:pt x="779" y="727"/>
                  </a:lnTo>
                  <a:lnTo>
                    <a:pt x="779" y="727"/>
                  </a:lnTo>
                  <a:lnTo>
                    <a:pt x="780" y="724"/>
                  </a:lnTo>
                  <a:lnTo>
                    <a:pt x="780" y="727"/>
                  </a:lnTo>
                  <a:lnTo>
                    <a:pt x="781" y="725"/>
                  </a:lnTo>
                  <a:lnTo>
                    <a:pt x="781" y="727"/>
                  </a:lnTo>
                  <a:lnTo>
                    <a:pt x="782" y="721"/>
                  </a:lnTo>
                  <a:lnTo>
                    <a:pt x="782" y="727"/>
                  </a:lnTo>
                  <a:lnTo>
                    <a:pt x="783" y="727"/>
                  </a:lnTo>
                  <a:lnTo>
                    <a:pt x="783" y="727"/>
                  </a:lnTo>
                  <a:lnTo>
                    <a:pt x="784" y="727"/>
                  </a:lnTo>
                  <a:lnTo>
                    <a:pt x="784" y="727"/>
                  </a:lnTo>
                  <a:lnTo>
                    <a:pt x="786" y="727"/>
                  </a:lnTo>
                  <a:lnTo>
                    <a:pt x="786" y="726"/>
                  </a:lnTo>
                  <a:lnTo>
                    <a:pt x="786" y="727"/>
                  </a:lnTo>
                  <a:lnTo>
                    <a:pt x="787" y="725"/>
                  </a:lnTo>
                  <a:lnTo>
                    <a:pt x="787" y="727"/>
                  </a:lnTo>
                  <a:lnTo>
                    <a:pt x="788" y="727"/>
                  </a:lnTo>
                  <a:lnTo>
                    <a:pt x="788" y="727"/>
                  </a:lnTo>
                  <a:lnTo>
                    <a:pt x="789" y="714"/>
                  </a:lnTo>
                  <a:lnTo>
                    <a:pt x="789" y="727"/>
                  </a:lnTo>
                  <a:lnTo>
                    <a:pt x="790" y="715"/>
                  </a:lnTo>
                  <a:lnTo>
                    <a:pt x="790" y="727"/>
                  </a:lnTo>
                  <a:lnTo>
                    <a:pt x="791" y="723"/>
                  </a:lnTo>
                  <a:lnTo>
                    <a:pt x="791" y="727"/>
                  </a:lnTo>
                  <a:lnTo>
                    <a:pt x="792" y="727"/>
                  </a:lnTo>
                  <a:lnTo>
                    <a:pt x="792" y="727"/>
                  </a:lnTo>
                  <a:lnTo>
                    <a:pt x="793" y="727"/>
                  </a:lnTo>
                  <a:lnTo>
                    <a:pt x="793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5" y="727"/>
                  </a:lnTo>
                  <a:lnTo>
                    <a:pt x="795" y="727"/>
                  </a:lnTo>
                  <a:lnTo>
                    <a:pt x="796" y="727"/>
                  </a:lnTo>
                  <a:lnTo>
                    <a:pt x="796" y="727"/>
                  </a:lnTo>
                  <a:lnTo>
                    <a:pt x="797" y="727"/>
                  </a:lnTo>
                  <a:lnTo>
                    <a:pt x="797" y="727"/>
                  </a:lnTo>
                  <a:lnTo>
                    <a:pt x="799" y="727"/>
                  </a:lnTo>
                  <a:lnTo>
                    <a:pt x="799" y="727"/>
                  </a:lnTo>
                  <a:lnTo>
                    <a:pt x="799" y="727"/>
                  </a:lnTo>
                  <a:lnTo>
                    <a:pt x="800" y="727"/>
                  </a:lnTo>
                  <a:lnTo>
                    <a:pt x="800" y="727"/>
                  </a:lnTo>
                  <a:lnTo>
                    <a:pt x="801" y="727"/>
                  </a:lnTo>
                  <a:lnTo>
                    <a:pt x="801" y="727"/>
                  </a:lnTo>
                  <a:lnTo>
                    <a:pt x="802" y="727"/>
                  </a:lnTo>
                  <a:lnTo>
                    <a:pt x="802" y="727"/>
                  </a:lnTo>
                  <a:lnTo>
                    <a:pt x="803" y="727"/>
                  </a:lnTo>
                  <a:lnTo>
                    <a:pt x="803" y="727"/>
                  </a:lnTo>
                  <a:lnTo>
                    <a:pt x="804" y="727"/>
                  </a:lnTo>
                  <a:lnTo>
                    <a:pt x="804" y="727"/>
                  </a:lnTo>
                  <a:lnTo>
                    <a:pt x="805" y="727"/>
                  </a:lnTo>
                  <a:lnTo>
                    <a:pt x="805" y="727"/>
                  </a:lnTo>
                  <a:lnTo>
                    <a:pt x="806" y="727"/>
                  </a:lnTo>
                  <a:lnTo>
                    <a:pt x="806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09" y="727"/>
                  </a:lnTo>
                  <a:lnTo>
                    <a:pt x="809" y="727"/>
                  </a:lnTo>
                  <a:lnTo>
                    <a:pt x="810" y="727"/>
                  </a:lnTo>
                  <a:lnTo>
                    <a:pt x="810" y="727"/>
                  </a:lnTo>
                  <a:lnTo>
                    <a:pt x="811" y="727"/>
                  </a:lnTo>
                  <a:lnTo>
                    <a:pt x="811" y="727"/>
                  </a:lnTo>
                  <a:lnTo>
                    <a:pt x="812" y="727"/>
                  </a:lnTo>
                  <a:lnTo>
                    <a:pt x="812" y="654"/>
                  </a:lnTo>
                  <a:lnTo>
                    <a:pt x="813" y="633"/>
                  </a:lnTo>
                  <a:lnTo>
                    <a:pt x="813" y="727"/>
                  </a:lnTo>
                  <a:lnTo>
                    <a:pt x="814" y="672"/>
                  </a:lnTo>
                  <a:lnTo>
                    <a:pt x="814" y="727"/>
                  </a:lnTo>
                  <a:lnTo>
                    <a:pt x="815" y="727"/>
                  </a:lnTo>
                  <a:lnTo>
                    <a:pt x="815" y="727"/>
                  </a:lnTo>
                  <a:lnTo>
                    <a:pt x="816" y="727"/>
                  </a:lnTo>
                  <a:lnTo>
                    <a:pt x="816" y="727"/>
                  </a:lnTo>
                  <a:lnTo>
                    <a:pt x="817" y="727"/>
                  </a:lnTo>
                  <a:lnTo>
                    <a:pt x="817" y="727"/>
                  </a:lnTo>
                  <a:lnTo>
                    <a:pt x="818" y="727"/>
                  </a:lnTo>
                  <a:lnTo>
                    <a:pt x="818" y="727"/>
                  </a:lnTo>
                  <a:lnTo>
                    <a:pt x="819" y="727"/>
                  </a:lnTo>
                  <a:lnTo>
                    <a:pt x="819" y="727"/>
                  </a:lnTo>
                  <a:lnTo>
                    <a:pt x="820" y="727"/>
                  </a:lnTo>
                  <a:lnTo>
                    <a:pt x="820" y="727"/>
                  </a:lnTo>
                  <a:lnTo>
                    <a:pt x="821" y="716"/>
                  </a:lnTo>
                  <a:lnTo>
                    <a:pt x="821" y="727"/>
                  </a:lnTo>
                  <a:lnTo>
                    <a:pt x="822" y="691"/>
                  </a:lnTo>
                  <a:lnTo>
                    <a:pt x="822" y="727"/>
                  </a:lnTo>
                  <a:lnTo>
                    <a:pt x="823" y="698"/>
                  </a:lnTo>
                  <a:lnTo>
                    <a:pt x="823" y="727"/>
                  </a:lnTo>
                  <a:lnTo>
                    <a:pt x="824" y="725"/>
                  </a:lnTo>
                  <a:lnTo>
                    <a:pt x="824" y="727"/>
                  </a:lnTo>
                  <a:lnTo>
                    <a:pt x="825" y="727"/>
                  </a:lnTo>
                  <a:lnTo>
                    <a:pt x="825" y="727"/>
                  </a:lnTo>
                  <a:lnTo>
                    <a:pt x="826" y="727"/>
                  </a:lnTo>
                  <a:lnTo>
                    <a:pt x="826" y="727"/>
                  </a:lnTo>
                  <a:lnTo>
                    <a:pt x="827" y="727"/>
                  </a:lnTo>
                  <a:lnTo>
                    <a:pt x="827" y="727"/>
                  </a:lnTo>
                  <a:lnTo>
                    <a:pt x="828" y="727"/>
                  </a:lnTo>
                  <a:lnTo>
                    <a:pt x="828" y="727"/>
                  </a:lnTo>
                  <a:lnTo>
                    <a:pt x="829" y="727"/>
                  </a:lnTo>
                  <a:lnTo>
                    <a:pt x="829" y="727"/>
                  </a:lnTo>
                  <a:lnTo>
                    <a:pt x="830" y="727"/>
                  </a:lnTo>
                  <a:lnTo>
                    <a:pt x="830" y="727"/>
                  </a:lnTo>
                  <a:lnTo>
                    <a:pt x="831" y="725"/>
                  </a:lnTo>
                  <a:lnTo>
                    <a:pt x="831" y="727"/>
                  </a:lnTo>
                  <a:lnTo>
                    <a:pt x="832" y="726"/>
                  </a:lnTo>
                  <a:lnTo>
                    <a:pt x="832" y="727"/>
                  </a:lnTo>
                  <a:lnTo>
                    <a:pt x="833" y="727"/>
                  </a:lnTo>
                  <a:lnTo>
                    <a:pt x="833" y="727"/>
                  </a:lnTo>
                  <a:lnTo>
                    <a:pt x="834" y="727"/>
                  </a:lnTo>
                  <a:lnTo>
                    <a:pt x="834" y="727"/>
                  </a:lnTo>
                  <a:lnTo>
                    <a:pt x="835" y="727"/>
                  </a:lnTo>
                  <a:lnTo>
                    <a:pt x="835" y="727"/>
                  </a:lnTo>
                  <a:lnTo>
                    <a:pt x="836" y="727"/>
                  </a:lnTo>
                  <a:lnTo>
                    <a:pt x="836" y="727"/>
                  </a:lnTo>
                  <a:lnTo>
                    <a:pt x="838" y="727"/>
                  </a:lnTo>
                  <a:lnTo>
                    <a:pt x="838" y="727"/>
                  </a:lnTo>
                  <a:lnTo>
                    <a:pt x="838" y="727"/>
                  </a:lnTo>
                  <a:lnTo>
                    <a:pt x="839" y="727"/>
                  </a:lnTo>
                  <a:lnTo>
                    <a:pt x="839" y="727"/>
                  </a:lnTo>
                  <a:lnTo>
                    <a:pt x="840" y="727"/>
                  </a:lnTo>
                  <a:lnTo>
                    <a:pt x="840" y="727"/>
                  </a:lnTo>
                  <a:lnTo>
                    <a:pt x="842" y="727"/>
                  </a:lnTo>
                  <a:lnTo>
                    <a:pt x="842" y="727"/>
                  </a:lnTo>
                  <a:lnTo>
                    <a:pt x="842" y="727"/>
                  </a:lnTo>
                  <a:lnTo>
                    <a:pt x="843" y="727"/>
                  </a:lnTo>
                  <a:lnTo>
                    <a:pt x="843" y="727"/>
                  </a:lnTo>
                  <a:lnTo>
                    <a:pt x="844" y="727"/>
                  </a:lnTo>
                  <a:lnTo>
                    <a:pt x="844" y="727"/>
                  </a:lnTo>
                  <a:lnTo>
                    <a:pt x="845" y="725"/>
                  </a:lnTo>
                  <a:lnTo>
                    <a:pt x="845" y="727"/>
                  </a:lnTo>
                  <a:lnTo>
                    <a:pt x="846" y="727"/>
                  </a:lnTo>
                  <a:lnTo>
                    <a:pt x="846" y="727"/>
                  </a:lnTo>
                  <a:lnTo>
                    <a:pt x="847" y="727"/>
                  </a:lnTo>
                  <a:lnTo>
                    <a:pt x="847" y="727"/>
                  </a:lnTo>
                  <a:lnTo>
                    <a:pt x="848" y="727"/>
                  </a:lnTo>
                  <a:lnTo>
                    <a:pt x="848" y="727"/>
                  </a:lnTo>
                  <a:lnTo>
                    <a:pt x="849" y="727"/>
                  </a:lnTo>
                  <a:lnTo>
                    <a:pt x="849" y="727"/>
                  </a:lnTo>
                  <a:lnTo>
                    <a:pt x="850" y="727"/>
                  </a:lnTo>
                  <a:lnTo>
                    <a:pt x="850" y="727"/>
                  </a:lnTo>
                  <a:lnTo>
                    <a:pt x="851" y="727"/>
                  </a:lnTo>
                  <a:lnTo>
                    <a:pt x="851" y="727"/>
                  </a:lnTo>
                  <a:lnTo>
                    <a:pt x="852" y="727"/>
                  </a:lnTo>
                  <a:lnTo>
                    <a:pt x="852" y="727"/>
                  </a:lnTo>
                  <a:lnTo>
                    <a:pt x="853" y="689"/>
                  </a:lnTo>
                  <a:lnTo>
                    <a:pt x="853" y="727"/>
                  </a:lnTo>
                  <a:lnTo>
                    <a:pt x="854" y="668"/>
                  </a:lnTo>
                  <a:lnTo>
                    <a:pt x="854" y="727"/>
                  </a:lnTo>
                  <a:lnTo>
                    <a:pt x="855" y="684"/>
                  </a:lnTo>
                  <a:lnTo>
                    <a:pt x="855" y="727"/>
                  </a:lnTo>
                  <a:lnTo>
                    <a:pt x="856" y="725"/>
                  </a:lnTo>
                  <a:lnTo>
                    <a:pt x="856" y="727"/>
                  </a:lnTo>
                  <a:lnTo>
                    <a:pt x="857" y="727"/>
                  </a:lnTo>
                  <a:lnTo>
                    <a:pt x="857" y="727"/>
                  </a:lnTo>
                  <a:lnTo>
                    <a:pt x="859" y="727"/>
                  </a:lnTo>
                  <a:lnTo>
                    <a:pt x="859" y="727"/>
                  </a:lnTo>
                  <a:lnTo>
                    <a:pt x="859" y="727"/>
                  </a:lnTo>
                  <a:lnTo>
                    <a:pt x="860" y="727"/>
                  </a:lnTo>
                  <a:lnTo>
                    <a:pt x="860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2" y="727"/>
                  </a:lnTo>
                  <a:lnTo>
                    <a:pt x="862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7" y="727"/>
                  </a:lnTo>
                  <a:lnTo>
                    <a:pt x="867" y="727"/>
                  </a:lnTo>
                  <a:lnTo>
                    <a:pt x="867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69" y="727"/>
                  </a:lnTo>
                  <a:lnTo>
                    <a:pt x="869" y="727"/>
                  </a:lnTo>
                  <a:lnTo>
                    <a:pt x="870" y="727"/>
                  </a:lnTo>
                  <a:lnTo>
                    <a:pt x="870" y="727"/>
                  </a:lnTo>
                  <a:lnTo>
                    <a:pt x="871" y="727"/>
                  </a:lnTo>
                  <a:lnTo>
                    <a:pt x="871" y="727"/>
                  </a:lnTo>
                  <a:lnTo>
                    <a:pt x="872" y="727"/>
                  </a:lnTo>
                  <a:lnTo>
                    <a:pt x="872" y="727"/>
                  </a:lnTo>
                  <a:lnTo>
                    <a:pt x="873" y="727"/>
                  </a:lnTo>
                  <a:lnTo>
                    <a:pt x="873" y="727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5" y="727"/>
                  </a:lnTo>
                  <a:lnTo>
                    <a:pt x="875" y="727"/>
                  </a:lnTo>
                  <a:lnTo>
                    <a:pt x="876" y="727"/>
                  </a:lnTo>
                  <a:lnTo>
                    <a:pt x="876" y="727"/>
                  </a:lnTo>
                  <a:lnTo>
                    <a:pt x="877" y="727"/>
                  </a:lnTo>
                  <a:lnTo>
                    <a:pt x="877" y="727"/>
                  </a:lnTo>
                  <a:lnTo>
                    <a:pt x="878" y="727"/>
                  </a:lnTo>
                  <a:lnTo>
                    <a:pt x="878" y="727"/>
                  </a:lnTo>
                  <a:lnTo>
                    <a:pt x="879" y="727"/>
                  </a:lnTo>
                  <a:lnTo>
                    <a:pt x="879" y="727"/>
                  </a:lnTo>
                  <a:lnTo>
                    <a:pt x="880" y="727"/>
                  </a:lnTo>
                  <a:lnTo>
                    <a:pt x="880" y="727"/>
                  </a:lnTo>
                  <a:lnTo>
                    <a:pt x="882" y="727"/>
                  </a:lnTo>
                  <a:lnTo>
                    <a:pt x="882" y="727"/>
                  </a:lnTo>
                  <a:lnTo>
                    <a:pt x="882" y="727"/>
                  </a:lnTo>
                  <a:lnTo>
                    <a:pt x="883" y="727"/>
                  </a:lnTo>
                  <a:lnTo>
                    <a:pt x="883" y="727"/>
                  </a:lnTo>
                  <a:lnTo>
                    <a:pt x="884" y="727"/>
                  </a:lnTo>
                  <a:lnTo>
                    <a:pt x="884" y="727"/>
                  </a:lnTo>
                  <a:lnTo>
                    <a:pt x="885" y="727"/>
                  </a:lnTo>
                  <a:lnTo>
                    <a:pt x="885" y="727"/>
                  </a:lnTo>
                  <a:lnTo>
                    <a:pt x="887" y="727"/>
                  </a:lnTo>
                  <a:lnTo>
                    <a:pt x="887" y="727"/>
                  </a:lnTo>
                  <a:lnTo>
                    <a:pt x="887" y="727"/>
                  </a:lnTo>
                  <a:lnTo>
                    <a:pt x="888" y="697"/>
                  </a:lnTo>
                  <a:lnTo>
                    <a:pt x="888" y="727"/>
                  </a:lnTo>
                  <a:lnTo>
                    <a:pt x="889" y="628"/>
                  </a:lnTo>
                  <a:lnTo>
                    <a:pt x="889" y="727"/>
                  </a:lnTo>
                  <a:lnTo>
                    <a:pt x="890" y="636"/>
                  </a:lnTo>
                  <a:lnTo>
                    <a:pt x="890" y="727"/>
                  </a:lnTo>
                  <a:lnTo>
                    <a:pt x="891" y="722"/>
                  </a:lnTo>
                  <a:lnTo>
                    <a:pt x="891" y="727"/>
                  </a:lnTo>
                  <a:lnTo>
                    <a:pt x="892" y="727"/>
                  </a:lnTo>
                  <a:lnTo>
                    <a:pt x="892" y="727"/>
                  </a:lnTo>
                  <a:lnTo>
                    <a:pt x="893" y="727"/>
                  </a:lnTo>
                  <a:lnTo>
                    <a:pt x="893" y="727"/>
                  </a:lnTo>
                  <a:lnTo>
                    <a:pt x="894" y="727"/>
                  </a:lnTo>
                  <a:lnTo>
                    <a:pt x="894" y="727"/>
                  </a:lnTo>
                  <a:lnTo>
                    <a:pt x="895" y="727"/>
                  </a:lnTo>
                  <a:lnTo>
                    <a:pt x="895" y="727"/>
                  </a:lnTo>
                  <a:lnTo>
                    <a:pt x="896" y="727"/>
                  </a:lnTo>
                  <a:lnTo>
                    <a:pt x="896" y="727"/>
                  </a:lnTo>
                  <a:lnTo>
                    <a:pt x="897" y="726"/>
                  </a:lnTo>
                  <a:lnTo>
                    <a:pt x="897" y="727"/>
                  </a:lnTo>
                  <a:lnTo>
                    <a:pt x="898" y="727"/>
                  </a:lnTo>
                  <a:lnTo>
                    <a:pt x="898" y="713"/>
                  </a:lnTo>
                  <a:lnTo>
                    <a:pt x="899" y="714"/>
                  </a:lnTo>
                  <a:lnTo>
                    <a:pt x="899" y="727"/>
                  </a:lnTo>
                  <a:lnTo>
                    <a:pt x="900" y="719"/>
                  </a:lnTo>
                  <a:lnTo>
                    <a:pt x="900" y="727"/>
                  </a:lnTo>
                  <a:lnTo>
                    <a:pt x="901" y="727"/>
                  </a:lnTo>
                  <a:lnTo>
                    <a:pt x="901" y="727"/>
                  </a:lnTo>
                  <a:lnTo>
                    <a:pt x="902" y="727"/>
                  </a:lnTo>
                  <a:lnTo>
                    <a:pt x="902" y="727"/>
                  </a:lnTo>
                  <a:lnTo>
                    <a:pt x="903" y="727"/>
                  </a:lnTo>
                  <a:lnTo>
                    <a:pt x="903" y="727"/>
                  </a:lnTo>
                  <a:lnTo>
                    <a:pt x="904" y="727"/>
                  </a:lnTo>
                  <a:lnTo>
                    <a:pt x="904" y="727"/>
                  </a:lnTo>
                  <a:lnTo>
                    <a:pt x="905" y="726"/>
                  </a:lnTo>
                  <a:lnTo>
                    <a:pt x="905" y="727"/>
                  </a:lnTo>
                  <a:lnTo>
                    <a:pt x="906" y="726"/>
                  </a:lnTo>
                  <a:lnTo>
                    <a:pt x="906" y="727"/>
                  </a:lnTo>
                  <a:lnTo>
                    <a:pt x="908" y="727"/>
                  </a:lnTo>
                  <a:lnTo>
                    <a:pt x="908" y="727"/>
                  </a:lnTo>
                  <a:lnTo>
                    <a:pt x="908" y="727"/>
                  </a:lnTo>
                  <a:lnTo>
                    <a:pt x="911" y="727"/>
                  </a:lnTo>
                  <a:lnTo>
                    <a:pt x="911" y="727"/>
                  </a:lnTo>
                  <a:lnTo>
                    <a:pt x="911" y="727"/>
                  </a:lnTo>
                  <a:lnTo>
                    <a:pt x="912" y="727"/>
                  </a:lnTo>
                  <a:lnTo>
                    <a:pt x="912" y="727"/>
                  </a:lnTo>
                  <a:lnTo>
                    <a:pt x="913" y="712"/>
                  </a:lnTo>
                  <a:lnTo>
                    <a:pt x="913" y="727"/>
                  </a:lnTo>
                  <a:lnTo>
                    <a:pt x="914" y="727"/>
                  </a:lnTo>
                  <a:lnTo>
                    <a:pt x="914" y="653"/>
                  </a:lnTo>
                  <a:lnTo>
                    <a:pt x="915" y="659"/>
                  </a:lnTo>
                  <a:lnTo>
                    <a:pt x="915" y="727"/>
                  </a:lnTo>
                  <a:lnTo>
                    <a:pt x="916" y="723"/>
                  </a:lnTo>
                  <a:lnTo>
                    <a:pt x="916" y="727"/>
                  </a:lnTo>
                  <a:lnTo>
                    <a:pt x="917" y="727"/>
                  </a:lnTo>
                  <a:lnTo>
                    <a:pt x="917" y="727"/>
                  </a:lnTo>
                  <a:lnTo>
                    <a:pt x="918" y="727"/>
                  </a:lnTo>
                  <a:lnTo>
                    <a:pt x="918" y="727"/>
                  </a:lnTo>
                  <a:lnTo>
                    <a:pt x="919" y="727"/>
                  </a:lnTo>
                  <a:lnTo>
                    <a:pt x="919" y="727"/>
                  </a:lnTo>
                  <a:lnTo>
                    <a:pt x="921" y="727"/>
                  </a:lnTo>
                  <a:lnTo>
                    <a:pt x="921" y="727"/>
                  </a:lnTo>
                  <a:lnTo>
                    <a:pt x="921" y="727"/>
                  </a:lnTo>
                  <a:lnTo>
                    <a:pt x="922" y="727"/>
                  </a:lnTo>
                  <a:lnTo>
                    <a:pt x="922" y="727"/>
                  </a:lnTo>
                  <a:lnTo>
                    <a:pt x="923" y="727"/>
                  </a:lnTo>
                  <a:lnTo>
                    <a:pt x="923" y="727"/>
                  </a:lnTo>
                  <a:lnTo>
                    <a:pt x="924" y="727"/>
                  </a:lnTo>
                  <a:lnTo>
                    <a:pt x="924" y="727"/>
                  </a:lnTo>
                  <a:lnTo>
                    <a:pt x="925" y="727"/>
                  </a:lnTo>
                  <a:lnTo>
                    <a:pt x="925" y="727"/>
                  </a:lnTo>
                  <a:lnTo>
                    <a:pt x="926" y="727"/>
                  </a:lnTo>
                  <a:lnTo>
                    <a:pt x="926" y="727"/>
                  </a:lnTo>
                  <a:lnTo>
                    <a:pt x="928" y="727"/>
                  </a:lnTo>
                  <a:lnTo>
                    <a:pt x="928" y="727"/>
                  </a:lnTo>
                  <a:lnTo>
                    <a:pt x="928" y="727"/>
                  </a:lnTo>
                  <a:lnTo>
                    <a:pt x="929" y="727"/>
                  </a:lnTo>
                  <a:lnTo>
                    <a:pt x="929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1" y="727"/>
                  </a:lnTo>
                  <a:lnTo>
                    <a:pt x="931" y="727"/>
                  </a:lnTo>
                  <a:lnTo>
                    <a:pt x="932" y="727"/>
                  </a:lnTo>
                  <a:lnTo>
                    <a:pt x="932" y="727"/>
                  </a:lnTo>
                  <a:lnTo>
                    <a:pt x="933" y="727"/>
                  </a:lnTo>
                  <a:lnTo>
                    <a:pt x="933" y="727"/>
                  </a:lnTo>
                  <a:lnTo>
                    <a:pt x="934" y="727"/>
                  </a:lnTo>
                  <a:lnTo>
                    <a:pt x="934" y="727"/>
                  </a:lnTo>
                  <a:lnTo>
                    <a:pt x="935" y="727"/>
                  </a:lnTo>
                  <a:lnTo>
                    <a:pt x="935" y="727"/>
                  </a:lnTo>
                  <a:lnTo>
                    <a:pt x="936" y="727"/>
                  </a:lnTo>
                  <a:lnTo>
                    <a:pt x="936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8" y="727"/>
                  </a:lnTo>
                  <a:lnTo>
                    <a:pt x="938" y="727"/>
                  </a:lnTo>
                  <a:lnTo>
                    <a:pt x="939" y="727"/>
                  </a:lnTo>
                  <a:lnTo>
                    <a:pt x="939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1" y="727"/>
                  </a:lnTo>
                  <a:lnTo>
                    <a:pt x="941" y="727"/>
                  </a:lnTo>
                  <a:lnTo>
                    <a:pt x="942" y="727"/>
                  </a:lnTo>
                  <a:lnTo>
                    <a:pt x="942" y="727"/>
                  </a:lnTo>
                  <a:lnTo>
                    <a:pt x="943" y="727"/>
                  </a:lnTo>
                  <a:lnTo>
                    <a:pt x="943" y="727"/>
                  </a:lnTo>
                  <a:lnTo>
                    <a:pt x="944" y="727"/>
                  </a:lnTo>
                  <a:lnTo>
                    <a:pt x="944" y="727"/>
                  </a:lnTo>
                  <a:lnTo>
                    <a:pt x="945" y="727"/>
                  </a:lnTo>
                  <a:lnTo>
                    <a:pt x="945" y="727"/>
                  </a:lnTo>
                  <a:lnTo>
                    <a:pt x="946" y="727"/>
                  </a:lnTo>
                  <a:lnTo>
                    <a:pt x="946" y="727"/>
                  </a:lnTo>
                  <a:lnTo>
                    <a:pt x="947" y="727"/>
                  </a:lnTo>
                  <a:lnTo>
                    <a:pt x="947" y="727"/>
                  </a:lnTo>
                  <a:lnTo>
                    <a:pt x="948" y="727"/>
                  </a:lnTo>
                  <a:lnTo>
                    <a:pt x="948" y="727"/>
                  </a:lnTo>
                  <a:lnTo>
                    <a:pt x="949" y="727"/>
                  </a:lnTo>
                  <a:lnTo>
                    <a:pt x="949" y="727"/>
                  </a:lnTo>
                  <a:lnTo>
                    <a:pt x="950" y="727"/>
                  </a:lnTo>
                  <a:lnTo>
                    <a:pt x="950" y="727"/>
                  </a:lnTo>
                  <a:lnTo>
                    <a:pt x="952" y="727"/>
                  </a:lnTo>
                  <a:lnTo>
                    <a:pt x="952" y="727"/>
                  </a:lnTo>
                  <a:lnTo>
                    <a:pt x="952" y="727"/>
                  </a:lnTo>
                  <a:lnTo>
                    <a:pt x="953" y="727"/>
                  </a:lnTo>
                  <a:lnTo>
                    <a:pt x="953" y="727"/>
                  </a:lnTo>
                  <a:lnTo>
                    <a:pt x="954" y="727"/>
                  </a:lnTo>
                  <a:lnTo>
                    <a:pt x="954" y="727"/>
                  </a:lnTo>
                  <a:lnTo>
                    <a:pt x="955" y="716"/>
                  </a:lnTo>
                  <a:lnTo>
                    <a:pt x="955" y="727"/>
                  </a:lnTo>
                  <a:lnTo>
                    <a:pt x="956" y="665"/>
                  </a:lnTo>
                  <a:lnTo>
                    <a:pt x="956" y="727"/>
                  </a:lnTo>
                  <a:lnTo>
                    <a:pt x="957" y="665"/>
                  </a:lnTo>
                  <a:lnTo>
                    <a:pt x="957" y="727"/>
                  </a:lnTo>
                  <a:lnTo>
                    <a:pt x="958" y="723"/>
                  </a:lnTo>
                  <a:lnTo>
                    <a:pt x="958" y="727"/>
                  </a:lnTo>
                  <a:lnTo>
                    <a:pt x="959" y="727"/>
                  </a:lnTo>
                  <a:lnTo>
                    <a:pt x="959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1" y="727"/>
                  </a:lnTo>
                  <a:lnTo>
                    <a:pt x="961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3" y="727"/>
                  </a:lnTo>
                  <a:lnTo>
                    <a:pt x="963" y="727"/>
                  </a:lnTo>
                  <a:lnTo>
                    <a:pt x="964" y="727"/>
                  </a:lnTo>
                  <a:lnTo>
                    <a:pt x="964" y="727"/>
                  </a:lnTo>
                  <a:lnTo>
                    <a:pt x="965" y="718"/>
                  </a:lnTo>
                  <a:lnTo>
                    <a:pt x="965" y="727"/>
                  </a:lnTo>
                  <a:lnTo>
                    <a:pt x="966" y="718"/>
                  </a:lnTo>
                  <a:lnTo>
                    <a:pt x="966" y="727"/>
                  </a:lnTo>
                  <a:lnTo>
                    <a:pt x="967" y="727"/>
                  </a:lnTo>
                  <a:lnTo>
                    <a:pt x="967" y="727"/>
                  </a:lnTo>
                  <a:lnTo>
                    <a:pt x="968" y="727"/>
                  </a:lnTo>
                  <a:lnTo>
                    <a:pt x="968" y="727"/>
                  </a:lnTo>
                  <a:lnTo>
                    <a:pt x="969" y="727"/>
                  </a:lnTo>
                  <a:lnTo>
                    <a:pt x="969" y="727"/>
                  </a:lnTo>
                  <a:lnTo>
                    <a:pt x="970" y="727"/>
                  </a:lnTo>
                  <a:lnTo>
                    <a:pt x="970" y="727"/>
                  </a:lnTo>
                  <a:lnTo>
                    <a:pt x="971" y="727"/>
                  </a:lnTo>
                  <a:lnTo>
                    <a:pt x="971" y="727"/>
                  </a:lnTo>
                  <a:lnTo>
                    <a:pt x="972" y="727"/>
                  </a:lnTo>
                  <a:lnTo>
                    <a:pt x="972" y="727"/>
                  </a:lnTo>
                  <a:lnTo>
                    <a:pt x="973" y="727"/>
                  </a:lnTo>
                  <a:lnTo>
                    <a:pt x="973" y="727"/>
                  </a:lnTo>
                  <a:lnTo>
                    <a:pt x="974" y="727"/>
                  </a:lnTo>
                  <a:lnTo>
                    <a:pt x="974" y="727"/>
                  </a:lnTo>
                  <a:lnTo>
                    <a:pt x="975" y="727"/>
                  </a:lnTo>
                  <a:lnTo>
                    <a:pt x="975" y="727"/>
                  </a:lnTo>
                  <a:lnTo>
                    <a:pt x="976" y="727"/>
                  </a:lnTo>
                  <a:lnTo>
                    <a:pt x="976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78" y="726"/>
                  </a:lnTo>
                  <a:lnTo>
                    <a:pt x="978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1" y="727"/>
                  </a:lnTo>
                  <a:lnTo>
                    <a:pt x="981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3" y="727"/>
                  </a:lnTo>
                  <a:lnTo>
                    <a:pt x="983" y="727"/>
                  </a:lnTo>
                  <a:lnTo>
                    <a:pt x="985" y="727"/>
                  </a:lnTo>
                  <a:lnTo>
                    <a:pt x="985" y="727"/>
                  </a:lnTo>
                  <a:lnTo>
                    <a:pt x="985" y="727"/>
                  </a:lnTo>
                  <a:lnTo>
                    <a:pt x="986" y="727"/>
                  </a:lnTo>
                  <a:lnTo>
                    <a:pt x="986" y="727"/>
                  </a:lnTo>
                  <a:lnTo>
                    <a:pt x="987" y="727"/>
                  </a:lnTo>
                  <a:lnTo>
                    <a:pt x="987" y="727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89" y="727"/>
                  </a:lnTo>
                  <a:lnTo>
                    <a:pt x="989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1" y="727"/>
                  </a:lnTo>
                  <a:lnTo>
                    <a:pt x="991" y="727"/>
                  </a:lnTo>
                  <a:lnTo>
                    <a:pt x="992" y="727"/>
                  </a:lnTo>
                  <a:lnTo>
                    <a:pt x="992" y="727"/>
                  </a:lnTo>
                  <a:lnTo>
                    <a:pt x="993" y="727"/>
                  </a:lnTo>
                  <a:lnTo>
                    <a:pt x="993" y="727"/>
                  </a:lnTo>
                  <a:lnTo>
                    <a:pt x="994" y="727"/>
                  </a:lnTo>
                  <a:lnTo>
                    <a:pt x="994" y="727"/>
                  </a:lnTo>
                  <a:lnTo>
                    <a:pt x="995" y="727"/>
                  </a:lnTo>
                  <a:lnTo>
                    <a:pt x="995" y="727"/>
                  </a:lnTo>
                  <a:lnTo>
                    <a:pt x="996" y="727"/>
                  </a:lnTo>
                  <a:lnTo>
                    <a:pt x="996" y="727"/>
                  </a:lnTo>
                  <a:lnTo>
                    <a:pt x="997" y="723"/>
                  </a:lnTo>
                  <a:lnTo>
                    <a:pt x="997" y="727"/>
                  </a:lnTo>
                  <a:lnTo>
                    <a:pt x="998" y="722"/>
                  </a:lnTo>
                  <a:lnTo>
                    <a:pt x="998" y="727"/>
                  </a:lnTo>
                  <a:lnTo>
                    <a:pt x="999" y="708"/>
                  </a:lnTo>
                  <a:lnTo>
                    <a:pt x="999" y="727"/>
                  </a:lnTo>
                  <a:lnTo>
                    <a:pt x="1000" y="720"/>
                  </a:lnTo>
                  <a:lnTo>
                    <a:pt x="1000" y="727"/>
                  </a:lnTo>
                  <a:lnTo>
                    <a:pt x="1001" y="727"/>
                  </a:lnTo>
                  <a:lnTo>
                    <a:pt x="1001" y="727"/>
                  </a:lnTo>
                  <a:lnTo>
                    <a:pt x="1002" y="727"/>
                  </a:lnTo>
                  <a:lnTo>
                    <a:pt x="1002" y="727"/>
                  </a:lnTo>
                  <a:lnTo>
                    <a:pt x="1004" y="727"/>
                  </a:lnTo>
                  <a:lnTo>
                    <a:pt x="1004" y="727"/>
                  </a:lnTo>
                  <a:lnTo>
                    <a:pt x="1004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6" y="724"/>
                  </a:lnTo>
                  <a:lnTo>
                    <a:pt x="1006" y="727"/>
                  </a:lnTo>
                  <a:lnTo>
                    <a:pt x="1007" y="696"/>
                  </a:lnTo>
                  <a:lnTo>
                    <a:pt x="1007" y="727"/>
                  </a:lnTo>
                  <a:lnTo>
                    <a:pt x="1008" y="580"/>
                  </a:lnTo>
                  <a:lnTo>
                    <a:pt x="1008" y="727"/>
                  </a:lnTo>
                  <a:lnTo>
                    <a:pt x="1009" y="655"/>
                  </a:lnTo>
                  <a:lnTo>
                    <a:pt x="1009" y="727"/>
                  </a:lnTo>
                  <a:lnTo>
                    <a:pt x="1010" y="727"/>
                  </a:lnTo>
                  <a:lnTo>
                    <a:pt x="1010" y="727"/>
                  </a:lnTo>
                  <a:lnTo>
                    <a:pt x="1011" y="727"/>
                  </a:lnTo>
                  <a:lnTo>
                    <a:pt x="1011" y="727"/>
                  </a:lnTo>
                  <a:lnTo>
                    <a:pt x="1012" y="727"/>
                  </a:lnTo>
                  <a:lnTo>
                    <a:pt x="1012" y="727"/>
                  </a:lnTo>
                  <a:lnTo>
                    <a:pt x="1013" y="727"/>
                  </a:lnTo>
                  <a:lnTo>
                    <a:pt x="1013" y="727"/>
                  </a:lnTo>
                  <a:lnTo>
                    <a:pt x="1014" y="727"/>
                  </a:lnTo>
                  <a:lnTo>
                    <a:pt x="1014" y="727"/>
                  </a:lnTo>
                  <a:lnTo>
                    <a:pt x="1015" y="725"/>
                  </a:lnTo>
                  <a:lnTo>
                    <a:pt x="1015" y="727"/>
                  </a:lnTo>
                  <a:lnTo>
                    <a:pt x="1016" y="727"/>
                  </a:lnTo>
                  <a:lnTo>
                    <a:pt x="1016" y="724"/>
                  </a:lnTo>
                  <a:lnTo>
                    <a:pt x="1017" y="703"/>
                  </a:lnTo>
                  <a:lnTo>
                    <a:pt x="1017" y="727"/>
                  </a:lnTo>
                  <a:lnTo>
                    <a:pt x="1018" y="713"/>
                  </a:lnTo>
                  <a:lnTo>
                    <a:pt x="1018" y="727"/>
                  </a:lnTo>
                  <a:lnTo>
                    <a:pt x="1019" y="718"/>
                  </a:lnTo>
                  <a:lnTo>
                    <a:pt x="1019" y="72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1" y="727"/>
                  </a:lnTo>
                  <a:lnTo>
                    <a:pt x="1021" y="727"/>
                  </a:lnTo>
                  <a:lnTo>
                    <a:pt x="1022" y="727"/>
                  </a:lnTo>
                  <a:lnTo>
                    <a:pt x="1022" y="727"/>
                  </a:lnTo>
                  <a:lnTo>
                    <a:pt x="1023" y="725"/>
                  </a:lnTo>
                  <a:lnTo>
                    <a:pt x="1023" y="727"/>
                  </a:lnTo>
                  <a:lnTo>
                    <a:pt x="1024" y="727"/>
                  </a:lnTo>
                  <a:lnTo>
                    <a:pt x="1024" y="675"/>
                  </a:lnTo>
                  <a:lnTo>
                    <a:pt x="1025" y="687"/>
                  </a:lnTo>
                  <a:lnTo>
                    <a:pt x="1025" y="727"/>
                  </a:lnTo>
                  <a:lnTo>
                    <a:pt x="1026" y="727"/>
                  </a:lnTo>
                  <a:lnTo>
                    <a:pt x="1026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8" y="727"/>
                  </a:lnTo>
                  <a:lnTo>
                    <a:pt x="1028" y="727"/>
                  </a:lnTo>
                  <a:lnTo>
                    <a:pt x="1029" y="727"/>
                  </a:lnTo>
                  <a:lnTo>
                    <a:pt x="1029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1" y="727"/>
                  </a:lnTo>
                  <a:lnTo>
                    <a:pt x="1031" y="727"/>
                  </a:lnTo>
                  <a:lnTo>
                    <a:pt x="1032" y="718"/>
                  </a:lnTo>
                  <a:lnTo>
                    <a:pt x="1032" y="727"/>
                  </a:lnTo>
                  <a:lnTo>
                    <a:pt x="1033" y="696"/>
                  </a:lnTo>
                  <a:lnTo>
                    <a:pt x="1033" y="727"/>
                  </a:lnTo>
                  <a:lnTo>
                    <a:pt x="1034" y="713"/>
                  </a:lnTo>
                  <a:lnTo>
                    <a:pt x="1034" y="727"/>
                  </a:lnTo>
                  <a:lnTo>
                    <a:pt x="1035" y="727"/>
                  </a:lnTo>
                  <a:lnTo>
                    <a:pt x="1035" y="727"/>
                  </a:lnTo>
                  <a:lnTo>
                    <a:pt x="1036" y="727"/>
                  </a:lnTo>
                  <a:lnTo>
                    <a:pt x="1036" y="727"/>
                  </a:lnTo>
                  <a:lnTo>
                    <a:pt x="1037" y="727"/>
                  </a:lnTo>
                  <a:lnTo>
                    <a:pt x="1037" y="727"/>
                  </a:lnTo>
                  <a:lnTo>
                    <a:pt x="1038" y="727"/>
                  </a:lnTo>
                  <a:lnTo>
                    <a:pt x="1038" y="727"/>
                  </a:lnTo>
                  <a:lnTo>
                    <a:pt x="1039" y="727"/>
                  </a:lnTo>
                  <a:lnTo>
                    <a:pt x="1039" y="727"/>
                  </a:lnTo>
                  <a:lnTo>
                    <a:pt x="1040" y="727"/>
                  </a:lnTo>
                  <a:lnTo>
                    <a:pt x="1040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3" y="727"/>
                  </a:lnTo>
                  <a:lnTo>
                    <a:pt x="1043" y="727"/>
                  </a:lnTo>
                  <a:lnTo>
                    <a:pt x="1045" y="727"/>
                  </a:lnTo>
                  <a:lnTo>
                    <a:pt x="1045" y="727"/>
                  </a:lnTo>
                  <a:lnTo>
                    <a:pt x="1045" y="727"/>
                  </a:lnTo>
                  <a:lnTo>
                    <a:pt x="1046" y="727"/>
                  </a:lnTo>
                  <a:lnTo>
                    <a:pt x="1046" y="727"/>
                  </a:lnTo>
                  <a:lnTo>
                    <a:pt x="1047" y="727"/>
                  </a:lnTo>
                  <a:lnTo>
                    <a:pt x="1047" y="727"/>
                  </a:lnTo>
                  <a:lnTo>
                    <a:pt x="1048" y="726"/>
                  </a:lnTo>
                  <a:lnTo>
                    <a:pt x="1048" y="727"/>
                  </a:lnTo>
                  <a:lnTo>
                    <a:pt x="1049" y="722"/>
                  </a:lnTo>
                  <a:lnTo>
                    <a:pt x="1049" y="727"/>
                  </a:lnTo>
                  <a:lnTo>
                    <a:pt x="1050" y="727"/>
                  </a:lnTo>
                  <a:lnTo>
                    <a:pt x="1050" y="723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2" y="727"/>
                  </a:lnTo>
                  <a:lnTo>
                    <a:pt x="1052" y="727"/>
                  </a:lnTo>
                  <a:lnTo>
                    <a:pt x="1053" y="727"/>
                  </a:lnTo>
                  <a:lnTo>
                    <a:pt x="1053" y="727"/>
                  </a:lnTo>
                  <a:lnTo>
                    <a:pt x="1054" y="727"/>
                  </a:lnTo>
                  <a:lnTo>
                    <a:pt x="1054" y="727"/>
                  </a:lnTo>
                  <a:lnTo>
                    <a:pt x="1055" y="727"/>
                  </a:lnTo>
                  <a:lnTo>
                    <a:pt x="1055" y="727"/>
                  </a:lnTo>
                  <a:lnTo>
                    <a:pt x="1056" y="727"/>
                  </a:lnTo>
                  <a:lnTo>
                    <a:pt x="1056" y="727"/>
                  </a:lnTo>
                  <a:lnTo>
                    <a:pt x="1057" y="681"/>
                  </a:lnTo>
                  <a:lnTo>
                    <a:pt x="1057" y="727"/>
                  </a:lnTo>
                  <a:lnTo>
                    <a:pt x="1058" y="592"/>
                  </a:lnTo>
                  <a:lnTo>
                    <a:pt x="1058" y="727"/>
                  </a:lnTo>
                  <a:lnTo>
                    <a:pt x="1059" y="588"/>
                  </a:lnTo>
                  <a:lnTo>
                    <a:pt x="1059" y="727"/>
                  </a:lnTo>
                  <a:lnTo>
                    <a:pt x="1060" y="714"/>
                  </a:lnTo>
                  <a:lnTo>
                    <a:pt x="1060" y="727"/>
                  </a:lnTo>
                  <a:lnTo>
                    <a:pt x="1061" y="726"/>
                  </a:lnTo>
                  <a:lnTo>
                    <a:pt x="1061" y="727"/>
                  </a:lnTo>
                  <a:lnTo>
                    <a:pt x="1062" y="727"/>
                  </a:lnTo>
                  <a:lnTo>
                    <a:pt x="1062" y="727"/>
                  </a:lnTo>
                  <a:lnTo>
                    <a:pt x="1063" y="727"/>
                  </a:lnTo>
                  <a:lnTo>
                    <a:pt x="1063" y="727"/>
                  </a:lnTo>
                  <a:lnTo>
                    <a:pt x="1064" y="727"/>
                  </a:lnTo>
                  <a:lnTo>
                    <a:pt x="1064" y="727"/>
                  </a:lnTo>
                  <a:lnTo>
                    <a:pt x="1065" y="727"/>
                  </a:lnTo>
                  <a:lnTo>
                    <a:pt x="1065" y="727"/>
                  </a:lnTo>
                  <a:lnTo>
                    <a:pt x="1066" y="727"/>
                  </a:lnTo>
                  <a:lnTo>
                    <a:pt x="1066" y="727"/>
                  </a:lnTo>
                  <a:lnTo>
                    <a:pt x="1067" y="727"/>
                  </a:lnTo>
                  <a:lnTo>
                    <a:pt x="1067" y="727"/>
                  </a:lnTo>
                  <a:lnTo>
                    <a:pt x="1068" y="727"/>
                  </a:lnTo>
                  <a:lnTo>
                    <a:pt x="1068" y="727"/>
                  </a:lnTo>
                  <a:lnTo>
                    <a:pt x="1069" y="727"/>
                  </a:lnTo>
                  <a:lnTo>
                    <a:pt x="1069" y="727"/>
                  </a:lnTo>
                  <a:lnTo>
                    <a:pt x="1070" y="726"/>
                  </a:lnTo>
                  <a:lnTo>
                    <a:pt x="1070" y="727"/>
                  </a:lnTo>
                  <a:lnTo>
                    <a:pt x="1071" y="727"/>
                  </a:lnTo>
                  <a:lnTo>
                    <a:pt x="1071" y="727"/>
                  </a:lnTo>
                  <a:lnTo>
                    <a:pt x="1072" y="727"/>
                  </a:lnTo>
                  <a:lnTo>
                    <a:pt x="1072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4" y="727"/>
                  </a:lnTo>
                  <a:lnTo>
                    <a:pt x="1074" y="727"/>
                  </a:lnTo>
                  <a:lnTo>
                    <a:pt x="1075" y="727"/>
                  </a:lnTo>
                  <a:lnTo>
                    <a:pt x="1075" y="727"/>
                  </a:lnTo>
                  <a:lnTo>
                    <a:pt x="1076" y="727"/>
                  </a:lnTo>
                  <a:lnTo>
                    <a:pt x="1076" y="727"/>
                  </a:lnTo>
                  <a:lnTo>
                    <a:pt x="1077" y="727"/>
                  </a:lnTo>
                  <a:lnTo>
                    <a:pt x="1077" y="727"/>
                  </a:lnTo>
                  <a:lnTo>
                    <a:pt x="1078" y="727"/>
                  </a:lnTo>
                  <a:lnTo>
                    <a:pt x="1078" y="727"/>
                  </a:lnTo>
                  <a:lnTo>
                    <a:pt x="1079" y="727"/>
                  </a:lnTo>
                  <a:lnTo>
                    <a:pt x="1079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1" y="727"/>
                  </a:lnTo>
                  <a:lnTo>
                    <a:pt x="1081" y="727"/>
                  </a:lnTo>
                  <a:lnTo>
                    <a:pt x="1082" y="727"/>
                  </a:lnTo>
                  <a:lnTo>
                    <a:pt x="1082" y="727"/>
                  </a:lnTo>
                  <a:lnTo>
                    <a:pt x="1083" y="727"/>
                  </a:lnTo>
                  <a:lnTo>
                    <a:pt x="1083" y="719"/>
                  </a:lnTo>
                  <a:lnTo>
                    <a:pt x="1084" y="670"/>
                  </a:lnTo>
                  <a:lnTo>
                    <a:pt x="1084" y="727"/>
                  </a:lnTo>
                  <a:lnTo>
                    <a:pt x="1085" y="696"/>
                  </a:lnTo>
                  <a:lnTo>
                    <a:pt x="1085" y="727"/>
                  </a:lnTo>
                  <a:lnTo>
                    <a:pt x="1086" y="727"/>
                  </a:lnTo>
                  <a:lnTo>
                    <a:pt x="1086" y="727"/>
                  </a:lnTo>
                  <a:lnTo>
                    <a:pt x="1087" y="727"/>
                  </a:lnTo>
                  <a:lnTo>
                    <a:pt x="1087" y="727"/>
                  </a:lnTo>
                  <a:lnTo>
                    <a:pt x="1088" y="727"/>
                  </a:lnTo>
                  <a:lnTo>
                    <a:pt x="1088" y="727"/>
                  </a:lnTo>
                  <a:lnTo>
                    <a:pt x="1089" y="727"/>
                  </a:lnTo>
                  <a:lnTo>
                    <a:pt x="1089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1" y="727"/>
                  </a:lnTo>
                  <a:lnTo>
                    <a:pt x="1091" y="727"/>
                  </a:lnTo>
                  <a:lnTo>
                    <a:pt x="1092" y="723"/>
                  </a:lnTo>
                  <a:lnTo>
                    <a:pt x="1092" y="727"/>
                  </a:lnTo>
                  <a:lnTo>
                    <a:pt x="1093" y="718"/>
                  </a:lnTo>
                  <a:lnTo>
                    <a:pt x="1093" y="727"/>
                  </a:lnTo>
                  <a:lnTo>
                    <a:pt x="1094" y="720"/>
                  </a:lnTo>
                  <a:lnTo>
                    <a:pt x="1094" y="727"/>
                  </a:lnTo>
                  <a:lnTo>
                    <a:pt x="1095" y="727"/>
                  </a:lnTo>
                  <a:lnTo>
                    <a:pt x="1095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097" y="727"/>
                  </a:lnTo>
                  <a:lnTo>
                    <a:pt x="1097" y="727"/>
                  </a:lnTo>
                  <a:lnTo>
                    <a:pt x="1098" y="727"/>
                  </a:lnTo>
                  <a:lnTo>
                    <a:pt x="1098" y="727"/>
                  </a:lnTo>
                  <a:lnTo>
                    <a:pt x="1099" y="727"/>
                  </a:lnTo>
                  <a:lnTo>
                    <a:pt x="1099" y="727"/>
                  </a:lnTo>
                  <a:lnTo>
                    <a:pt x="1100" y="727"/>
                  </a:lnTo>
                  <a:lnTo>
                    <a:pt x="1100" y="727"/>
                  </a:lnTo>
                  <a:lnTo>
                    <a:pt x="1101" y="725"/>
                  </a:lnTo>
                  <a:lnTo>
                    <a:pt x="1101" y="727"/>
                  </a:lnTo>
                  <a:lnTo>
                    <a:pt x="1102" y="727"/>
                  </a:lnTo>
                  <a:lnTo>
                    <a:pt x="1102" y="727"/>
                  </a:lnTo>
                  <a:lnTo>
                    <a:pt x="1103" y="717"/>
                  </a:lnTo>
                  <a:lnTo>
                    <a:pt x="1103" y="727"/>
                  </a:lnTo>
                  <a:lnTo>
                    <a:pt x="1104" y="714"/>
                  </a:lnTo>
                  <a:lnTo>
                    <a:pt x="1104" y="727"/>
                  </a:lnTo>
                  <a:lnTo>
                    <a:pt x="1105" y="727"/>
                  </a:lnTo>
                  <a:lnTo>
                    <a:pt x="1105" y="727"/>
                  </a:lnTo>
                  <a:lnTo>
                    <a:pt x="1106" y="725"/>
                  </a:lnTo>
                  <a:lnTo>
                    <a:pt x="1106" y="727"/>
                  </a:lnTo>
                  <a:lnTo>
                    <a:pt x="1107" y="723"/>
                  </a:lnTo>
                  <a:lnTo>
                    <a:pt x="1107" y="727"/>
                  </a:lnTo>
                  <a:lnTo>
                    <a:pt x="1108" y="720"/>
                  </a:lnTo>
                  <a:lnTo>
                    <a:pt x="1108" y="727"/>
                  </a:lnTo>
                  <a:lnTo>
                    <a:pt x="1109" y="727"/>
                  </a:lnTo>
                  <a:lnTo>
                    <a:pt x="1109" y="727"/>
                  </a:lnTo>
                  <a:lnTo>
                    <a:pt x="1110" y="727"/>
                  </a:lnTo>
                  <a:lnTo>
                    <a:pt x="1110" y="727"/>
                  </a:lnTo>
                  <a:lnTo>
                    <a:pt x="1112" y="727"/>
                  </a:lnTo>
                  <a:lnTo>
                    <a:pt x="1112" y="727"/>
                  </a:lnTo>
                  <a:lnTo>
                    <a:pt x="1112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4" y="727"/>
                  </a:lnTo>
                  <a:lnTo>
                    <a:pt x="1114" y="727"/>
                  </a:lnTo>
                  <a:lnTo>
                    <a:pt x="1115" y="727"/>
                  </a:lnTo>
                  <a:lnTo>
                    <a:pt x="1115" y="727"/>
                  </a:lnTo>
                  <a:lnTo>
                    <a:pt x="1116" y="723"/>
                  </a:lnTo>
                  <a:lnTo>
                    <a:pt x="1116" y="727"/>
                  </a:lnTo>
                  <a:lnTo>
                    <a:pt x="1117" y="600"/>
                  </a:lnTo>
                  <a:lnTo>
                    <a:pt x="1117" y="727"/>
                  </a:lnTo>
                  <a:lnTo>
                    <a:pt x="1118" y="727"/>
                  </a:lnTo>
                  <a:lnTo>
                    <a:pt x="1118" y="577"/>
                  </a:lnTo>
                  <a:lnTo>
                    <a:pt x="1119" y="643"/>
                  </a:lnTo>
                  <a:lnTo>
                    <a:pt x="1119" y="727"/>
                  </a:lnTo>
                  <a:lnTo>
                    <a:pt x="1121" y="727"/>
                  </a:lnTo>
                  <a:lnTo>
                    <a:pt x="1121" y="727"/>
                  </a:lnTo>
                  <a:lnTo>
                    <a:pt x="1121" y="727"/>
                  </a:lnTo>
                  <a:lnTo>
                    <a:pt x="1122" y="725"/>
                  </a:lnTo>
                  <a:lnTo>
                    <a:pt x="1122" y="727"/>
                  </a:lnTo>
                  <a:lnTo>
                    <a:pt x="1123" y="726"/>
                  </a:lnTo>
                  <a:lnTo>
                    <a:pt x="1123" y="727"/>
                  </a:lnTo>
                  <a:lnTo>
                    <a:pt x="1124" y="727"/>
                  </a:lnTo>
                  <a:lnTo>
                    <a:pt x="1124" y="717"/>
                  </a:lnTo>
                  <a:lnTo>
                    <a:pt x="1125" y="720"/>
                  </a:lnTo>
                  <a:lnTo>
                    <a:pt x="1125" y="727"/>
                  </a:lnTo>
                  <a:lnTo>
                    <a:pt x="1126" y="690"/>
                  </a:lnTo>
                  <a:lnTo>
                    <a:pt x="1126" y="727"/>
                  </a:lnTo>
                  <a:lnTo>
                    <a:pt x="1127" y="706"/>
                  </a:lnTo>
                  <a:lnTo>
                    <a:pt x="1127" y="727"/>
                  </a:lnTo>
                  <a:lnTo>
                    <a:pt x="1130" y="727"/>
                  </a:lnTo>
                  <a:lnTo>
                    <a:pt x="1130" y="727"/>
                  </a:lnTo>
                  <a:lnTo>
                    <a:pt x="1130" y="727"/>
                  </a:lnTo>
                  <a:lnTo>
                    <a:pt x="1131" y="705"/>
                  </a:lnTo>
                  <a:lnTo>
                    <a:pt x="1131" y="727"/>
                  </a:lnTo>
                  <a:lnTo>
                    <a:pt x="1132" y="688"/>
                  </a:lnTo>
                  <a:lnTo>
                    <a:pt x="1132" y="727"/>
                  </a:lnTo>
                  <a:lnTo>
                    <a:pt x="1133" y="671"/>
                  </a:lnTo>
                  <a:lnTo>
                    <a:pt x="1133" y="727"/>
                  </a:lnTo>
                  <a:lnTo>
                    <a:pt x="1134" y="718"/>
                  </a:lnTo>
                  <a:lnTo>
                    <a:pt x="1134" y="727"/>
                  </a:lnTo>
                  <a:lnTo>
                    <a:pt x="1135" y="722"/>
                  </a:lnTo>
                  <a:lnTo>
                    <a:pt x="1135" y="727"/>
                  </a:lnTo>
                  <a:lnTo>
                    <a:pt x="1136" y="720"/>
                  </a:lnTo>
                  <a:lnTo>
                    <a:pt x="1136" y="727"/>
                  </a:lnTo>
                  <a:lnTo>
                    <a:pt x="1137" y="724"/>
                  </a:lnTo>
                  <a:lnTo>
                    <a:pt x="1137" y="727"/>
                  </a:lnTo>
                  <a:lnTo>
                    <a:pt x="1138" y="727"/>
                  </a:lnTo>
                  <a:lnTo>
                    <a:pt x="1138" y="727"/>
                  </a:lnTo>
                  <a:lnTo>
                    <a:pt x="1140" y="727"/>
                  </a:lnTo>
                  <a:lnTo>
                    <a:pt x="1140" y="720"/>
                  </a:lnTo>
                  <a:lnTo>
                    <a:pt x="1140" y="727"/>
                  </a:lnTo>
                  <a:lnTo>
                    <a:pt x="1141" y="719"/>
                  </a:lnTo>
                  <a:lnTo>
                    <a:pt x="1141" y="727"/>
                  </a:lnTo>
                  <a:lnTo>
                    <a:pt x="1142" y="727"/>
                  </a:lnTo>
                  <a:lnTo>
                    <a:pt x="1142" y="557"/>
                  </a:lnTo>
                  <a:lnTo>
                    <a:pt x="1143" y="504"/>
                  </a:lnTo>
                  <a:lnTo>
                    <a:pt x="1143" y="727"/>
                  </a:lnTo>
                  <a:lnTo>
                    <a:pt x="1144" y="698"/>
                  </a:lnTo>
                  <a:lnTo>
                    <a:pt x="1144" y="727"/>
                  </a:lnTo>
                  <a:lnTo>
                    <a:pt x="1145" y="727"/>
                  </a:lnTo>
                  <a:lnTo>
                    <a:pt x="1145" y="727"/>
                  </a:lnTo>
                  <a:lnTo>
                    <a:pt x="1146" y="727"/>
                  </a:lnTo>
                  <a:lnTo>
                    <a:pt x="1146" y="727"/>
                  </a:lnTo>
                  <a:lnTo>
                    <a:pt x="1147" y="727"/>
                  </a:lnTo>
                  <a:lnTo>
                    <a:pt x="1147" y="727"/>
                  </a:lnTo>
                  <a:lnTo>
                    <a:pt x="1148" y="727"/>
                  </a:lnTo>
                  <a:lnTo>
                    <a:pt x="1148" y="727"/>
                  </a:lnTo>
                  <a:lnTo>
                    <a:pt x="1149" y="727"/>
                  </a:lnTo>
                  <a:lnTo>
                    <a:pt x="1149" y="727"/>
                  </a:lnTo>
                  <a:lnTo>
                    <a:pt x="1151" y="727"/>
                  </a:lnTo>
                  <a:lnTo>
                    <a:pt x="1151" y="683"/>
                  </a:lnTo>
                  <a:lnTo>
                    <a:pt x="1151" y="727"/>
                  </a:lnTo>
                  <a:lnTo>
                    <a:pt x="1152" y="647"/>
                  </a:lnTo>
                  <a:lnTo>
                    <a:pt x="1152" y="727"/>
                  </a:lnTo>
                  <a:lnTo>
                    <a:pt x="1153" y="727"/>
                  </a:lnTo>
                  <a:lnTo>
                    <a:pt x="1153" y="646"/>
                  </a:lnTo>
                  <a:lnTo>
                    <a:pt x="1154" y="678"/>
                  </a:lnTo>
                  <a:lnTo>
                    <a:pt x="1154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6" y="727"/>
                  </a:lnTo>
                  <a:lnTo>
                    <a:pt x="1156" y="727"/>
                  </a:lnTo>
                  <a:lnTo>
                    <a:pt x="1158" y="727"/>
                  </a:lnTo>
                  <a:lnTo>
                    <a:pt x="1158" y="727"/>
                  </a:lnTo>
                  <a:lnTo>
                    <a:pt x="1158" y="727"/>
                  </a:lnTo>
                  <a:lnTo>
                    <a:pt x="1159" y="727"/>
                  </a:lnTo>
                  <a:lnTo>
                    <a:pt x="1159" y="727"/>
                  </a:lnTo>
                  <a:lnTo>
                    <a:pt x="1160" y="727"/>
                  </a:lnTo>
                  <a:lnTo>
                    <a:pt x="1160" y="727"/>
                  </a:lnTo>
                  <a:lnTo>
                    <a:pt x="1161" y="727"/>
                  </a:lnTo>
                  <a:lnTo>
                    <a:pt x="1161" y="727"/>
                  </a:lnTo>
                  <a:lnTo>
                    <a:pt x="1162" y="727"/>
                  </a:lnTo>
                  <a:lnTo>
                    <a:pt x="1162" y="727"/>
                  </a:lnTo>
                  <a:lnTo>
                    <a:pt x="1164" y="727"/>
                  </a:lnTo>
                  <a:lnTo>
                    <a:pt x="1164" y="727"/>
                  </a:lnTo>
                  <a:lnTo>
                    <a:pt x="1164" y="727"/>
                  </a:lnTo>
                  <a:lnTo>
                    <a:pt x="1165" y="727"/>
                  </a:lnTo>
                  <a:lnTo>
                    <a:pt x="1165" y="727"/>
                  </a:lnTo>
                  <a:lnTo>
                    <a:pt x="1166" y="727"/>
                  </a:lnTo>
                  <a:lnTo>
                    <a:pt x="1166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8" y="727"/>
                  </a:lnTo>
                  <a:lnTo>
                    <a:pt x="1168" y="727"/>
                  </a:lnTo>
                  <a:lnTo>
                    <a:pt x="1169" y="727"/>
                  </a:lnTo>
                  <a:lnTo>
                    <a:pt x="1169" y="727"/>
                  </a:lnTo>
                  <a:lnTo>
                    <a:pt x="1171" y="727"/>
                  </a:lnTo>
                  <a:lnTo>
                    <a:pt x="1171" y="727"/>
                  </a:lnTo>
                  <a:lnTo>
                    <a:pt x="1171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3" y="727"/>
                  </a:lnTo>
                  <a:lnTo>
                    <a:pt x="1173" y="727"/>
                  </a:lnTo>
                  <a:lnTo>
                    <a:pt x="1174" y="727"/>
                  </a:lnTo>
                  <a:lnTo>
                    <a:pt x="1174" y="727"/>
                  </a:lnTo>
                  <a:lnTo>
                    <a:pt x="1178" y="727"/>
                  </a:lnTo>
                  <a:lnTo>
                    <a:pt x="1178" y="727"/>
                  </a:lnTo>
                  <a:lnTo>
                    <a:pt x="1178" y="727"/>
                  </a:lnTo>
                  <a:lnTo>
                    <a:pt x="1179" y="727"/>
                  </a:lnTo>
                  <a:lnTo>
                    <a:pt x="1179" y="727"/>
                  </a:lnTo>
                  <a:lnTo>
                    <a:pt x="1181" y="727"/>
                  </a:lnTo>
                  <a:lnTo>
                    <a:pt x="1181" y="727"/>
                  </a:lnTo>
                  <a:lnTo>
                    <a:pt x="1181" y="727"/>
                  </a:lnTo>
                  <a:lnTo>
                    <a:pt x="1182" y="727"/>
                  </a:lnTo>
                  <a:lnTo>
                    <a:pt x="1182" y="727"/>
                  </a:lnTo>
                  <a:lnTo>
                    <a:pt x="1183" y="727"/>
                  </a:lnTo>
                  <a:lnTo>
                    <a:pt x="1183" y="727"/>
                  </a:lnTo>
                  <a:lnTo>
                    <a:pt x="1184" y="727"/>
                  </a:lnTo>
                  <a:lnTo>
                    <a:pt x="1184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7" y="72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681" name="TextBox 680"/>
            <p:cNvSpPr txBox="1"/>
            <p:nvPr/>
          </p:nvSpPr>
          <p:spPr>
            <a:xfrm>
              <a:off x="1376363" y="4787427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83" name="TextBox 682"/>
            <p:cNvSpPr txBox="1"/>
            <p:nvPr/>
          </p:nvSpPr>
          <p:spPr>
            <a:xfrm>
              <a:off x="1804988" y="3656983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85" name="TextBox 684"/>
            <p:cNvSpPr txBox="1"/>
            <p:nvPr/>
          </p:nvSpPr>
          <p:spPr>
            <a:xfrm>
              <a:off x="2171700" y="369317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86" name="TextBox 685"/>
            <p:cNvSpPr txBox="1"/>
            <p:nvPr/>
          </p:nvSpPr>
          <p:spPr>
            <a:xfrm>
              <a:off x="2662238" y="4196300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89" name="TextBox 688"/>
            <p:cNvSpPr txBox="1"/>
            <p:nvPr/>
          </p:nvSpPr>
          <p:spPr>
            <a:xfrm>
              <a:off x="3008933" y="5228053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92" name="TextBox 691"/>
            <p:cNvSpPr txBox="1"/>
            <p:nvPr/>
          </p:nvSpPr>
          <p:spPr>
            <a:xfrm>
              <a:off x="3196940" y="4899617"/>
              <a:ext cx="43497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95" name="TextBox 694"/>
            <p:cNvSpPr txBox="1"/>
            <p:nvPr/>
          </p:nvSpPr>
          <p:spPr>
            <a:xfrm>
              <a:off x="3849688" y="4530704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698" name="TextBox 697"/>
            <p:cNvSpPr txBox="1"/>
            <p:nvPr/>
          </p:nvSpPr>
          <p:spPr>
            <a:xfrm>
              <a:off x="4403727" y="4581128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00" name="TextBox 699"/>
            <p:cNvSpPr txBox="1"/>
            <p:nvPr/>
          </p:nvSpPr>
          <p:spPr>
            <a:xfrm>
              <a:off x="4876561" y="4319948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04" name="TextBox 703"/>
            <p:cNvSpPr txBox="1"/>
            <p:nvPr/>
          </p:nvSpPr>
          <p:spPr>
            <a:xfrm>
              <a:off x="5599776" y="4894014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06" name="TextBox 705"/>
            <p:cNvSpPr txBox="1"/>
            <p:nvPr/>
          </p:nvSpPr>
          <p:spPr>
            <a:xfrm>
              <a:off x="5932884" y="4789504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08" name="TextBox 707"/>
            <p:cNvSpPr txBox="1"/>
            <p:nvPr/>
          </p:nvSpPr>
          <p:spPr>
            <a:xfrm>
              <a:off x="6590109" y="4959755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10" name="TextBox 709"/>
            <p:cNvSpPr txBox="1"/>
            <p:nvPr/>
          </p:nvSpPr>
          <p:spPr>
            <a:xfrm>
              <a:off x="6815254" y="4288740"/>
              <a:ext cx="49305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12" name="TextBox 711"/>
            <p:cNvSpPr txBox="1"/>
            <p:nvPr/>
          </p:nvSpPr>
          <p:spPr>
            <a:xfrm>
              <a:off x="754847" y="5584884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15" name="TextBox 714"/>
            <p:cNvSpPr txBox="1"/>
            <p:nvPr/>
          </p:nvSpPr>
          <p:spPr>
            <a:xfrm>
              <a:off x="1047084" y="5159766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20" name="TextBox 719"/>
            <p:cNvSpPr txBox="1"/>
            <p:nvPr/>
          </p:nvSpPr>
          <p:spPr>
            <a:xfrm>
              <a:off x="1484843" y="4293096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25" name="TextBox 724"/>
            <p:cNvSpPr txBox="1"/>
            <p:nvPr/>
          </p:nvSpPr>
          <p:spPr>
            <a:xfrm>
              <a:off x="3435778" y="3449042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[M+2H]</a:t>
              </a:r>
              <a:r>
                <a:rPr lang="en-GB" sz="1300" b="1" baseline="30000" dirty="0" smtClean="0">
                  <a:latin typeface="+mj-lt"/>
                </a:rPr>
                <a:t> 2+</a:t>
              </a:r>
              <a:endParaRPr lang="en-GB" sz="1300" b="1" dirty="0">
                <a:latin typeface="+mj-lt"/>
              </a:endParaRPr>
            </a:p>
          </p:txBody>
        </p:sp>
        <p:sp>
          <p:nvSpPr>
            <p:cNvPr id="726" name="TextBox 725"/>
            <p:cNvSpPr txBox="1"/>
            <p:nvPr/>
          </p:nvSpPr>
          <p:spPr>
            <a:xfrm>
              <a:off x="2839243" y="4667696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30" name="TextBox 729"/>
            <p:cNvSpPr txBox="1"/>
            <p:nvPr/>
          </p:nvSpPr>
          <p:spPr>
            <a:xfrm>
              <a:off x="3271837" y="4110954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32" name="TextBox 731"/>
            <p:cNvSpPr txBox="1"/>
            <p:nvPr/>
          </p:nvSpPr>
          <p:spPr>
            <a:xfrm>
              <a:off x="3992562" y="4939761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34" name="TextBox 733"/>
            <p:cNvSpPr txBox="1"/>
            <p:nvPr/>
          </p:nvSpPr>
          <p:spPr>
            <a:xfrm>
              <a:off x="4071583" y="5301208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37" name="TextBox 736"/>
            <p:cNvSpPr txBox="1"/>
            <p:nvPr/>
          </p:nvSpPr>
          <p:spPr>
            <a:xfrm>
              <a:off x="5006867" y="2060848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38" name="TextBox 737"/>
            <p:cNvSpPr txBox="1"/>
            <p:nvPr/>
          </p:nvSpPr>
          <p:spPr>
            <a:xfrm>
              <a:off x="4495006" y="3854071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41" name="TextBox 740"/>
            <p:cNvSpPr txBox="1"/>
            <p:nvPr/>
          </p:nvSpPr>
          <p:spPr>
            <a:xfrm>
              <a:off x="5332413" y="4676898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43" name="TextBox 742"/>
            <p:cNvSpPr txBox="1"/>
            <p:nvPr/>
          </p:nvSpPr>
          <p:spPr>
            <a:xfrm>
              <a:off x="5722353" y="4313646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47" name="TextBox 746"/>
            <p:cNvSpPr txBox="1"/>
            <p:nvPr/>
          </p:nvSpPr>
          <p:spPr>
            <a:xfrm>
              <a:off x="6095207" y="4520498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50" name="TextBox 749"/>
            <p:cNvSpPr txBox="1"/>
            <p:nvPr/>
          </p:nvSpPr>
          <p:spPr>
            <a:xfrm>
              <a:off x="6447842" y="3909585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52" name="TextBox 751"/>
            <p:cNvSpPr txBox="1"/>
            <p:nvPr/>
          </p:nvSpPr>
          <p:spPr>
            <a:xfrm>
              <a:off x="6906627" y="4594916"/>
              <a:ext cx="72548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55" name="TextBox 754"/>
            <p:cNvSpPr txBox="1"/>
            <p:nvPr/>
          </p:nvSpPr>
          <p:spPr>
            <a:xfrm>
              <a:off x="7373938" y="4353587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[M+H]</a:t>
              </a:r>
              <a:r>
                <a:rPr lang="en-GB" sz="1300" b="1" baseline="30000" dirty="0" smtClean="0">
                  <a:latin typeface="+mj-lt"/>
                </a:rPr>
                <a:t> +</a:t>
              </a:r>
              <a:endParaRPr lang="en-GB" sz="1300" b="1" dirty="0">
                <a:latin typeface="+mj-lt"/>
              </a:endParaRPr>
            </a:p>
          </p:txBody>
        </p:sp>
        <p:cxnSp>
          <p:nvCxnSpPr>
            <p:cNvPr id="298" name="Straight Arrow Connector 297"/>
            <p:cNvCxnSpPr/>
            <p:nvPr/>
          </p:nvCxnSpPr>
          <p:spPr>
            <a:xfrm flipH="1">
              <a:off x="857846" y="5828286"/>
              <a:ext cx="0" cy="35433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Arrow Connector 298"/>
            <p:cNvCxnSpPr/>
            <p:nvPr/>
          </p:nvCxnSpPr>
          <p:spPr>
            <a:xfrm>
              <a:off x="1334816" y="5388217"/>
              <a:ext cx="150027" cy="50053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Arrow Connector 300"/>
            <p:cNvCxnSpPr/>
            <p:nvPr/>
          </p:nvCxnSpPr>
          <p:spPr>
            <a:xfrm>
              <a:off x="1516063" y="4997859"/>
              <a:ext cx="127274" cy="93162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Arrow Connector 302"/>
            <p:cNvCxnSpPr/>
            <p:nvPr/>
          </p:nvCxnSpPr>
          <p:spPr>
            <a:xfrm>
              <a:off x="1725613" y="4549956"/>
              <a:ext cx="127274" cy="93162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Arrow Connector 303"/>
            <p:cNvCxnSpPr/>
            <p:nvPr/>
          </p:nvCxnSpPr>
          <p:spPr>
            <a:xfrm>
              <a:off x="1954624" y="3883603"/>
              <a:ext cx="127274" cy="93162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Arrow Connector 304"/>
            <p:cNvCxnSpPr/>
            <p:nvPr/>
          </p:nvCxnSpPr>
          <p:spPr>
            <a:xfrm flipH="1">
              <a:off x="2667445" y="4399386"/>
              <a:ext cx="121793" cy="46581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Arrow Connector 306"/>
            <p:cNvCxnSpPr/>
            <p:nvPr/>
          </p:nvCxnSpPr>
          <p:spPr>
            <a:xfrm>
              <a:off x="3006374" y="4900873"/>
              <a:ext cx="4848" cy="48734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Arrow Connector 308"/>
            <p:cNvCxnSpPr/>
            <p:nvPr/>
          </p:nvCxnSpPr>
          <p:spPr>
            <a:xfrm>
              <a:off x="3158774" y="5473968"/>
              <a:ext cx="4848" cy="48734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Arrow Connector 309"/>
            <p:cNvCxnSpPr/>
            <p:nvPr/>
          </p:nvCxnSpPr>
          <p:spPr>
            <a:xfrm>
              <a:off x="3375026" y="5133551"/>
              <a:ext cx="179472" cy="50811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Straight Arrow Connector 313"/>
            <p:cNvCxnSpPr/>
            <p:nvPr/>
          </p:nvCxnSpPr>
          <p:spPr>
            <a:xfrm>
              <a:off x="3491072" y="4300708"/>
              <a:ext cx="89736" cy="111311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Arrow Connector 315"/>
            <p:cNvCxnSpPr/>
            <p:nvPr/>
          </p:nvCxnSpPr>
          <p:spPr>
            <a:xfrm>
              <a:off x="3683001" y="3656983"/>
              <a:ext cx="117929" cy="95535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9" name="Straight Arrow Connector 318"/>
            <p:cNvCxnSpPr/>
            <p:nvPr/>
          </p:nvCxnSpPr>
          <p:spPr>
            <a:xfrm>
              <a:off x="3997326" y="4754679"/>
              <a:ext cx="34926" cy="44642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Straight Arrow Connector 320"/>
            <p:cNvCxnSpPr/>
            <p:nvPr/>
          </p:nvCxnSpPr>
          <p:spPr>
            <a:xfrm flipH="1">
              <a:off x="4049715" y="5173043"/>
              <a:ext cx="96835" cy="56666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Arrow Connector 322"/>
            <p:cNvCxnSpPr/>
            <p:nvPr/>
          </p:nvCxnSpPr>
          <p:spPr>
            <a:xfrm>
              <a:off x="4386264" y="5538971"/>
              <a:ext cx="34926" cy="44642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Arrow Connector 323"/>
            <p:cNvCxnSpPr/>
            <p:nvPr/>
          </p:nvCxnSpPr>
          <p:spPr>
            <a:xfrm>
              <a:off x="4549776" y="4823092"/>
              <a:ext cx="34926" cy="44642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Arrow Connector 324"/>
            <p:cNvCxnSpPr/>
            <p:nvPr/>
          </p:nvCxnSpPr>
          <p:spPr>
            <a:xfrm>
              <a:off x="4809953" y="4110639"/>
              <a:ext cx="117168" cy="54715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Arrow Connector 326"/>
            <p:cNvCxnSpPr/>
            <p:nvPr/>
          </p:nvCxnSpPr>
          <p:spPr>
            <a:xfrm flipH="1">
              <a:off x="5026026" y="4554359"/>
              <a:ext cx="75342" cy="62502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Arrow Connector 328"/>
            <p:cNvCxnSpPr/>
            <p:nvPr/>
          </p:nvCxnSpPr>
          <p:spPr>
            <a:xfrm>
              <a:off x="5518208" y="4887304"/>
              <a:ext cx="0" cy="63313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Arrow Connector 330"/>
            <p:cNvCxnSpPr/>
            <p:nvPr/>
          </p:nvCxnSpPr>
          <p:spPr>
            <a:xfrm>
              <a:off x="5764054" y="5165010"/>
              <a:ext cx="0" cy="63313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Arrow Connector 331"/>
            <p:cNvCxnSpPr/>
            <p:nvPr/>
          </p:nvCxnSpPr>
          <p:spPr>
            <a:xfrm>
              <a:off x="5962651" y="4520498"/>
              <a:ext cx="493" cy="96911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Arrow Connector 333"/>
            <p:cNvCxnSpPr/>
            <p:nvPr/>
          </p:nvCxnSpPr>
          <p:spPr>
            <a:xfrm>
              <a:off x="6085097" y="5015767"/>
              <a:ext cx="30448" cy="66677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Arrow Connector 336"/>
            <p:cNvCxnSpPr/>
            <p:nvPr/>
          </p:nvCxnSpPr>
          <p:spPr>
            <a:xfrm>
              <a:off x="6364467" y="4735460"/>
              <a:ext cx="0" cy="103007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Straight Arrow Connector 340"/>
            <p:cNvCxnSpPr/>
            <p:nvPr/>
          </p:nvCxnSpPr>
          <p:spPr>
            <a:xfrm>
              <a:off x="6648451" y="4069156"/>
              <a:ext cx="0" cy="103007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2" name="Straight Arrow Connector 341"/>
            <p:cNvCxnSpPr/>
            <p:nvPr/>
          </p:nvCxnSpPr>
          <p:spPr>
            <a:xfrm>
              <a:off x="6752592" y="5159766"/>
              <a:ext cx="0" cy="68813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Arrow Connector 343"/>
            <p:cNvCxnSpPr/>
            <p:nvPr/>
          </p:nvCxnSpPr>
          <p:spPr>
            <a:xfrm>
              <a:off x="6956426" y="4484911"/>
              <a:ext cx="0" cy="68813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Arrow Connector 344"/>
            <p:cNvCxnSpPr/>
            <p:nvPr/>
          </p:nvCxnSpPr>
          <p:spPr>
            <a:xfrm flipH="1">
              <a:off x="7096126" y="4812886"/>
              <a:ext cx="34925" cy="101275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Arrow Connector 346"/>
            <p:cNvCxnSpPr/>
            <p:nvPr/>
          </p:nvCxnSpPr>
          <p:spPr>
            <a:xfrm flipH="1">
              <a:off x="7491413" y="4619449"/>
              <a:ext cx="34925" cy="101275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139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TextBox 763"/>
          <p:cNvSpPr txBox="1"/>
          <p:nvPr/>
        </p:nvSpPr>
        <p:spPr>
          <a:xfrm>
            <a:off x="5024501" y="162633"/>
            <a:ext cx="3965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2</a:t>
            </a:r>
          </a:p>
          <a:p>
            <a:endParaRPr lang="en-GB" b="1" u="sng" dirty="0" smtClean="0"/>
          </a:p>
          <a:p>
            <a:endParaRPr lang="en-GB" b="1" u="sng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477163" y="410612"/>
            <a:ext cx="7739979" cy="6397681"/>
            <a:chOff x="547826" y="415115"/>
            <a:chExt cx="7739979" cy="6397681"/>
          </a:xfrm>
        </p:grpSpPr>
        <p:sp>
          <p:nvSpPr>
            <p:cNvPr id="23033" name="Line 392"/>
            <p:cNvSpPr>
              <a:spLocks noChangeShapeType="1"/>
            </p:cNvSpPr>
            <p:nvPr/>
          </p:nvSpPr>
          <p:spPr bwMode="auto">
            <a:xfrm>
              <a:off x="1164333" y="6303368"/>
              <a:ext cx="69484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4" name="Line 393"/>
            <p:cNvSpPr>
              <a:spLocks noChangeShapeType="1"/>
            </p:cNvSpPr>
            <p:nvPr/>
          </p:nvSpPr>
          <p:spPr bwMode="auto">
            <a:xfrm>
              <a:off x="12405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5" name="Line 394"/>
            <p:cNvSpPr>
              <a:spLocks noChangeShapeType="1"/>
            </p:cNvSpPr>
            <p:nvPr/>
          </p:nvSpPr>
          <p:spPr bwMode="auto">
            <a:xfrm>
              <a:off x="13865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6" name="Line 395"/>
            <p:cNvSpPr>
              <a:spLocks noChangeShapeType="1"/>
            </p:cNvSpPr>
            <p:nvPr/>
          </p:nvSpPr>
          <p:spPr bwMode="auto">
            <a:xfrm>
              <a:off x="167550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7" name="Line 396"/>
            <p:cNvSpPr>
              <a:spLocks noChangeShapeType="1"/>
            </p:cNvSpPr>
            <p:nvPr/>
          </p:nvSpPr>
          <p:spPr bwMode="auto">
            <a:xfrm>
              <a:off x="182155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8" name="Line 397"/>
            <p:cNvSpPr>
              <a:spLocks noChangeShapeType="1"/>
            </p:cNvSpPr>
            <p:nvPr/>
          </p:nvSpPr>
          <p:spPr bwMode="auto">
            <a:xfrm>
              <a:off x="196602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39" name="Line 398"/>
            <p:cNvSpPr>
              <a:spLocks noChangeShapeType="1"/>
            </p:cNvSpPr>
            <p:nvPr/>
          </p:nvSpPr>
          <p:spPr bwMode="auto">
            <a:xfrm>
              <a:off x="21104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0" name="Line 399"/>
            <p:cNvSpPr>
              <a:spLocks noChangeShapeType="1"/>
            </p:cNvSpPr>
            <p:nvPr/>
          </p:nvSpPr>
          <p:spPr bwMode="auto">
            <a:xfrm>
              <a:off x="24089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1" name="Line 400"/>
            <p:cNvSpPr>
              <a:spLocks noChangeShapeType="1"/>
            </p:cNvSpPr>
            <p:nvPr/>
          </p:nvSpPr>
          <p:spPr bwMode="auto">
            <a:xfrm>
              <a:off x="255339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2" name="Line 401"/>
            <p:cNvSpPr>
              <a:spLocks noChangeShapeType="1"/>
            </p:cNvSpPr>
            <p:nvPr/>
          </p:nvSpPr>
          <p:spPr bwMode="auto">
            <a:xfrm>
              <a:off x="269944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3" name="Line 402"/>
            <p:cNvSpPr>
              <a:spLocks noChangeShapeType="1"/>
            </p:cNvSpPr>
            <p:nvPr/>
          </p:nvSpPr>
          <p:spPr bwMode="auto">
            <a:xfrm>
              <a:off x="284390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4" name="Line 403"/>
            <p:cNvSpPr>
              <a:spLocks noChangeShapeType="1"/>
            </p:cNvSpPr>
            <p:nvPr/>
          </p:nvSpPr>
          <p:spPr bwMode="auto">
            <a:xfrm>
              <a:off x="313442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5" name="Line 404"/>
            <p:cNvSpPr>
              <a:spLocks noChangeShapeType="1"/>
            </p:cNvSpPr>
            <p:nvPr/>
          </p:nvSpPr>
          <p:spPr bwMode="auto">
            <a:xfrm>
              <a:off x="32788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6" name="Line 405"/>
            <p:cNvSpPr>
              <a:spLocks noChangeShapeType="1"/>
            </p:cNvSpPr>
            <p:nvPr/>
          </p:nvSpPr>
          <p:spPr bwMode="auto">
            <a:xfrm>
              <a:off x="34249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7" name="Line 406"/>
            <p:cNvSpPr>
              <a:spLocks noChangeShapeType="1"/>
            </p:cNvSpPr>
            <p:nvPr/>
          </p:nvSpPr>
          <p:spPr bwMode="auto">
            <a:xfrm>
              <a:off x="35773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8" name="Line 407"/>
            <p:cNvSpPr>
              <a:spLocks noChangeShapeType="1"/>
            </p:cNvSpPr>
            <p:nvPr/>
          </p:nvSpPr>
          <p:spPr bwMode="auto">
            <a:xfrm>
              <a:off x="386784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49" name="Line 408"/>
            <p:cNvSpPr>
              <a:spLocks noChangeShapeType="1"/>
            </p:cNvSpPr>
            <p:nvPr/>
          </p:nvSpPr>
          <p:spPr bwMode="auto">
            <a:xfrm>
              <a:off x="401230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0" name="Line 409"/>
            <p:cNvSpPr>
              <a:spLocks noChangeShapeType="1"/>
            </p:cNvSpPr>
            <p:nvPr/>
          </p:nvSpPr>
          <p:spPr bwMode="auto">
            <a:xfrm>
              <a:off x="415677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1" name="Line 410"/>
            <p:cNvSpPr>
              <a:spLocks noChangeShapeType="1"/>
            </p:cNvSpPr>
            <p:nvPr/>
          </p:nvSpPr>
          <p:spPr bwMode="auto">
            <a:xfrm>
              <a:off x="430282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2" name="Line 411"/>
            <p:cNvSpPr>
              <a:spLocks noChangeShapeType="1"/>
            </p:cNvSpPr>
            <p:nvPr/>
          </p:nvSpPr>
          <p:spPr bwMode="auto">
            <a:xfrm>
              <a:off x="45933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3" name="Line 412"/>
            <p:cNvSpPr>
              <a:spLocks noChangeShapeType="1"/>
            </p:cNvSpPr>
            <p:nvPr/>
          </p:nvSpPr>
          <p:spPr bwMode="auto">
            <a:xfrm>
              <a:off x="47457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4" name="Line 413"/>
            <p:cNvSpPr>
              <a:spLocks noChangeShapeType="1"/>
            </p:cNvSpPr>
            <p:nvPr/>
          </p:nvSpPr>
          <p:spPr bwMode="auto">
            <a:xfrm>
              <a:off x="489019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5" name="Line 414"/>
            <p:cNvSpPr>
              <a:spLocks noChangeShapeType="1"/>
            </p:cNvSpPr>
            <p:nvPr/>
          </p:nvSpPr>
          <p:spPr bwMode="auto">
            <a:xfrm>
              <a:off x="503624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6" name="Line 415"/>
            <p:cNvSpPr>
              <a:spLocks noChangeShapeType="1"/>
            </p:cNvSpPr>
            <p:nvPr/>
          </p:nvSpPr>
          <p:spPr bwMode="auto">
            <a:xfrm>
              <a:off x="532517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7" name="Line 416"/>
            <p:cNvSpPr>
              <a:spLocks noChangeShapeType="1"/>
            </p:cNvSpPr>
            <p:nvPr/>
          </p:nvSpPr>
          <p:spPr bwMode="auto">
            <a:xfrm>
              <a:off x="547122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8" name="Line 417"/>
            <p:cNvSpPr>
              <a:spLocks noChangeShapeType="1"/>
            </p:cNvSpPr>
            <p:nvPr/>
          </p:nvSpPr>
          <p:spPr bwMode="auto">
            <a:xfrm>
              <a:off x="56156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59" name="Line 418"/>
            <p:cNvSpPr>
              <a:spLocks noChangeShapeType="1"/>
            </p:cNvSpPr>
            <p:nvPr/>
          </p:nvSpPr>
          <p:spPr bwMode="auto">
            <a:xfrm>
              <a:off x="576173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0" name="Line 419"/>
            <p:cNvSpPr>
              <a:spLocks noChangeShapeType="1"/>
            </p:cNvSpPr>
            <p:nvPr/>
          </p:nvSpPr>
          <p:spPr bwMode="auto">
            <a:xfrm>
              <a:off x="605859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1" name="Line 420"/>
            <p:cNvSpPr>
              <a:spLocks noChangeShapeType="1"/>
            </p:cNvSpPr>
            <p:nvPr/>
          </p:nvSpPr>
          <p:spPr bwMode="auto">
            <a:xfrm>
              <a:off x="620464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2" name="Line 421"/>
            <p:cNvSpPr>
              <a:spLocks noChangeShapeType="1"/>
            </p:cNvSpPr>
            <p:nvPr/>
          </p:nvSpPr>
          <p:spPr bwMode="auto">
            <a:xfrm>
              <a:off x="634910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3" name="Line 422"/>
            <p:cNvSpPr>
              <a:spLocks noChangeShapeType="1"/>
            </p:cNvSpPr>
            <p:nvPr/>
          </p:nvSpPr>
          <p:spPr bwMode="auto">
            <a:xfrm>
              <a:off x="649357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4" name="Line 423"/>
            <p:cNvSpPr>
              <a:spLocks noChangeShapeType="1"/>
            </p:cNvSpPr>
            <p:nvPr/>
          </p:nvSpPr>
          <p:spPr bwMode="auto">
            <a:xfrm>
              <a:off x="67840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5" name="Line 424"/>
            <p:cNvSpPr>
              <a:spLocks noChangeShapeType="1"/>
            </p:cNvSpPr>
            <p:nvPr/>
          </p:nvSpPr>
          <p:spPr bwMode="auto">
            <a:xfrm>
              <a:off x="692854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6" name="Line 425"/>
            <p:cNvSpPr>
              <a:spLocks noChangeShapeType="1"/>
            </p:cNvSpPr>
            <p:nvPr/>
          </p:nvSpPr>
          <p:spPr bwMode="auto">
            <a:xfrm>
              <a:off x="707459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7" name="Line 426"/>
            <p:cNvSpPr>
              <a:spLocks noChangeShapeType="1"/>
            </p:cNvSpPr>
            <p:nvPr/>
          </p:nvSpPr>
          <p:spPr bwMode="auto">
            <a:xfrm>
              <a:off x="7226995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8" name="Line 427"/>
            <p:cNvSpPr>
              <a:spLocks noChangeShapeType="1"/>
            </p:cNvSpPr>
            <p:nvPr/>
          </p:nvSpPr>
          <p:spPr bwMode="auto">
            <a:xfrm>
              <a:off x="7517508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69" name="Line 428"/>
            <p:cNvSpPr>
              <a:spLocks noChangeShapeType="1"/>
            </p:cNvSpPr>
            <p:nvPr/>
          </p:nvSpPr>
          <p:spPr bwMode="auto">
            <a:xfrm>
              <a:off x="766197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0" name="Line 429"/>
            <p:cNvSpPr>
              <a:spLocks noChangeShapeType="1"/>
            </p:cNvSpPr>
            <p:nvPr/>
          </p:nvSpPr>
          <p:spPr bwMode="auto">
            <a:xfrm>
              <a:off x="7808020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1" name="Line 430"/>
            <p:cNvSpPr>
              <a:spLocks noChangeShapeType="1"/>
            </p:cNvSpPr>
            <p:nvPr/>
          </p:nvSpPr>
          <p:spPr bwMode="auto">
            <a:xfrm>
              <a:off x="7952483" y="630336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2" name="Line 431"/>
            <p:cNvSpPr>
              <a:spLocks noChangeShapeType="1"/>
            </p:cNvSpPr>
            <p:nvPr/>
          </p:nvSpPr>
          <p:spPr bwMode="auto">
            <a:xfrm>
              <a:off x="11643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3" name="Line 432"/>
            <p:cNvSpPr>
              <a:spLocks noChangeShapeType="1"/>
            </p:cNvSpPr>
            <p:nvPr/>
          </p:nvSpPr>
          <p:spPr bwMode="auto">
            <a:xfrm>
              <a:off x="12024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4" name="Line 433"/>
            <p:cNvSpPr>
              <a:spLocks noChangeShapeType="1"/>
            </p:cNvSpPr>
            <p:nvPr/>
          </p:nvSpPr>
          <p:spPr bwMode="auto">
            <a:xfrm>
              <a:off x="12706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5" name="Line 434"/>
            <p:cNvSpPr>
              <a:spLocks noChangeShapeType="1"/>
            </p:cNvSpPr>
            <p:nvPr/>
          </p:nvSpPr>
          <p:spPr bwMode="auto">
            <a:xfrm>
              <a:off x="13087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6" name="Line 435"/>
            <p:cNvSpPr>
              <a:spLocks noChangeShapeType="1"/>
            </p:cNvSpPr>
            <p:nvPr/>
          </p:nvSpPr>
          <p:spPr bwMode="auto">
            <a:xfrm>
              <a:off x="13468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7" name="Line 436"/>
            <p:cNvSpPr>
              <a:spLocks noChangeShapeType="1"/>
            </p:cNvSpPr>
            <p:nvPr/>
          </p:nvSpPr>
          <p:spPr bwMode="auto">
            <a:xfrm>
              <a:off x="14246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8" name="Line 437"/>
            <p:cNvSpPr>
              <a:spLocks noChangeShapeType="1"/>
            </p:cNvSpPr>
            <p:nvPr/>
          </p:nvSpPr>
          <p:spPr bwMode="auto">
            <a:xfrm>
              <a:off x="14548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79" name="Line 438"/>
            <p:cNvSpPr>
              <a:spLocks noChangeShapeType="1"/>
            </p:cNvSpPr>
            <p:nvPr/>
          </p:nvSpPr>
          <p:spPr bwMode="auto">
            <a:xfrm>
              <a:off x="14929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0" name="Line 439"/>
            <p:cNvSpPr>
              <a:spLocks noChangeShapeType="1"/>
            </p:cNvSpPr>
            <p:nvPr/>
          </p:nvSpPr>
          <p:spPr bwMode="auto">
            <a:xfrm>
              <a:off x="15691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1" name="Line 440"/>
            <p:cNvSpPr>
              <a:spLocks noChangeShapeType="1"/>
            </p:cNvSpPr>
            <p:nvPr/>
          </p:nvSpPr>
          <p:spPr bwMode="auto">
            <a:xfrm>
              <a:off x="15993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2" name="Line 441"/>
            <p:cNvSpPr>
              <a:spLocks noChangeShapeType="1"/>
            </p:cNvSpPr>
            <p:nvPr/>
          </p:nvSpPr>
          <p:spPr bwMode="auto">
            <a:xfrm>
              <a:off x="16374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3" name="Line 442"/>
            <p:cNvSpPr>
              <a:spLocks noChangeShapeType="1"/>
            </p:cNvSpPr>
            <p:nvPr/>
          </p:nvSpPr>
          <p:spPr bwMode="auto">
            <a:xfrm>
              <a:off x="17136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4" name="Line 443"/>
            <p:cNvSpPr>
              <a:spLocks noChangeShapeType="1"/>
            </p:cNvSpPr>
            <p:nvPr/>
          </p:nvSpPr>
          <p:spPr bwMode="auto">
            <a:xfrm>
              <a:off x="17517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5" name="Line 444"/>
            <p:cNvSpPr>
              <a:spLocks noChangeShapeType="1"/>
            </p:cNvSpPr>
            <p:nvPr/>
          </p:nvSpPr>
          <p:spPr bwMode="auto">
            <a:xfrm>
              <a:off x="17834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6" name="Line 445"/>
            <p:cNvSpPr>
              <a:spLocks noChangeShapeType="1"/>
            </p:cNvSpPr>
            <p:nvPr/>
          </p:nvSpPr>
          <p:spPr bwMode="auto">
            <a:xfrm>
              <a:off x="18596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7" name="Line 446"/>
            <p:cNvSpPr>
              <a:spLocks noChangeShapeType="1"/>
            </p:cNvSpPr>
            <p:nvPr/>
          </p:nvSpPr>
          <p:spPr bwMode="auto">
            <a:xfrm>
              <a:off x="18977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8" name="Line 447"/>
            <p:cNvSpPr>
              <a:spLocks noChangeShapeType="1"/>
            </p:cNvSpPr>
            <p:nvPr/>
          </p:nvSpPr>
          <p:spPr bwMode="auto">
            <a:xfrm>
              <a:off x="19279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89" name="Line 448"/>
            <p:cNvSpPr>
              <a:spLocks noChangeShapeType="1"/>
            </p:cNvSpPr>
            <p:nvPr/>
          </p:nvSpPr>
          <p:spPr bwMode="auto">
            <a:xfrm>
              <a:off x="20041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0" name="Line 449"/>
            <p:cNvSpPr>
              <a:spLocks noChangeShapeType="1"/>
            </p:cNvSpPr>
            <p:nvPr/>
          </p:nvSpPr>
          <p:spPr bwMode="auto">
            <a:xfrm>
              <a:off x="20422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1" name="Line 450"/>
            <p:cNvSpPr>
              <a:spLocks noChangeShapeType="1"/>
            </p:cNvSpPr>
            <p:nvPr/>
          </p:nvSpPr>
          <p:spPr bwMode="auto">
            <a:xfrm>
              <a:off x="20803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2" name="Line 451"/>
            <p:cNvSpPr>
              <a:spLocks noChangeShapeType="1"/>
            </p:cNvSpPr>
            <p:nvPr/>
          </p:nvSpPr>
          <p:spPr bwMode="auto">
            <a:xfrm>
              <a:off x="21485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3" name="Line 452"/>
            <p:cNvSpPr>
              <a:spLocks noChangeShapeType="1"/>
            </p:cNvSpPr>
            <p:nvPr/>
          </p:nvSpPr>
          <p:spPr bwMode="auto">
            <a:xfrm>
              <a:off x="21882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4" name="Line 453"/>
            <p:cNvSpPr>
              <a:spLocks noChangeShapeType="1"/>
            </p:cNvSpPr>
            <p:nvPr/>
          </p:nvSpPr>
          <p:spPr bwMode="auto">
            <a:xfrm>
              <a:off x="22263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5" name="Line 454"/>
            <p:cNvSpPr>
              <a:spLocks noChangeShapeType="1"/>
            </p:cNvSpPr>
            <p:nvPr/>
          </p:nvSpPr>
          <p:spPr bwMode="auto">
            <a:xfrm>
              <a:off x="22946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6" name="Line 455"/>
            <p:cNvSpPr>
              <a:spLocks noChangeShapeType="1"/>
            </p:cNvSpPr>
            <p:nvPr/>
          </p:nvSpPr>
          <p:spPr bwMode="auto">
            <a:xfrm>
              <a:off x="23327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7" name="Line 456"/>
            <p:cNvSpPr>
              <a:spLocks noChangeShapeType="1"/>
            </p:cNvSpPr>
            <p:nvPr/>
          </p:nvSpPr>
          <p:spPr bwMode="auto">
            <a:xfrm>
              <a:off x="23708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8" name="Line 457"/>
            <p:cNvSpPr>
              <a:spLocks noChangeShapeType="1"/>
            </p:cNvSpPr>
            <p:nvPr/>
          </p:nvSpPr>
          <p:spPr bwMode="auto">
            <a:xfrm>
              <a:off x="24390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099" name="Line 458"/>
            <p:cNvSpPr>
              <a:spLocks noChangeShapeType="1"/>
            </p:cNvSpPr>
            <p:nvPr/>
          </p:nvSpPr>
          <p:spPr bwMode="auto">
            <a:xfrm>
              <a:off x="24771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0" name="Line 459"/>
            <p:cNvSpPr>
              <a:spLocks noChangeShapeType="1"/>
            </p:cNvSpPr>
            <p:nvPr/>
          </p:nvSpPr>
          <p:spPr bwMode="auto">
            <a:xfrm>
              <a:off x="25152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1" name="Line 460"/>
            <p:cNvSpPr>
              <a:spLocks noChangeShapeType="1"/>
            </p:cNvSpPr>
            <p:nvPr/>
          </p:nvSpPr>
          <p:spPr bwMode="auto">
            <a:xfrm>
              <a:off x="25851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2" name="Line 461"/>
            <p:cNvSpPr>
              <a:spLocks noChangeShapeType="1"/>
            </p:cNvSpPr>
            <p:nvPr/>
          </p:nvSpPr>
          <p:spPr bwMode="auto">
            <a:xfrm>
              <a:off x="26232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3" name="Line 462"/>
            <p:cNvSpPr>
              <a:spLocks noChangeShapeType="1"/>
            </p:cNvSpPr>
            <p:nvPr/>
          </p:nvSpPr>
          <p:spPr bwMode="auto">
            <a:xfrm>
              <a:off x="26613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4" name="Line 463"/>
            <p:cNvSpPr>
              <a:spLocks noChangeShapeType="1"/>
            </p:cNvSpPr>
            <p:nvPr/>
          </p:nvSpPr>
          <p:spPr bwMode="auto">
            <a:xfrm>
              <a:off x="27375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5" name="Line 464"/>
            <p:cNvSpPr>
              <a:spLocks noChangeShapeType="1"/>
            </p:cNvSpPr>
            <p:nvPr/>
          </p:nvSpPr>
          <p:spPr bwMode="auto">
            <a:xfrm>
              <a:off x="27677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6" name="Line 465"/>
            <p:cNvSpPr>
              <a:spLocks noChangeShapeType="1"/>
            </p:cNvSpPr>
            <p:nvPr/>
          </p:nvSpPr>
          <p:spPr bwMode="auto">
            <a:xfrm>
              <a:off x="28058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7" name="Line 466"/>
            <p:cNvSpPr>
              <a:spLocks noChangeShapeType="1"/>
            </p:cNvSpPr>
            <p:nvPr/>
          </p:nvSpPr>
          <p:spPr bwMode="auto">
            <a:xfrm>
              <a:off x="28820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8" name="Line 467"/>
            <p:cNvSpPr>
              <a:spLocks noChangeShapeType="1"/>
            </p:cNvSpPr>
            <p:nvPr/>
          </p:nvSpPr>
          <p:spPr bwMode="auto">
            <a:xfrm>
              <a:off x="29201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09" name="Line 468"/>
            <p:cNvSpPr>
              <a:spLocks noChangeShapeType="1"/>
            </p:cNvSpPr>
            <p:nvPr/>
          </p:nvSpPr>
          <p:spPr bwMode="auto">
            <a:xfrm>
              <a:off x="29518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0" name="Line 469"/>
            <p:cNvSpPr>
              <a:spLocks noChangeShapeType="1"/>
            </p:cNvSpPr>
            <p:nvPr/>
          </p:nvSpPr>
          <p:spPr bwMode="auto">
            <a:xfrm>
              <a:off x="30280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1" name="Line 470"/>
            <p:cNvSpPr>
              <a:spLocks noChangeShapeType="1"/>
            </p:cNvSpPr>
            <p:nvPr/>
          </p:nvSpPr>
          <p:spPr bwMode="auto">
            <a:xfrm>
              <a:off x="30661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2" name="Line 471"/>
            <p:cNvSpPr>
              <a:spLocks noChangeShapeType="1"/>
            </p:cNvSpPr>
            <p:nvPr/>
          </p:nvSpPr>
          <p:spPr bwMode="auto">
            <a:xfrm>
              <a:off x="30963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3" name="Line 472"/>
            <p:cNvSpPr>
              <a:spLocks noChangeShapeType="1"/>
            </p:cNvSpPr>
            <p:nvPr/>
          </p:nvSpPr>
          <p:spPr bwMode="auto">
            <a:xfrm>
              <a:off x="31725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4" name="Line 473"/>
            <p:cNvSpPr>
              <a:spLocks noChangeShapeType="1"/>
            </p:cNvSpPr>
            <p:nvPr/>
          </p:nvSpPr>
          <p:spPr bwMode="auto">
            <a:xfrm>
              <a:off x="32106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5" name="Line 474"/>
            <p:cNvSpPr>
              <a:spLocks noChangeShapeType="1"/>
            </p:cNvSpPr>
            <p:nvPr/>
          </p:nvSpPr>
          <p:spPr bwMode="auto">
            <a:xfrm>
              <a:off x="32487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6" name="Line 475"/>
            <p:cNvSpPr>
              <a:spLocks noChangeShapeType="1"/>
            </p:cNvSpPr>
            <p:nvPr/>
          </p:nvSpPr>
          <p:spPr bwMode="auto">
            <a:xfrm>
              <a:off x="33169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7" name="Line 476"/>
            <p:cNvSpPr>
              <a:spLocks noChangeShapeType="1"/>
            </p:cNvSpPr>
            <p:nvPr/>
          </p:nvSpPr>
          <p:spPr bwMode="auto">
            <a:xfrm>
              <a:off x="33550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8" name="Line 477"/>
            <p:cNvSpPr>
              <a:spLocks noChangeShapeType="1"/>
            </p:cNvSpPr>
            <p:nvPr/>
          </p:nvSpPr>
          <p:spPr bwMode="auto">
            <a:xfrm>
              <a:off x="33931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19" name="Line 478"/>
            <p:cNvSpPr>
              <a:spLocks noChangeShapeType="1"/>
            </p:cNvSpPr>
            <p:nvPr/>
          </p:nvSpPr>
          <p:spPr bwMode="auto">
            <a:xfrm>
              <a:off x="34630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0" name="Line 479"/>
            <p:cNvSpPr>
              <a:spLocks noChangeShapeType="1"/>
            </p:cNvSpPr>
            <p:nvPr/>
          </p:nvSpPr>
          <p:spPr bwMode="auto">
            <a:xfrm>
              <a:off x="35011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1" name="Line 480"/>
            <p:cNvSpPr>
              <a:spLocks noChangeShapeType="1"/>
            </p:cNvSpPr>
            <p:nvPr/>
          </p:nvSpPr>
          <p:spPr bwMode="auto">
            <a:xfrm>
              <a:off x="35392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2" name="Line 481"/>
            <p:cNvSpPr>
              <a:spLocks noChangeShapeType="1"/>
            </p:cNvSpPr>
            <p:nvPr/>
          </p:nvSpPr>
          <p:spPr bwMode="auto">
            <a:xfrm>
              <a:off x="36074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3" name="Line 482"/>
            <p:cNvSpPr>
              <a:spLocks noChangeShapeType="1"/>
            </p:cNvSpPr>
            <p:nvPr/>
          </p:nvSpPr>
          <p:spPr bwMode="auto">
            <a:xfrm>
              <a:off x="36455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4" name="Line 483"/>
            <p:cNvSpPr>
              <a:spLocks noChangeShapeType="1"/>
            </p:cNvSpPr>
            <p:nvPr/>
          </p:nvSpPr>
          <p:spPr bwMode="auto">
            <a:xfrm>
              <a:off x="36836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5" name="Line 484"/>
            <p:cNvSpPr>
              <a:spLocks noChangeShapeType="1"/>
            </p:cNvSpPr>
            <p:nvPr/>
          </p:nvSpPr>
          <p:spPr bwMode="auto">
            <a:xfrm>
              <a:off x="37535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6" name="Line 485"/>
            <p:cNvSpPr>
              <a:spLocks noChangeShapeType="1"/>
            </p:cNvSpPr>
            <p:nvPr/>
          </p:nvSpPr>
          <p:spPr bwMode="auto">
            <a:xfrm>
              <a:off x="37916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7" name="Line 486"/>
            <p:cNvSpPr>
              <a:spLocks noChangeShapeType="1"/>
            </p:cNvSpPr>
            <p:nvPr/>
          </p:nvSpPr>
          <p:spPr bwMode="auto">
            <a:xfrm>
              <a:off x="38297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8" name="Line 487"/>
            <p:cNvSpPr>
              <a:spLocks noChangeShapeType="1"/>
            </p:cNvSpPr>
            <p:nvPr/>
          </p:nvSpPr>
          <p:spPr bwMode="auto">
            <a:xfrm>
              <a:off x="39059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29" name="Line 488"/>
            <p:cNvSpPr>
              <a:spLocks noChangeShapeType="1"/>
            </p:cNvSpPr>
            <p:nvPr/>
          </p:nvSpPr>
          <p:spPr bwMode="auto">
            <a:xfrm>
              <a:off x="39361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0" name="Line 489"/>
            <p:cNvSpPr>
              <a:spLocks noChangeShapeType="1"/>
            </p:cNvSpPr>
            <p:nvPr/>
          </p:nvSpPr>
          <p:spPr bwMode="auto">
            <a:xfrm>
              <a:off x="39742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1" name="Line 490"/>
            <p:cNvSpPr>
              <a:spLocks noChangeShapeType="1"/>
            </p:cNvSpPr>
            <p:nvPr/>
          </p:nvSpPr>
          <p:spPr bwMode="auto">
            <a:xfrm>
              <a:off x="40504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2" name="Line 491"/>
            <p:cNvSpPr>
              <a:spLocks noChangeShapeType="1"/>
            </p:cNvSpPr>
            <p:nvPr/>
          </p:nvSpPr>
          <p:spPr bwMode="auto">
            <a:xfrm>
              <a:off x="40805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3" name="Line 492"/>
            <p:cNvSpPr>
              <a:spLocks noChangeShapeType="1"/>
            </p:cNvSpPr>
            <p:nvPr/>
          </p:nvSpPr>
          <p:spPr bwMode="auto">
            <a:xfrm>
              <a:off x="41186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4" name="Line 493"/>
            <p:cNvSpPr>
              <a:spLocks noChangeShapeType="1"/>
            </p:cNvSpPr>
            <p:nvPr/>
          </p:nvSpPr>
          <p:spPr bwMode="auto">
            <a:xfrm>
              <a:off x="41964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5" name="Line 494"/>
            <p:cNvSpPr>
              <a:spLocks noChangeShapeType="1"/>
            </p:cNvSpPr>
            <p:nvPr/>
          </p:nvSpPr>
          <p:spPr bwMode="auto">
            <a:xfrm>
              <a:off x="42345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6" name="Line 495"/>
            <p:cNvSpPr>
              <a:spLocks noChangeShapeType="1"/>
            </p:cNvSpPr>
            <p:nvPr/>
          </p:nvSpPr>
          <p:spPr bwMode="auto">
            <a:xfrm>
              <a:off x="42647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7" name="Line 496"/>
            <p:cNvSpPr>
              <a:spLocks noChangeShapeType="1"/>
            </p:cNvSpPr>
            <p:nvPr/>
          </p:nvSpPr>
          <p:spPr bwMode="auto">
            <a:xfrm>
              <a:off x="43409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8" name="Line 497"/>
            <p:cNvSpPr>
              <a:spLocks noChangeShapeType="1"/>
            </p:cNvSpPr>
            <p:nvPr/>
          </p:nvSpPr>
          <p:spPr bwMode="auto">
            <a:xfrm>
              <a:off x="43790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39" name="Line 498"/>
            <p:cNvSpPr>
              <a:spLocks noChangeShapeType="1"/>
            </p:cNvSpPr>
            <p:nvPr/>
          </p:nvSpPr>
          <p:spPr bwMode="auto">
            <a:xfrm>
              <a:off x="44171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0" name="Line 499"/>
            <p:cNvSpPr>
              <a:spLocks noChangeShapeType="1"/>
            </p:cNvSpPr>
            <p:nvPr/>
          </p:nvSpPr>
          <p:spPr bwMode="auto">
            <a:xfrm>
              <a:off x="44853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1" name="Line 500"/>
            <p:cNvSpPr>
              <a:spLocks noChangeShapeType="1"/>
            </p:cNvSpPr>
            <p:nvPr/>
          </p:nvSpPr>
          <p:spPr bwMode="auto">
            <a:xfrm>
              <a:off x="45234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2" name="Line 501"/>
            <p:cNvSpPr>
              <a:spLocks noChangeShapeType="1"/>
            </p:cNvSpPr>
            <p:nvPr/>
          </p:nvSpPr>
          <p:spPr bwMode="auto">
            <a:xfrm>
              <a:off x="45615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3" name="Line 502"/>
            <p:cNvSpPr>
              <a:spLocks noChangeShapeType="1"/>
            </p:cNvSpPr>
            <p:nvPr/>
          </p:nvSpPr>
          <p:spPr bwMode="auto">
            <a:xfrm>
              <a:off x="46314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4" name="Line 503"/>
            <p:cNvSpPr>
              <a:spLocks noChangeShapeType="1"/>
            </p:cNvSpPr>
            <p:nvPr/>
          </p:nvSpPr>
          <p:spPr bwMode="auto">
            <a:xfrm>
              <a:off x="46695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5" name="Line 504"/>
            <p:cNvSpPr>
              <a:spLocks noChangeShapeType="1"/>
            </p:cNvSpPr>
            <p:nvPr/>
          </p:nvSpPr>
          <p:spPr bwMode="auto">
            <a:xfrm>
              <a:off x="47076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6" name="Line 505"/>
            <p:cNvSpPr>
              <a:spLocks noChangeShapeType="1"/>
            </p:cNvSpPr>
            <p:nvPr/>
          </p:nvSpPr>
          <p:spPr bwMode="auto">
            <a:xfrm>
              <a:off x="47758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7" name="Line 506"/>
            <p:cNvSpPr>
              <a:spLocks noChangeShapeType="1"/>
            </p:cNvSpPr>
            <p:nvPr/>
          </p:nvSpPr>
          <p:spPr bwMode="auto">
            <a:xfrm>
              <a:off x="48139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8" name="Line 507"/>
            <p:cNvSpPr>
              <a:spLocks noChangeShapeType="1"/>
            </p:cNvSpPr>
            <p:nvPr/>
          </p:nvSpPr>
          <p:spPr bwMode="auto">
            <a:xfrm>
              <a:off x="48520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49" name="Line 508"/>
            <p:cNvSpPr>
              <a:spLocks noChangeShapeType="1"/>
            </p:cNvSpPr>
            <p:nvPr/>
          </p:nvSpPr>
          <p:spPr bwMode="auto">
            <a:xfrm>
              <a:off x="49203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0" name="Line 509"/>
            <p:cNvSpPr>
              <a:spLocks noChangeShapeType="1"/>
            </p:cNvSpPr>
            <p:nvPr/>
          </p:nvSpPr>
          <p:spPr bwMode="auto">
            <a:xfrm>
              <a:off x="49600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1" name="Line 510"/>
            <p:cNvSpPr>
              <a:spLocks noChangeShapeType="1"/>
            </p:cNvSpPr>
            <p:nvPr/>
          </p:nvSpPr>
          <p:spPr bwMode="auto">
            <a:xfrm>
              <a:off x="49981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2" name="Line 511"/>
            <p:cNvSpPr>
              <a:spLocks noChangeShapeType="1"/>
            </p:cNvSpPr>
            <p:nvPr/>
          </p:nvSpPr>
          <p:spPr bwMode="auto">
            <a:xfrm>
              <a:off x="50743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3" name="Line 512"/>
            <p:cNvSpPr>
              <a:spLocks noChangeShapeType="1"/>
            </p:cNvSpPr>
            <p:nvPr/>
          </p:nvSpPr>
          <p:spPr bwMode="auto">
            <a:xfrm>
              <a:off x="51045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4" name="Line 513"/>
            <p:cNvSpPr>
              <a:spLocks noChangeShapeType="1"/>
            </p:cNvSpPr>
            <p:nvPr/>
          </p:nvSpPr>
          <p:spPr bwMode="auto">
            <a:xfrm>
              <a:off x="51426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5" name="Line 514"/>
            <p:cNvSpPr>
              <a:spLocks noChangeShapeType="1"/>
            </p:cNvSpPr>
            <p:nvPr/>
          </p:nvSpPr>
          <p:spPr bwMode="auto">
            <a:xfrm>
              <a:off x="52188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6" name="Line 515"/>
            <p:cNvSpPr>
              <a:spLocks noChangeShapeType="1"/>
            </p:cNvSpPr>
            <p:nvPr/>
          </p:nvSpPr>
          <p:spPr bwMode="auto">
            <a:xfrm>
              <a:off x="52489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7" name="Line 516"/>
            <p:cNvSpPr>
              <a:spLocks noChangeShapeType="1"/>
            </p:cNvSpPr>
            <p:nvPr/>
          </p:nvSpPr>
          <p:spPr bwMode="auto">
            <a:xfrm>
              <a:off x="52870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8" name="Line 517"/>
            <p:cNvSpPr>
              <a:spLocks noChangeShapeType="1"/>
            </p:cNvSpPr>
            <p:nvPr/>
          </p:nvSpPr>
          <p:spPr bwMode="auto">
            <a:xfrm>
              <a:off x="53632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59" name="Line 518"/>
            <p:cNvSpPr>
              <a:spLocks noChangeShapeType="1"/>
            </p:cNvSpPr>
            <p:nvPr/>
          </p:nvSpPr>
          <p:spPr bwMode="auto">
            <a:xfrm>
              <a:off x="54013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0" name="Line 519"/>
            <p:cNvSpPr>
              <a:spLocks noChangeShapeType="1"/>
            </p:cNvSpPr>
            <p:nvPr/>
          </p:nvSpPr>
          <p:spPr bwMode="auto">
            <a:xfrm>
              <a:off x="54331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1" name="Line 520"/>
            <p:cNvSpPr>
              <a:spLocks noChangeShapeType="1"/>
            </p:cNvSpPr>
            <p:nvPr/>
          </p:nvSpPr>
          <p:spPr bwMode="auto">
            <a:xfrm>
              <a:off x="55093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2" name="Line 521"/>
            <p:cNvSpPr>
              <a:spLocks noChangeShapeType="1"/>
            </p:cNvSpPr>
            <p:nvPr/>
          </p:nvSpPr>
          <p:spPr bwMode="auto">
            <a:xfrm>
              <a:off x="55474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3" name="Line 522"/>
            <p:cNvSpPr>
              <a:spLocks noChangeShapeType="1"/>
            </p:cNvSpPr>
            <p:nvPr/>
          </p:nvSpPr>
          <p:spPr bwMode="auto">
            <a:xfrm>
              <a:off x="55775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4" name="Line 523"/>
            <p:cNvSpPr>
              <a:spLocks noChangeShapeType="1"/>
            </p:cNvSpPr>
            <p:nvPr/>
          </p:nvSpPr>
          <p:spPr bwMode="auto">
            <a:xfrm>
              <a:off x="56537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5" name="Line 524"/>
            <p:cNvSpPr>
              <a:spLocks noChangeShapeType="1"/>
            </p:cNvSpPr>
            <p:nvPr/>
          </p:nvSpPr>
          <p:spPr bwMode="auto">
            <a:xfrm>
              <a:off x="56918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6" name="Line 525"/>
            <p:cNvSpPr>
              <a:spLocks noChangeShapeType="1"/>
            </p:cNvSpPr>
            <p:nvPr/>
          </p:nvSpPr>
          <p:spPr bwMode="auto">
            <a:xfrm>
              <a:off x="57299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7" name="Line 526"/>
            <p:cNvSpPr>
              <a:spLocks noChangeShapeType="1"/>
            </p:cNvSpPr>
            <p:nvPr/>
          </p:nvSpPr>
          <p:spPr bwMode="auto">
            <a:xfrm>
              <a:off x="57998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8" name="Line 527"/>
            <p:cNvSpPr>
              <a:spLocks noChangeShapeType="1"/>
            </p:cNvSpPr>
            <p:nvPr/>
          </p:nvSpPr>
          <p:spPr bwMode="auto">
            <a:xfrm>
              <a:off x="58379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69" name="Line 528"/>
            <p:cNvSpPr>
              <a:spLocks noChangeShapeType="1"/>
            </p:cNvSpPr>
            <p:nvPr/>
          </p:nvSpPr>
          <p:spPr bwMode="auto">
            <a:xfrm>
              <a:off x="58760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0" name="Line 529"/>
            <p:cNvSpPr>
              <a:spLocks noChangeShapeType="1"/>
            </p:cNvSpPr>
            <p:nvPr/>
          </p:nvSpPr>
          <p:spPr bwMode="auto">
            <a:xfrm>
              <a:off x="59442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1" name="Line 530"/>
            <p:cNvSpPr>
              <a:spLocks noChangeShapeType="1"/>
            </p:cNvSpPr>
            <p:nvPr/>
          </p:nvSpPr>
          <p:spPr bwMode="auto">
            <a:xfrm>
              <a:off x="59823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2" name="Line 531"/>
            <p:cNvSpPr>
              <a:spLocks noChangeShapeType="1"/>
            </p:cNvSpPr>
            <p:nvPr/>
          </p:nvSpPr>
          <p:spPr bwMode="auto">
            <a:xfrm>
              <a:off x="60204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3" name="Line 532"/>
            <p:cNvSpPr>
              <a:spLocks noChangeShapeType="1"/>
            </p:cNvSpPr>
            <p:nvPr/>
          </p:nvSpPr>
          <p:spPr bwMode="auto">
            <a:xfrm>
              <a:off x="60887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4" name="Line 533"/>
            <p:cNvSpPr>
              <a:spLocks noChangeShapeType="1"/>
            </p:cNvSpPr>
            <p:nvPr/>
          </p:nvSpPr>
          <p:spPr bwMode="auto">
            <a:xfrm>
              <a:off x="61268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5" name="Line 534"/>
            <p:cNvSpPr>
              <a:spLocks noChangeShapeType="1"/>
            </p:cNvSpPr>
            <p:nvPr/>
          </p:nvSpPr>
          <p:spPr bwMode="auto">
            <a:xfrm>
              <a:off x="61649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6" name="Line 535"/>
            <p:cNvSpPr>
              <a:spLocks noChangeShapeType="1"/>
            </p:cNvSpPr>
            <p:nvPr/>
          </p:nvSpPr>
          <p:spPr bwMode="auto">
            <a:xfrm>
              <a:off x="62427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7" name="Line 536"/>
            <p:cNvSpPr>
              <a:spLocks noChangeShapeType="1"/>
            </p:cNvSpPr>
            <p:nvPr/>
          </p:nvSpPr>
          <p:spPr bwMode="auto">
            <a:xfrm>
              <a:off x="62729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8" name="Line 537"/>
            <p:cNvSpPr>
              <a:spLocks noChangeShapeType="1"/>
            </p:cNvSpPr>
            <p:nvPr/>
          </p:nvSpPr>
          <p:spPr bwMode="auto">
            <a:xfrm>
              <a:off x="63110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79" name="Line 538"/>
            <p:cNvSpPr>
              <a:spLocks noChangeShapeType="1"/>
            </p:cNvSpPr>
            <p:nvPr/>
          </p:nvSpPr>
          <p:spPr bwMode="auto">
            <a:xfrm>
              <a:off x="63872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0" name="Line 539"/>
            <p:cNvSpPr>
              <a:spLocks noChangeShapeType="1"/>
            </p:cNvSpPr>
            <p:nvPr/>
          </p:nvSpPr>
          <p:spPr bwMode="auto">
            <a:xfrm>
              <a:off x="64173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1" name="Line 540"/>
            <p:cNvSpPr>
              <a:spLocks noChangeShapeType="1"/>
            </p:cNvSpPr>
            <p:nvPr/>
          </p:nvSpPr>
          <p:spPr bwMode="auto">
            <a:xfrm>
              <a:off x="64554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2" name="Line 541"/>
            <p:cNvSpPr>
              <a:spLocks noChangeShapeType="1"/>
            </p:cNvSpPr>
            <p:nvPr/>
          </p:nvSpPr>
          <p:spPr bwMode="auto">
            <a:xfrm>
              <a:off x="65316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3" name="Line 542"/>
            <p:cNvSpPr>
              <a:spLocks noChangeShapeType="1"/>
            </p:cNvSpPr>
            <p:nvPr/>
          </p:nvSpPr>
          <p:spPr bwMode="auto">
            <a:xfrm>
              <a:off x="65697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4" name="Line 543"/>
            <p:cNvSpPr>
              <a:spLocks noChangeShapeType="1"/>
            </p:cNvSpPr>
            <p:nvPr/>
          </p:nvSpPr>
          <p:spPr bwMode="auto">
            <a:xfrm>
              <a:off x="66015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5" name="Line 544"/>
            <p:cNvSpPr>
              <a:spLocks noChangeShapeType="1"/>
            </p:cNvSpPr>
            <p:nvPr/>
          </p:nvSpPr>
          <p:spPr bwMode="auto">
            <a:xfrm>
              <a:off x="66777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6" name="Line 545"/>
            <p:cNvSpPr>
              <a:spLocks noChangeShapeType="1"/>
            </p:cNvSpPr>
            <p:nvPr/>
          </p:nvSpPr>
          <p:spPr bwMode="auto">
            <a:xfrm>
              <a:off x="67158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7" name="Line 546"/>
            <p:cNvSpPr>
              <a:spLocks noChangeShapeType="1"/>
            </p:cNvSpPr>
            <p:nvPr/>
          </p:nvSpPr>
          <p:spPr bwMode="auto">
            <a:xfrm>
              <a:off x="67459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8" name="Line 547"/>
            <p:cNvSpPr>
              <a:spLocks noChangeShapeType="1"/>
            </p:cNvSpPr>
            <p:nvPr/>
          </p:nvSpPr>
          <p:spPr bwMode="auto">
            <a:xfrm>
              <a:off x="68221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89" name="Line 548"/>
            <p:cNvSpPr>
              <a:spLocks noChangeShapeType="1"/>
            </p:cNvSpPr>
            <p:nvPr/>
          </p:nvSpPr>
          <p:spPr bwMode="auto">
            <a:xfrm>
              <a:off x="68602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0" name="Line 549"/>
            <p:cNvSpPr>
              <a:spLocks noChangeShapeType="1"/>
            </p:cNvSpPr>
            <p:nvPr/>
          </p:nvSpPr>
          <p:spPr bwMode="auto">
            <a:xfrm>
              <a:off x="68983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1" name="Line 550"/>
            <p:cNvSpPr>
              <a:spLocks noChangeShapeType="1"/>
            </p:cNvSpPr>
            <p:nvPr/>
          </p:nvSpPr>
          <p:spPr bwMode="auto">
            <a:xfrm>
              <a:off x="696664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2" name="Line 551"/>
            <p:cNvSpPr>
              <a:spLocks noChangeShapeType="1"/>
            </p:cNvSpPr>
            <p:nvPr/>
          </p:nvSpPr>
          <p:spPr bwMode="auto">
            <a:xfrm>
              <a:off x="70063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3" name="Line 552"/>
            <p:cNvSpPr>
              <a:spLocks noChangeShapeType="1"/>
            </p:cNvSpPr>
            <p:nvPr/>
          </p:nvSpPr>
          <p:spPr bwMode="auto">
            <a:xfrm>
              <a:off x="704443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4" name="Line 553"/>
            <p:cNvSpPr>
              <a:spLocks noChangeShapeType="1"/>
            </p:cNvSpPr>
            <p:nvPr/>
          </p:nvSpPr>
          <p:spPr bwMode="auto">
            <a:xfrm>
              <a:off x="71126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5" name="Line 554"/>
            <p:cNvSpPr>
              <a:spLocks noChangeShapeType="1"/>
            </p:cNvSpPr>
            <p:nvPr/>
          </p:nvSpPr>
          <p:spPr bwMode="auto">
            <a:xfrm>
              <a:off x="71507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6" name="Line 555"/>
            <p:cNvSpPr>
              <a:spLocks noChangeShapeType="1"/>
            </p:cNvSpPr>
            <p:nvPr/>
          </p:nvSpPr>
          <p:spPr bwMode="auto">
            <a:xfrm>
              <a:off x="7188895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7" name="Line 556"/>
            <p:cNvSpPr>
              <a:spLocks noChangeShapeType="1"/>
            </p:cNvSpPr>
            <p:nvPr/>
          </p:nvSpPr>
          <p:spPr bwMode="auto">
            <a:xfrm>
              <a:off x="72571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8" name="Line 557"/>
            <p:cNvSpPr>
              <a:spLocks noChangeShapeType="1"/>
            </p:cNvSpPr>
            <p:nvPr/>
          </p:nvSpPr>
          <p:spPr bwMode="auto">
            <a:xfrm>
              <a:off x="72952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199" name="Line 558"/>
            <p:cNvSpPr>
              <a:spLocks noChangeShapeType="1"/>
            </p:cNvSpPr>
            <p:nvPr/>
          </p:nvSpPr>
          <p:spPr bwMode="auto">
            <a:xfrm>
              <a:off x="733335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0" name="Line 559"/>
            <p:cNvSpPr>
              <a:spLocks noChangeShapeType="1"/>
            </p:cNvSpPr>
            <p:nvPr/>
          </p:nvSpPr>
          <p:spPr bwMode="auto">
            <a:xfrm>
              <a:off x="74032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1" name="Line 560"/>
            <p:cNvSpPr>
              <a:spLocks noChangeShapeType="1"/>
            </p:cNvSpPr>
            <p:nvPr/>
          </p:nvSpPr>
          <p:spPr bwMode="auto">
            <a:xfrm>
              <a:off x="74413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2" name="Line 561"/>
            <p:cNvSpPr>
              <a:spLocks noChangeShapeType="1"/>
            </p:cNvSpPr>
            <p:nvPr/>
          </p:nvSpPr>
          <p:spPr bwMode="auto">
            <a:xfrm>
              <a:off x="74794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3" name="Line 562"/>
            <p:cNvSpPr>
              <a:spLocks noChangeShapeType="1"/>
            </p:cNvSpPr>
            <p:nvPr/>
          </p:nvSpPr>
          <p:spPr bwMode="auto">
            <a:xfrm>
              <a:off x="7555608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4" name="Line 563"/>
            <p:cNvSpPr>
              <a:spLocks noChangeShapeType="1"/>
            </p:cNvSpPr>
            <p:nvPr/>
          </p:nvSpPr>
          <p:spPr bwMode="auto">
            <a:xfrm>
              <a:off x="75857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5" name="Line 564"/>
            <p:cNvSpPr>
              <a:spLocks noChangeShapeType="1"/>
            </p:cNvSpPr>
            <p:nvPr/>
          </p:nvSpPr>
          <p:spPr bwMode="auto">
            <a:xfrm>
              <a:off x="76238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6" name="Line 565"/>
            <p:cNvSpPr>
              <a:spLocks noChangeShapeType="1"/>
            </p:cNvSpPr>
            <p:nvPr/>
          </p:nvSpPr>
          <p:spPr bwMode="auto">
            <a:xfrm>
              <a:off x="77000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7" name="Line 566"/>
            <p:cNvSpPr>
              <a:spLocks noChangeShapeType="1"/>
            </p:cNvSpPr>
            <p:nvPr/>
          </p:nvSpPr>
          <p:spPr bwMode="auto">
            <a:xfrm>
              <a:off x="773817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8" name="Line 567"/>
            <p:cNvSpPr>
              <a:spLocks noChangeShapeType="1"/>
            </p:cNvSpPr>
            <p:nvPr/>
          </p:nvSpPr>
          <p:spPr bwMode="auto">
            <a:xfrm>
              <a:off x="77699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09" name="Line 568"/>
            <p:cNvSpPr>
              <a:spLocks noChangeShapeType="1"/>
            </p:cNvSpPr>
            <p:nvPr/>
          </p:nvSpPr>
          <p:spPr bwMode="auto">
            <a:xfrm>
              <a:off x="78461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0" name="Line 569"/>
            <p:cNvSpPr>
              <a:spLocks noChangeShapeType="1"/>
            </p:cNvSpPr>
            <p:nvPr/>
          </p:nvSpPr>
          <p:spPr bwMode="auto">
            <a:xfrm>
              <a:off x="7884220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1" name="Line 570"/>
            <p:cNvSpPr>
              <a:spLocks noChangeShapeType="1"/>
            </p:cNvSpPr>
            <p:nvPr/>
          </p:nvSpPr>
          <p:spPr bwMode="auto">
            <a:xfrm>
              <a:off x="79143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2" name="Line 571"/>
            <p:cNvSpPr>
              <a:spLocks noChangeShapeType="1"/>
            </p:cNvSpPr>
            <p:nvPr/>
          </p:nvSpPr>
          <p:spPr bwMode="auto">
            <a:xfrm>
              <a:off x="79905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3" name="Line 572"/>
            <p:cNvSpPr>
              <a:spLocks noChangeShapeType="1"/>
            </p:cNvSpPr>
            <p:nvPr/>
          </p:nvSpPr>
          <p:spPr bwMode="auto">
            <a:xfrm>
              <a:off x="80286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4" name="Line 573"/>
            <p:cNvSpPr>
              <a:spLocks noChangeShapeType="1"/>
            </p:cNvSpPr>
            <p:nvPr/>
          </p:nvSpPr>
          <p:spPr bwMode="auto">
            <a:xfrm>
              <a:off x="8066783" y="630336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5" name="Line 574"/>
            <p:cNvSpPr>
              <a:spLocks noChangeShapeType="1"/>
            </p:cNvSpPr>
            <p:nvPr/>
          </p:nvSpPr>
          <p:spPr bwMode="auto">
            <a:xfrm>
              <a:off x="1531045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6" name="Rectangle 575"/>
            <p:cNvSpPr>
              <a:spLocks noChangeArrowheads="1"/>
            </p:cNvSpPr>
            <p:nvPr/>
          </p:nvSpPr>
          <p:spPr bwMode="auto">
            <a:xfrm>
              <a:off x="1389758" y="637956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500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3217" name="Line 576"/>
            <p:cNvSpPr>
              <a:spLocks noChangeShapeType="1"/>
            </p:cNvSpPr>
            <p:nvPr/>
          </p:nvSpPr>
          <p:spPr bwMode="auto">
            <a:xfrm>
              <a:off x="2256533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18" name="Rectangle 577"/>
            <p:cNvSpPr>
              <a:spLocks noChangeArrowheads="1"/>
            </p:cNvSpPr>
            <p:nvPr/>
          </p:nvSpPr>
          <p:spPr bwMode="auto">
            <a:xfrm>
              <a:off x="2115245" y="637956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600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3219" name="Line 578"/>
            <p:cNvSpPr>
              <a:spLocks noChangeShapeType="1"/>
            </p:cNvSpPr>
            <p:nvPr/>
          </p:nvSpPr>
          <p:spPr bwMode="auto">
            <a:xfrm>
              <a:off x="2989958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3220" name="Rectangle 579"/>
            <p:cNvSpPr>
              <a:spLocks noChangeArrowheads="1"/>
            </p:cNvSpPr>
            <p:nvPr/>
          </p:nvSpPr>
          <p:spPr bwMode="auto">
            <a:xfrm>
              <a:off x="2848670" y="637956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700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19" name="Line 581"/>
            <p:cNvSpPr>
              <a:spLocks noChangeShapeType="1"/>
            </p:cNvSpPr>
            <p:nvPr/>
          </p:nvSpPr>
          <p:spPr bwMode="auto">
            <a:xfrm>
              <a:off x="3721795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20" name="Rectangle 582"/>
            <p:cNvSpPr>
              <a:spLocks noChangeArrowheads="1"/>
            </p:cNvSpPr>
            <p:nvPr/>
          </p:nvSpPr>
          <p:spPr bwMode="auto">
            <a:xfrm>
              <a:off x="3580507" y="637956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800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21" name="Line 583"/>
            <p:cNvSpPr>
              <a:spLocks noChangeShapeType="1"/>
            </p:cNvSpPr>
            <p:nvPr/>
          </p:nvSpPr>
          <p:spPr bwMode="auto">
            <a:xfrm>
              <a:off x="4447282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22" name="Rectangle 584"/>
            <p:cNvSpPr>
              <a:spLocks noChangeArrowheads="1"/>
            </p:cNvSpPr>
            <p:nvPr/>
          </p:nvSpPr>
          <p:spPr bwMode="auto">
            <a:xfrm>
              <a:off x="4305995" y="637956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900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23" name="Line 585"/>
            <p:cNvSpPr>
              <a:spLocks noChangeShapeType="1"/>
            </p:cNvSpPr>
            <p:nvPr/>
          </p:nvSpPr>
          <p:spPr bwMode="auto">
            <a:xfrm>
              <a:off x="5180707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24" name="Rectangle 586"/>
            <p:cNvSpPr>
              <a:spLocks noChangeArrowheads="1"/>
            </p:cNvSpPr>
            <p:nvPr/>
          </p:nvSpPr>
          <p:spPr bwMode="auto">
            <a:xfrm>
              <a:off x="5006082" y="637956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1000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25" name="Line 587"/>
            <p:cNvSpPr>
              <a:spLocks noChangeShapeType="1"/>
            </p:cNvSpPr>
            <p:nvPr/>
          </p:nvSpPr>
          <p:spPr bwMode="auto">
            <a:xfrm>
              <a:off x="5914132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26" name="Rectangle 588"/>
            <p:cNvSpPr>
              <a:spLocks noChangeArrowheads="1"/>
            </p:cNvSpPr>
            <p:nvPr/>
          </p:nvSpPr>
          <p:spPr bwMode="auto">
            <a:xfrm>
              <a:off x="5739507" y="637956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27" name="Line 589"/>
            <p:cNvSpPr>
              <a:spLocks noChangeShapeType="1"/>
            </p:cNvSpPr>
            <p:nvPr/>
          </p:nvSpPr>
          <p:spPr bwMode="auto">
            <a:xfrm>
              <a:off x="6639620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28" name="Rectangle 590"/>
            <p:cNvSpPr>
              <a:spLocks noChangeArrowheads="1"/>
            </p:cNvSpPr>
            <p:nvPr/>
          </p:nvSpPr>
          <p:spPr bwMode="auto">
            <a:xfrm>
              <a:off x="6464995" y="637956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1200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29" name="Line 591"/>
            <p:cNvSpPr>
              <a:spLocks noChangeShapeType="1"/>
            </p:cNvSpPr>
            <p:nvPr/>
          </p:nvSpPr>
          <p:spPr bwMode="auto">
            <a:xfrm>
              <a:off x="7371457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30" name="Rectangle 592"/>
            <p:cNvSpPr>
              <a:spLocks noChangeArrowheads="1"/>
            </p:cNvSpPr>
            <p:nvPr/>
          </p:nvSpPr>
          <p:spPr bwMode="auto">
            <a:xfrm>
              <a:off x="7196832" y="637956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1300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31" name="Line 593"/>
            <p:cNvSpPr>
              <a:spLocks noChangeShapeType="1"/>
            </p:cNvSpPr>
            <p:nvPr/>
          </p:nvSpPr>
          <p:spPr bwMode="auto">
            <a:xfrm>
              <a:off x="8096945" y="6303368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732" name="Rectangle 594"/>
            <p:cNvSpPr>
              <a:spLocks noChangeArrowheads="1"/>
            </p:cNvSpPr>
            <p:nvPr/>
          </p:nvSpPr>
          <p:spPr bwMode="auto">
            <a:xfrm>
              <a:off x="7922320" y="637956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1400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33" name="Rectangle 595"/>
            <p:cNvSpPr>
              <a:spLocks noChangeArrowheads="1"/>
            </p:cNvSpPr>
            <p:nvPr/>
          </p:nvSpPr>
          <p:spPr bwMode="auto">
            <a:xfrm>
              <a:off x="4504432" y="6597352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m/z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734" name="Line 596"/>
            <p:cNvSpPr>
              <a:spLocks noChangeShapeType="1"/>
            </p:cNvSpPr>
            <p:nvPr/>
          </p:nvSpPr>
          <p:spPr bwMode="auto">
            <a:xfrm flipV="1">
              <a:off x="1164332" y="616943"/>
              <a:ext cx="0" cy="56784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2953" name="Line 677"/>
            <p:cNvSpPr>
              <a:spLocks noChangeShapeType="1"/>
            </p:cNvSpPr>
            <p:nvPr/>
          </p:nvSpPr>
          <p:spPr bwMode="auto">
            <a:xfrm flipH="1">
              <a:off x="1088132" y="6295430"/>
              <a:ext cx="762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2954" name="Rectangle 678"/>
            <p:cNvSpPr>
              <a:spLocks noChangeArrowheads="1"/>
            </p:cNvSpPr>
            <p:nvPr/>
          </p:nvSpPr>
          <p:spPr bwMode="auto">
            <a:xfrm>
              <a:off x="950020" y="6187708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973" name="Line 697"/>
            <p:cNvSpPr>
              <a:spLocks noChangeShapeType="1"/>
            </p:cNvSpPr>
            <p:nvPr/>
          </p:nvSpPr>
          <p:spPr bwMode="auto">
            <a:xfrm flipH="1">
              <a:off x="1088132" y="3460155"/>
              <a:ext cx="762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2974" name="Rectangle 698"/>
            <p:cNvSpPr>
              <a:spLocks noChangeArrowheads="1"/>
            </p:cNvSpPr>
            <p:nvPr/>
          </p:nvSpPr>
          <p:spPr bwMode="auto">
            <a:xfrm>
              <a:off x="859521" y="3367590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993" name="Line 717"/>
            <p:cNvSpPr>
              <a:spLocks noChangeShapeType="1"/>
            </p:cNvSpPr>
            <p:nvPr/>
          </p:nvSpPr>
          <p:spPr bwMode="auto">
            <a:xfrm flipH="1">
              <a:off x="1088132" y="616943"/>
              <a:ext cx="762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2994" name="Rectangle 718"/>
            <p:cNvSpPr>
              <a:spLocks noChangeArrowheads="1"/>
            </p:cNvSpPr>
            <p:nvPr/>
          </p:nvSpPr>
          <p:spPr bwMode="auto">
            <a:xfrm>
              <a:off x="768149" y="5165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995" name="Rectangle 719"/>
            <p:cNvSpPr>
              <a:spLocks noChangeArrowheads="1"/>
            </p:cNvSpPr>
            <p:nvPr/>
          </p:nvSpPr>
          <p:spPr bwMode="auto">
            <a:xfrm rot="16200000">
              <a:off x="-2183696" y="3344546"/>
              <a:ext cx="567848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996" name="Freeform 720"/>
            <p:cNvSpPr>
              <a:spLocks/>
            </p:cNvSpPr>
            <p:nvPr/>
          </p:nvSpPr>
          <p:spPr bwMode="auto">
            <a:xfrm>
              <a:off x="1164332" y="616943"/>
              <a:ext cx="6948487" cy="5678487"/>
            </a:xfrm>
            <a:custGeom>
              <a:avLst/>
              <a:gdLst>
                <a:gd name="T0" fmla="*/ 14 w 910"/>
                <a:gd name="T1" fmla="*/ 745 h 745"/>
                <a:gd name="T2" fmla="*/ 28 w 910"/>
                <a:gd name="T3" fmla="*/ 745 h 745"/>
                <a:gd name="T4" fmla="*/ 43 w 910"/>
                <a:gd name="T5" fmla="*/ 742 h 745"/>
                <a:gd name="T6" fmla="*/ 57 w 910"/>
                <a:gd name="T7" fmla="*/ 745 h 745"/>
                <a:gd name="T8" fmla="*/ 72 w 910"/>
                <a:gd name="T9" fmla="*/ 735 h 745"/>
                <a:gd name="T10" fmla="*/ 86 w 910"/>
                <a:gd name="T11" fmla="*/ 745 h 745"/>
                <a:gd name="T12" fmla="*/ 101 w 910"/>
                <a:gd name="T13" fmla="*/ 738 h 745"/>
                <a:gd name="T14" fmla="*/ 115 w 910"/>
                <a:gd name="T15" fmla="*/ 744 h 745"/>
                <a:gd name="T16" fmla="*/ 130 w 910"/>
                <a:gd name="T17" fmla="*/ 724 h 745"/>
                <a:gd name="T18" fmla="*/ 144 w 910"/>
                <a:gd name="T19" fmla="*/ 745 h 745"/>
                <a:gd name="T20" fmla="*/ 159 w 910"/>
                <a:gd name="T21" fmla="*/ 745 h 745"/>
                <a:gd name="T22" fmla="*/ 173 w 910"/>
                <a:gd name="T23" fmla="*/ 731 h 745"/>
                <a:gd name="T24" fmla="*/ 188 w 910"/>
                <a:gd name="T25" fmla="*/ 682 h 745"/>
                <a:gd name="T26" fmla="*/ 202 w 910"/>
                <a:gd name="T27" fmla="*/ 745 h 745"/>
                <a:gd name="T28" fmla="*/ 217 w 910"/>
                <a:gd name="T29" fmla="*/ 745 h 745"/>
                <a:gd name="T30" fmla="*/ 231 w 910"/>
                <a:gd name="T31" fmla="*/ 744 h 745"/>
                <a:gd name="T32" fmla="*/ 246 w 910"/>
                <a:gd name="T33" fmla="*/ 743 h 745"/>
                <a:gd name="T34" fmla="*/ 260 w 910"/>
                <a:gd name="T35" fmla="*/ 745 h 745"/>
                <a:gd name="T36" fmla="*/ 275 w 910"/>
                <a:gd name="T37" fmla="*/ 745 h 745"/>
                <a:gd name="T38" fmla="*/ 289 w 910"/>
                <a:gd name="T39" fmla="*/ 745 h 745"/>
                <a:gd name="T40" fmla="*/ 304 w 910"/>
                <a:gd name="T41" fmla="*/ 744 h 745"/>
                <a:gd name="T42" fmla="*/ 318 w 910"/>
                <a:gd name="T43" fmla="*/ 745 h 745"/>
                <a:gd name="T44" fmla="*/ 333 w 910"/>
                <a:gd name="T45" fmla="*/ 728 h 745"/>
                <a:gd name="T46" fmla="*/ 347 w 910"/>
                <a:gd name="T47" fmla="*/ 745 h 745"/>
                <a:gd name="T48" fmla="*/ 362 w 910"/>
                <a:gd name="T49" fmla="*/ 713 h 745"/>
                <a:gd name="T50" fmla="*/ 376 w 910"/>
                <a:gd name="T51" fmla="*/ 745 h 745"/>
                <a:gd name="T52" fmla="*/ 391 w 910"/>
                <a:gd name="T53" fmla="*/ 745 h 745"/>
                <a:gd name="T54" fmla="*/ 405 w 910"/>
                <a:gd name="T55" fmla="*/ 745 h 745"/>
                <a:gd name="T56" fmla="*/ 420 w 910"/>
                <a:gd name="T57" fmla="*/ 742 h 745"/>
                <a:gd name="T58" fmla="*/ 434 w 910"/>
                <a:gd name="T59" fmla="*/ 723 h 745"/>
                <a:gd name="T60" fmla="*/ 449 w 910"/>
                <a:gd name="T61" fmla="*/ 741 h 745"/>
                <a:gd name="T62" fmla="*/ 463 w 910"/>
                <a:gd name="T63" fmla="*/ 745 h 745"/>
                <a:gd name="T64" fmla="*/ 478 w 910"/>
                <a:gd name="T65" fmla="*/ 745 h 745"/>
                <a:gd name="T66" fmla="*/ 492 w 910"/>
                <a:gd name="T67" fmla="*/ 745 h 745"/>
                <a:gd name="T68" fmla="*/ 507 w 910"/>
                <a:gd name="T69" fmla="*/ 745 h 745"/>
                <a:gd name="T70" fmla="*/ 521 w 910"/>
                <a:gd name="T71" fmla="*/ 745 h 745"/>
                <a:gd name="T72" fmla="*/ 536 w 910"/>
                <a:gd name="T73" fmla="*/ 745 h 745"/>
                <a:gd name="T74" fmla="*/ 550 w 910"/>
                <a:gd name="T75" fmla="*/ 745 h 745"/>
                <a:gd name="T76" fmla="*/ 565 w 910"/>
                <a:gd name="T77" fmla="*/ 745 h 745"/>
                <a:gd name="T78" fmla="*/ 579 w 910"/>
                <a:gd name="T79" fmla="*/ 745 h 745"/>
                <a:gd name="T80" fmla="*/ 594 w 910"/>
                <a:gd name="T81" fmla="*/ 745 h 745"/>
                <a:gd name="T82" fmla="*/ 608 w 910"/>
                <a:gd name="T83" fmla="*/ 745 h 745"/>
                <a:gd name="T84" fmla="*/ 623 w 910"/>
                <a:gd name="T85" fmla="*/ 745 h 745"/>
                <a:gd name="T86" fmla="*/ 637 w 910"/>
                <a:gd name="T87" fmla="*/ 745 h 745"/>
                <a:gd name="T88" fmla="*/ 652 w 910"/>
                <a:gd name="T89" fmla="*/ 745 h 745"/>
                <a:gd name="T90" fmla="*/ 666 w 910"/>
                <a:gd name="T91" fmla="*/ 745 h 745"/>
                <a:gd name="T92" fmla="*/ 681 w 910"/>
                <a:gd name="T93" fmla="*/ 745 h 745"/>
                <a:gd name="T94" fmla="*/ 695 w 910"/>
                <a:gd name="T95" fmla="*/ 745 h 745"/>
                <a:gd name="T96" fmla="*/ 710 w 910"/>
                <a:gd name="T97" fmla="*/ 745 h 745"/>
                <a:gd name="T98" fmla="*/ 724 w 910"/>
                <a:gd name="T99" fmla="*/ 745 h 745"/>
                <a:gd name="T100" fmla="*/ 739 w 910"/>
                <a:gd name="T101" fmla="*/ 735 h 745"/>
                <a:gd name="T102" fmla="*/ 753 w 910"/>
                <a:gd name="T103" fmla="*/ 745 h 745"/>
                <a:gd name="T104" fmla="*/ 768 w 910"/>
                <a:gd name="T105" fmla="*/ 745 h 745"/>
                <a:gd name="T106" fmla="*/ 782 w 910"/>
                <a:gd name="T107" fmla="*/ 745 h 745"/>
                <a:gd name="T108" fmla="*/ 797 w 910"/>
                <a:gd name="T109" fmla="*/ 745 h 745"/>
                <a:gd name="T110" fmla="*/ 811 w 910"/>
                <a:gd name="T111" fmla="*/ 745 h 745"/>
                <a:gd name="T112" fmla="*/ 826 w 910"/>
                <a:gd name="T113" fmla="*/ 745 h 745"/>
                <a:gd name="T114" fmla="*/ 841 w 910"/>
                <a:gd name="T115" fmla="*/ 745 h 745"/>
                <a:gd name="T116" fmla="*/ 855 w 910"/>
                <a:gd name="T117" fmla="*/ 745 h 745"/>
                <a:gd name="T118" fmla="*/ 870 w 910"/>
                <a:gd name="T119" fmla="*/ 745 h 745"/>
                <a:gd name="T120" fmla="*/ 884 w 910"/>
                <a:gd name="T121" fmla="*/ 745 h 745"/>
                <a:gd name="T122" fmla="*/ 899 w 910"/>
                <a:gd name="T123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0" h="745">
                  <a:moveTo>
                    <a:pt x="0" y="738"/>
                  </a:moveTo>
                  <a:lnTo>
                    <a:pt x="0" y="745"/>
                  </a:lnTo>
                  <a:lnTo>
                    <a:pt x="1" y="745"/>
                  </a:lnTo>
                  <a:lnTo>
                    <a:pt x="1" y="735"/>
                  </a:lnTo>
                  <a:lnTo>
                    <a:pt x="2" y="745"/>
                  </a:lnTo>
                  <a:lnTo>
                    <a:pt x="2" y="742"/>
                  </a:lnTo>
                  <a:lnTo>
                    <a:pt x="3" y="742"/>
                  </a:lnTo>
                  <a:lnTo>
                    <a:pt x="3" y="745"/>
                  </a:lnTo>
                  <a:lnTo>
                    <a:pt x="4" y="745"/>
                  </a:lnTo>
                  <a:lnTo>
                    <a:pt x="4" y="745"/>
                  </a:lnTo>
                  <a:lnTo>
                    <a:pt x="5" y="745"/>
                  </a:lnTo>
                  <a:lnTo>
                    <a:pt x="5" y="742"/>
                  </a:lnTo>
                  <a:lnTo>
                    <a:pt x="6" y="745"/>
                  </a:lnTo>
                  <a:lnTo>
                    <a:pt x="6" y="743"/>
                  </a:lnTo>
                  <a:lnTo>
                    <a:pt x="7" y="721"/>
                  </a:lnTo>
                  <a:lnTo>
                    <a:pt x="7" y="745"/>
                  </a:lnTo>
                  <a:lnTo>
                    <a:pt x="8" y="694"/>
                  </a:lnTo>
                  <a:lnTo>
                    <a:pt x="8" y="745"/>
                  </a:lnTo>
                  <a:lnTo>
                    <a:pt x="9" y="745"/>
                  </a:lnTo>
                  <a:lnTo>
                    <a:pt x="9" y="736"/>
                  </a:lnTo>
                  <a:lnTo>
                    <a:pt x="10" y="744"/>
                  </a:lnTo>
                  <a:lnTo>
                    <a:pt x="10" y="745"/>
                  </a:lnTo>
                  <a:lnTo>
                    <a:pt x="11" y="739"/>
                  </a:lnTo>
                  <a:lnTo>
                    <a:pt x="11" y="745"/>
                  </a:lnTo>
                  <a:lnTo>
                    <a:pt x="12" y="740"/>
                  </a:lnTo>
                  <a:lnTo>
                    <a:pt x="12" y="745"/>
                  </a:lnTo>
                  <a:lnTo>
                    <a:pt x="13" y="745"/>
                  </a:lnTo>
                  <a:lnTo>
                    <a:pt x="13" y="745"/>
                  </a:lnTo>
                  <a:lnTo>
                    <a:pt x="14" y="745"/>
                  </a:lnTo>
                  <a:lnTo>
                    <a:pt x="14" y="745"/>
                  </a:lnTo>
                  <a:lnTo>
                    <a:pt x="15" y="745"/>
                  </a:lnTo>
                  <a:lnTo>
                    <a:pt x="15" y="745"/>
                  </a:lnTo>
                  <a:lnTo>
                    <a:pt x="16" y="745"/>
                  </a:lnTo>
                  <a:lnTo>
                    <a:pt x="16" y="712"/>
                  </a:lnTo>
                  <a:lnTo>
                    <a:pt x="17" y="718"/>
                  </a:lnTo>
                  <a:lnTo>
                    <a:pt x="17" y="745"/>
                  </a:lnTo>
                  <a:lnTo>
                    <a:pt x="18" y="733"/>
                  </a:lnTo>
                  <a:lnTo>
                    <a:pt x="18" y="745"/>
                  </a:lnTo>
                  <a:lnTo>
                    <a:pt x="19" y="745"/>
                  </a:lnTo>
                  <a:lnTo>
                    <a:pt x="19" y="744"/>
                  </a:lnTo>
                  <a:lnTo>
                    <a:pt x="20" y="688"/>
                  </a:lnTo>
                  <a:lnTo>
                    <a:pt x="20" y="745"/>
                  </a:lnTo>
                  <a:lnTo>
                    <a:pt x="21" y="745"/>
                  </a:lnTo>
                  <a:lnTo>
                    <a:pt x="21" y="732"/>
                  </a:lnTo>
                  <a:lnTo>
                    <a:pt x="22" y="743"/>
                  </a:lnTo>
                  <a:lnTo>
                    <a:pt x="22" y="745"/>
                  </a:lnTo>
                  <a:lnTo>
                    <a:pt x="23" y="715"/>
                  </a:lnTo>
                  <a:lnTo>
                    <a:pt x="23" y="745"/>
                  </a:lnTo>
                  <a:lnTo>
                    <a:pt x="24" y="745"/>
                  </a:lnTo>
                  <a:lnTo>
                    <a:pt x="24" y="736"/>
                  </a:lnTo>
                  <a:lnTo>
                    <a:pt x="25" y="736"/>
                  </a:lnTo>
                  <a:lnTo>
                    <a:pt x="25" y="745"/>
                  </a:lnTo>
                  <a:lnTo>
                    <a:pt x="26" y="745"/>
                  </a:lnTo>
                  <a:lnTo>
                    <a:pt x="26" y="732"/>
                  </a:lnTo>
                  <a:lnTo>
                    <a:pt x="27" y="738"/>
                  </a:lnTo>
                  <a:lnTo>
                    <a:pt x="27" y="745"/>
                  </a:lnTo>
                  <a:lnTo>
                    <a:pt x="28" y="744"/>
                  </a:lnTo>
                  <a:lnTo>
                    <a:pt x="28" y="745"/>
                  </a:lnTo>
                  <a:lnTo>
                    <a:pt x="29" y="745"/>
                  </a:lnTo>
                  <a:lnTo>
                    <a:pt x="29" y="744"/>
                  </a:lnTo>
                  <a:lnTo>
                    <a:pt x="30" y="745"/>
                  </a:lnTo>
                  <a:lnTo>
                    <a:pt x="30" y="741"/>
                  </a:lnTo>
                  <a:lnTo>
                    <a:pt x="31" y="740"/>
                  </a:lnTo>
                  <a:lnTo>
                    <a:pt x="31" y="745"/>
                  </a:lnTo>
                  <a:lnTo>
                    <a:pt x="32" y="745"/>
                  </a:lnTo>
                  <a:lnTo>
                    <a:pt x="32" y="745"/>
                  </a:lnTo>
                  <a:lnTo>
                    <a:pt x="33" y="745"/>
                  </a:lnTo>
                  <a:lnTo>
                    <a:pt x="33" y="745"/>
                  </a:lnTo>
                  <a:lnTo>
                    <a:pt x="34" y="738"/>
                  </a:lnTo>
                  <a:lnTo>
                    <a:pt x="34" y="745"/>
                  </a:lnTo>
                  <a:lnTo>
                    <a:pt x="35" y="745"/>
                  </a:lnTo>
                  <a:lnTo>
                    <a:pt x="35" y="734"/>
                  </a:lnTo>
                  <a:lnTo>
                    <a:pt x="36" y="744"/>
                  </a:lnTo>
                  <a:lnTo>
                    <a:pt x="36" y="745"/>
                  </a:lnTo>
                  <a:lnTo>
                    <a:pt x="37" y="745"/>
                  </a:lnTo>
                  <a:lnTo>
                    <a:pt x="37" y="745"/>
                  </a:lnTo>
                  <a:lnTo>
                    <a:pt x="38" y="745"/>
                  </a:lnTo>
                  <a:lnTo>
                    <a:pt x="38" y="745"/>
                  </a:lnTo>
                  <a:lnTo>
                    <a:pt x="39" y="744"/>
                  </a:lnTo>
                  <a:lnTo>
                    <a:pt x="39" y="745"/>
                  </a:lnTo>
                  <a:lnTo>
                    <a:pt x="40" y="745"/>
                  </a:lnTo>
                  <a:lnTo>
                    <a:pt x="40" y="745"/>
                  </a:lnTo>
                  <a:lnTo>
                    <a:pt x="41" y="741"/>
                  </a:lnTo>
                  <a:lnTo>
                    <a:pt x="41" y="745"/>
                  </a:lnTo>
                  <a:lnTo>
                    <a:pt x="42" y="743"/>
                  </a:lnTo>
                  <a:lnTo>
                    <a:pt x="42" y="745"/>
                  </a:lnTo>
                  <a:lnTo>
                    <a:pt x="43" y="742"/>
                  </a:lnTo>
                  <a:lnTo>
                    <a:pt x="43" y="745"/>
                  </a:lnTo>
                  <a:lnTo>
                    <a:pt x="44" y="737"/>
                  </a:lnTo>
                  <a:lnTo>
                    <a:pt x="44" y="745"/>
                  </a:lnTo>
                  <a:lnTo>
                    <a:pt x="45" y="745"/>
                  </a:lnTo>
                  <a:lnTo>
                    <a:pt x="45" y="743"/>
                  </a:lnTo>
                  <a:lnTo>
                    <a:pt x="46" y="745"/>
                  </a:lnTo>
                  <a:lnTo>
                    <a:pt x="46" y="733"/>
                  </a:lnTo>
                  <a:lnTo>
                    <a:pt x="47" y="733"/>
                  </a:lnTo>
                  <a:lnTo>
                    <a:pt x="47" y="745"/>
                  </a:lnTo>
                  <a:lnTo>
                    <a:pt x="48" y="745"/>
                  </a:lnTo>
                  <a:lnTo>
                    <a:pt x="48" y="744"/>
                  </a:lnTo>
                  <a:lnTo>
                    <a:pt x="49" y="744"/>
                  </a:lnTo>
                  <a:lnTo>
                    <a:pt x="49" y="745"/>
                  </a:lnTo>
                  <a:lnTo>
                    <a:pt x="50" y="745"/>
                  </a:lnTo>
                  <a:lnTo>
                    <a:pt x="50" y="744"/>
                  </a:lnTo>
                  <a:lnTo>
                    <a:pt x="51" y="742"/>
                  </a:lnTo>
                  <a:lnTo>
                    <a:pt x="51" y="745"/>
                  </a:lnTo>
                  <a:lnTo>
                    <a:pt x="52" y="745"/>
                  </a:lnTo>
                  <a:lnTo>
                    <a:pt x="52" y="742"/>
                  </a:lnTo>
                  <a:lnTo>
                    <a:pt x="53" y="745"/>
                  </a:lnTo>
                  <a:lnTo>
                    <a:pt x="53" y="745"/>
                  </a:lnTo>
                  <a:lnTo>
                    <a:pt x="54" y="744"/>
                  </a:lnTo>
                  <a:lnTo>
                    <a:pt x="54" y="745"/>
                  </a:lnTo>
                  <a:lnTo>
                    <a:pt x="55" y="744"/>
                  </a:lnTo>
                  <a:lnTo>
                    <a:pt x="55" y="745"/>
                  </a:lnTo>
                  <a:lnTo>
                    <a:pt x="56" y="745"/>
                  </a:lnTo>
                  <a:lnTo>
                    <a:pt x="56" y="745"/>
                  </a:lnTo>
                  <a:lnTo>
                    <a:pt x="57" y="745"/>
                  </a:lnTo>
                  <a:lnTo>
                    <a:pt x="57" y="745"/>
                  </a:lnTo>
                  <a:lnTo>
                    <a:pt x="58" y="745"/>
                  </a:lnTo>
                  <a:lnTo>
                    <a:pt x="58" y="745"/>
                  </a:lnTo>
                  <a:lnTo>
                    <a:pt x="59" y="745"/>
                  </a:lnTo>
                  <a:lnTo>
                    <a:pt x="59" y="739"/>
                  </a:lnTo>
                  <a:lnTo>
                    <a:pt x="60" y="745"/>
                  </a:lnTo>
                  <a:lnTo>
                    <a:pt x="60" y="742"/>
                  </a:lnTo>
                  <a:lnTo>
                    <a:pt x="61" y="745"/>
                  </a:lnTo>
                  <a:lnTo>
                    <a:pt x="61" y="745"/>
                  </a:lnTo>
                  <a:lnTo>
                    <a:pt x="62" y="741"/>
                  </a:lnTo>
                  <a:lnTo>
                    <a:pt x="62" y="745"/>
                  </a:lnTo>
                  <a:lnTo>
                    <a:pt x="63" y="745"/>
                  </a:lnTo>
                  <a:lnTo>
                    <a:pt x="63" y="745"/>
                  </a:lnTo>
                  <a:lnTo>
                    <a:pt x="64" y="745"/>
                  </a:lnTo>
                  <a:lnTo>
                    <a:pt x="64" y="726"/>
                  </a:lnTo>
                  <a:lnTo>
                    <a:pt x="65" y="0"/>
                  </a:lnTo>
                  <a:lnTo>
                    <a:pt x="65" y="745"/>
                  </a:lnTo>
                  <a:lnTo>
                    <a:pt x="66" y="745"/>
                  </a:lnTo>
                  <a:lnTo>
                    <a:pt x="66" y="683"/>
                  </a:lnTo>
                  <a:lnTo>
                    <a:pt x="67" y="745"/>
                  </a:lnTo>
                  <a:lnTo>
                    <a:pt x="67" y="735"/>
                  </a:lnTo>
                  <a:lnTo>
                    <a:pt x="68" y="739"/>
                  </a:lnTo>
                  <a:lnTo>
                    <a:pt x="68" y="745"/>
                  </a:lnTo>
                  <a:lnTo>
                    <a:pt x="69" y="745"/>
                  </a:lnTo>
                  <a:lnTo>
                    <a:pt x="69" y="740"/>
                  </a:lnTo>
                  <a:lnTo>
                    <a:pt x="70" y="499"/>
                  </a:lnTo>
                  <a:lnTo>
                    <a:pt x="70" y="745"/>
                  </a:lnTo>
                  <a:lnTo>
                    <a:pt x="71" y="745"/>
                  </a:lnTo>
                  <a:lnTo>
                    <a:pt x="71" y="726"/>
                  </a:lnTo>
                  <a:lnTo>
                    <a:pt x="72" y="735"/>
                  </a:lnTo>
                  <a:lnTo>
                    <a:pt x="72" y="745"/>
                  </a:lnTo>
                  <a:lnTo>
                    <a:pt x="73" y="738"/>
                  </a:lnTo>
                  <a:lnTo>
                    <a:pt x="73" y="745"/>
                  </a:lnTo>
                  <a:lnTo>
                    <a:pt x="74" y="743"/>
                  </a:lnTo>
                  <a:lnTo>
                    <a:pt x="74" y="745"/>
                  </a:lnTo>
                  <a:lnTo>
                    <a:pt x="75" y="745"/>
                  </a:lnTo>
                  <a:lnTo>
                    <a:pt x="75" y="729"/>
                  </a:lnTo>
                  <a:lnTo>
                    <a:pt x="76" y="740"/>
                  </a:lnTo>
                  <a:lnTo>
                    <a:pt x="76" y="745"/>
                  </a:lnTo>
                  <a:lnTo>
                    <a:pt x="77" y="627"/>
                  </a:lnTo>
                  <a:lnTo>
                    <a:pt x="77" y="745"/>
                  </a:lnTo>
                  <a:lnTo>
                    <a:pt x="78" y="734"/>
                  </a:lnTo>
                  <a:lnTo>
                    <a:pt x="78" y="745"/>
                  </a:lnTo>
                  <a:lnTo>
                    <a:pt x="79" y="745"/>
                  </a:lnTo>
                  <a:lnTo>
                    <a:pt x="79" y="745"/>
                  </a:lnTo>
                  <a:lnTo>
                    <a:pt x="80" y="739"/>
                  </a:lnTo>
                  <a:lnTo>
                    <a:pt x="80" y="745"/>
                  </a:lnTo>
                  <a:lnTo>
                    <a:pt x="81" y="745"/>
                  </a:lnTo>
                  <a:lnTo>
                    <a:pt x="81" y="744"/>
                  </a:lnTo>
                  <a:lnTo>
                    <a:pt x="82" y="745"/>
                  </a:lnTo>
                  <a:lnTo>
                    <a:pt x="82" y="707"/>
                  </a:lnTo>
                  <a:lnTo>
                    <a:pt x="83" y="733"/>
                  </a:lnTo>
                  <a:lnTo>
                    <a:pt x="83" y="745"/>
                  </a:lnTo>
                  <a:lnTo>
                    <a:pt x="84" y="745"/>
                  </a:lnTo>
                  <a:lnTo>
                    <a:pt x="84" y="745"/>
                  </a:lnTo>
                  <a:lnTo>
                    <a:pt x="85" y="717"/>
                  </a:lnTo>
                  <a:lnTo>
                    <a:pt x="85" y="745"/>
                  </a:lnTo>
                  <a:lnTo>
                    <a:pt x="86" y="739"/>
                  </a:lnTo>
                  <a:lnTo>
                    <a:pt x="86" y="745"/>
                  </a:lnTo>
                  <a:lnTo>
                    <a:pt x="87" y="745"/>
                  </a:lnTo>
                  <a:lnTo>
                    <a:pt x="87" y="743"/>
                  </a:lnTo>
                  <a:lnTo>
                    <a:pt x="88" y="745"/>
                  </a:lnTo>
                  <a:lnTo>
                    <a:pt x="88" y="742"/>
                  </a:lnTo>
                  <a:lnTo>
                    <a:pt x="89" y="745"/>
                  </a:lnTo>
                  <a:lnTo>
                    <a:pt x="89" y="729"/>
                  </a:lnTo>
                  <a:lnTo>
                    <a:pt x="90" y="744"/>
                  </a:lnTo>
                  <a:lnTo>
                    <a:pt x="90" y="745"/>
                  </a:lnTo>
                  <a:lnTo>
                    <a:pt x="91" y="744"/>
                  </a:lnTo>
                  <a:lnTo>
                    <a:pt x="91" y="745"/>
                  </a:lnTo>
                  <a:lnTo>
                    <a:pt x="92" y="744"/>
                  </a:lnTo>
                  <a:lnTo>
                    <a:pt x="92" y="745"/>
                  </a:lnTo>
                  <a:lnTo>
                    <a:pt x="93" y="745"/>
                  </a:lnTo>
                  <a:lnTo>
                    <a:pt x="93" y="744"/>
                  </a:lnTo>
                  <a:lnTo>
                    <a:pt x="94" y="740"/>
                  </a:lnTo>
                  <a:lnTo>
                    <a:pt x="94" y="745"/>
                  </a:lnTo>
                  <a:lnTo>
                    <a:pt x="95" y="741"/>
                  </a:lnTo>
                  <a:lnTo>
                    <a:pt x="95" y="745"/>
                  </a:lnTo>
                  <a:lnTo>
                    <a:pt x="96" y="745"/>
                  </a:lnTo>
                  <a:lnTo>
                    <a:pt x="96" y="744"/>
                  </a:lnTo>
                  <a:lnTo>
                    <a:pt x="97" y="745"/>
                  </a:lnTo>
                  <a:lnTo>
                    <a:pt x="97" y="745"/>
                  </a:lnTo>
                  <a:lnTo>
                    <a:pt x="98" y="740"/>
                  </a:lnTo>
                  <a:lnTo>
                    <a:pt x="98" y="745"/>
                  </a:lnTo>
                  <a:lnTo>
                    <a:pt x="99" y="741"/>
                  </a:lnTo>
                  <a:lnTo>
                    <a:pt x="99" y="745"/>
                  </a:lnTo>
                  <a:lnTo>
                    <a:pt x="100" y="745"/>
                  </a:lnTo>
                  <a:lnTo>
                    <a:pt x="100" y="741"/>
                  </a:lnTo>
                  <a:lnTo>
                    <a:pt x="101" y="738"/>
                  </a:lnTo>
                  <a:lnTo>
                    <a:pt x="101" y="745"/>
                  </a:lnTo>
                  <a:lnTo>
                    <a:pt x="102" y="745"/>
                  </a:lnTo>
                  <a:lnTo>
                    <a:pt x="102" y="726"/>
                  </a:lnTo>
                  <a:lnTo>
                    <a:pt x="103" y="745"/>
                  </a:lnTo>
                  <a:lnTo>
                    <a:pt x="103" y="740"/>
                  </a:lnTo>
                  <a:lnTo>
                    <a:pt x="104" y="745"/>
                  </a:lnTo>
                  <a:lnTo>
                    <a:pt x="104" y="744"/>
                  </a:lnTo>
                  <a:lnTo>
                    <a:pt x="105" y="740"/>
                  </a:lnTo>
                  <a:lnTo>
                    <a:pt x="105" y="745"/>
                  </a:lnTo>
                  <a:lnTo>
                    <a:pt x="106" y="740"/>
                  </a:lnTo>
                  <a:lnTo>
                    <a:pt x="106" y="745"/>
                  </a:lnTo>
                  <a:lnTo>
                    <a:pt x="107" y="742"/>
                  </a:lnTo>
                  <a:lnTo>
                    <a:pt x="107" y="745"/>
                  </a:lnTo>
                  <a:lnTo>
                    <a:pt x="108" y="745"/>
                  </a:lnTo>
                  <a:lnTo>
                    <a:pt x="108" y="744"/>
                  </a:lnTo>
                  <a:lnTo>
                    <a:pt x="109" y="740"/>
                  </a:lnTo>
                  <a:lnTo>
                    <a:pt x="109" y="745"/>
                  </a:lnTo>
                  <a:lnTo>
                    <a:pt x="110" y="745"/>
                  </a:lnTo>
                  <a:lnTo>
                    <a:pt x="110" y="737"/>
                  </a:lnTo>
                  <a:lnTo>
                    <a:pt x="111" y="745"/>
                  </a:lnTo>
                  <a:lnTo>
                    <a:pt x="111" y="744"/>
                  </a:lnTo>
                  <a:lnTo>
                    <a:pt x="112" y="745"/>
                  </a:lnTo>
                  <a:lnTo>
                    <a:pt x="112" y="744"/>
                  </a:lnTo>
                  <a:lnTo>
                    <a:pt x="113" y="736"/>
                  </a:lnTo>
                  <a:lnTo>
                    <a:pt x="113" y="745"/>
                  </a:lnTo>
                  <a:lnTo>
                    <a:pt x="114" y="745"/>
                  </a:lnTo>
                  <a:lnTo>
                    <a:pt x="114" y="739"/>
                  </a:lnTo>
                  <a:lnTo>
                    <a:pt x="115" y="745"/>
                  </a:lnTo>
                  <a:lnTo>
                    <a:pt x="115" y="744"/>
                  </a:lnTo>
                  <a:lnTo>
                    <a:pt x="116" y="745"/>
                  </a:lnTo>
                  <a:lnTo>
                    <a:pt x="116" y="745"/>
                  </a:lnTo>
                  <a:lnTo>
                    <a:pt x="117" y="741"/>
                  </a:lnTo>
                  <a:lnTo>
                    <a:pt x="117" y="745"/>
                  </a:lnTo>
                  <a:lnTo>
                    <a:pt x="118" y="745"/>
                  </a:lnTo>
                  <a:lnTo>
                    <a:pt x="118" y="724"/>
                  </a:lnTo>
                  <a:lnTo>
                    <a:pt x="119" y="745"/>
                  </a:lnTo>
                  <a:lnTo>
                    <a:pt x="119" y="736"/>
                  </a:lnTo>
                  <a:lnTo>
                    <a:pt x="120" y="736"/>
                  </a:lnTo>
                  <a:lnTo>
                    <a:pt x="120" y="745"/>
                  </a:lnTo>
                  <a:lnTo>
                    <a:pt x="121" y="740"/>
                  </a:lnTo>
                  <a:lnTo>
                    <a:pt x="121" y="745"/>
                  </a:lnTo>
                  <a:lnTo>
                    <a:pt x="122" y="708"/>
                  </a:lnTo>
                  <a:lnTo>
                    <a:pt x="122" y="745"/>
                  </a:lnTo>
                  <a:lnTo>
                    <a:pt x="123" y="740"/>
                  </a:lnTo>
                  <a:lnTo>
                    <a:pt x="123" y="745"/>
                  </a:lnTo>
                  <a:lnTo>
                    <a:pt x="124" y="745"/>
                  </a:lnTo>
                  <a:lnTo>
                    <a:pt x="124" y="716"/>
                  </a:lnTo>
                  <a:lnTo>
                    <a:pt x="125" y="734"/>
                  </a:lnTo>
                  <a:lnTo>
                    <a:pt x="125" y="745"/>
                  </a:lnTo>
                  <a:lnTo>
                    <a:pt x="126" y="745"/>
                  </a:lnTo>
                  <a:lnTo>
                    <a:pt x="126" y="744"/>
                  </a:lnTo>
                  <a:lnTo>
                    <a:pt x="127" y="743"/>
                  </a:lnTo>
                  <a:lnTo>
                    <a:pt x="127" y="745"/>
                  </a:lnTo>
                  <a:lnTo>
                    <a:pt x="128" y="738"/>
                  </a:lnTo>
                  <a:lnTo>
                    <a:pt x="128" y="745"/>
                  </a:lnTo>
                  <a:lnTo>
                    <a:pt x="129" y="732"/>
                  </a:lnTo>
                  <a:lnTo>
                    <a:pt x="129" y="745"/>
                  </a:lnTo>
                  <a:lnTo>
                    <a:pt x="130" y="724"/>
                  </a:lnTo>
                  <a:lnTo>
                    <a:pt x="130" y="745"/>
                  </a:lnTo>
                  <a:lnTo>
                    <a:pt x="131" y="727"/>
                  </a:lnTo>
                  <a:lnTo>
                    <a:pt x="131" y="745"/>
                  </a:lnTo>
                  <a:lnTo>
                    <a:pt x="132" y="745"/>
                  </a:lnTo>
                  <a:lnTo>
                    <a:pt x="132" y="736"/>
                  </a:lnTo>
                  <a:lnTo>
                    <a:pt x="133" y="739"/>
                  </a:lnTo>
                  <a:lnTo>
                    <a:pt x="133" y="745"/>
                  </a:lnTo>
                  <a:lnTo>
                    <a:pt x="134" y="744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5" y="720"/>
                  </a:lnTo>
                  <a:lnTo>
                    <a:pt x="136" y="734"/>
                  </a:lnTo>
                  <a:lnTo>
                    <a:pt x="136" y="745"/>
                  </a:lnTo>
                  <a:lnTo>
                    <a:pt x="137" y="745"/>
                  </a:lnTo>
                  <a:lnTo>
                    <a:pt x="137" y="740"/>
                  </a:lnTo>
                  <a:lnTo>
                    <a:pt x="138" y="744"/>
                  </a:lnTo>
                  <a:lnTo>
                    <a:pt x="138" y="745"/>
                  </a:lnTo>
                  <a:lnTo>
                    <a:pt x="139" y="733"/>
                  </a:lnTo>
                  <a:lnTo>
                    <a:pt x="139" y="745"/>
                  </a:lnTo>
                  <a:lnTo>
                    <a:pt x="140" y="745"/>
                  </a:lnTo>
                  <a:lnTo>
                    <a:pt x="140" y="742"/>
                  </a:lnTo>
                  <a:lnTo>
                    <a:pt x="141" y="742"/>
                  </a:lnTo>
                  <a:lnTo>
                    <a:pt x="141" y="745"/>
                  </a:lnTo>
                  <a:lnTo>
                    <a:pt x="142" y="745"/>
                  </a:lnTo>
                  <a:lnTo>
                    <a:pt x="142" y="736"/>
                  </a:lnTo>
                  <a:lnTo>
                    <a:pt x="143" y="745"/>
                  </a:lnTo>
                  <a:lnTo>
                    <a:pt x="143" y="738"/>
                  </a:lnTo>
                  <a:lnTo>
                    <a:pt x="144" y="735"/>
                  </a:lnTo>
                  <a:lnTo>
                    <a:pt x="144" y="745"/>
                  </a:lnTo>
                  <a:lnTo>
                    <a:pt x="145" y="742"/>
                  </a:lnTo>
                  <a:lnTo>
                    <a:pt x="145" y="745"/>
                  </a:lnTo>
                  <a:lnTo>
                    <a:pt x="146" y="740"/>
                  </a:lnTo>
                  <a:lnTo>
                    <a:pt x="146" y="745"/>
                  </a:lnTo>
                  <a:lnTo>
                    <a:pt x="147" y="745"/>
                  </a:lnTo>
                  <a:lnTo>
                    <a:pt x="147" y="739"/>
                  </a:lnTo>
                  <a:lnTo>
                    <a:pt x="148" y="745"/>
                  </a:lnTo>
                  <a:lnTo>
                    <a:pt x="148" y="741"/>
                  </a:lnTo>
                  <a:lnTo>
                    <a:pt x="149" y="743"/>
                  </a:lnTo>
                  <a:lnTo>
                    <a:pt x="149" y="745"/>
                  </a:lnTo>
                  <a:lnTo>
                    <a:pt x="150" y="729"/>
                  </a:lnTo>
                  <a:lnTo>
                    <a:pt x="150" y="745"/>
                  </a:lnTo>
                  <a:lnTo>
                    <a:pt x="151" y="735"/>
                  </a:lnTo>
                  <a:lnTo>
                    <a:pt x="151" y="745"/>
                  </a:lnTo>
                  <a:lnTo>
                    <a:pt x="152" y="738"/>
                  </a:lnTo>
                  <a:lnTo>
                    <a:pt x="152" y="745"/>
                  </a:lnTo>
                  <a:lnTo>
                    <a:pt x="153" y="740"/>
                  </a:lnTo>
                  <a:lnTo>
                    <a:pt x="153" y="745"/>
                  </a:lnTo>
                  <a:lnTo>
                    <a:pt x="154" y="745"/>
                  </a:lnTo>
                  <a:lnTo>
                    <a:pt x="154" y="740"/>
                  </a:lnTo>
                  <a:lnTo>
                    <a:pt x="155" y="735"/>
                  </a:lnTo>
                  <a:lnTo>
                    <a:pt x="155" y="745"/>
                  </a:lnTo>
                  <a:lnTo>
                    <a:pt x="156" y="732"/>
                  </a:lnTo>
                  <a:lnTo>
                    <a:pt x="156" y="745"/>
                  </a:lnTo>
                  <a:lnTo>
                    <a:pt x="157" y="745"/>
                  </a:lnTo>
                  <a:lnTo>
                    <a:pt x="157" y="736"/>
                  </a:lnTo>
                  <a:lnTo>
                    <a:pt x="158" y="745"/>
                  </a:lnTo>
                  <a:lnTo>
                    <a:pt x="158" y="731"/>
                  </a:lnTo>
                  <a:lnTo>
                    <a:pt x="159" y="745"/>
                  </a:lnTo>
                  <a:lnTo>
                    <a:pt x="159" y="722"/>
                  </a:lnTo>
                  <a:lnTo>
                    <a:pt x="160" y="676"/>
                  </a:lnTo>
                  <a:lnTo>
                    <a:pt x="160" y="745"/>
                  </a:lnTo>
                  <a:lnTo>
                    <a:pt x="161" y="745"/>
                  </a:lnTo>
                  <a:lnTo>
                    <a:pt x="161" y="732"/>
                  </a:lnTo>
                  <a:lnTo>
                    <a:pt x="162" y="745"/>
                  </a:lnTo>
                  <a:lnTo>
                    <a:pt x="162" y="745"/>
                  </a:lnTo>
                  <a:lnTo>
                    <a:pt x="163" y="740"/>
                  </a:lnTo>
                  <a:lnTo>
                    <a:pt x="163" y="745"/>
                  </a:lnTo>
                  <a:lnTo>
                    <a:pt x="164" y="745"/>
                  </a:lnTo>
                  <a:lnTo>
                    <a:pt x="164" y="683"/>
                  </a:lnTo>
                  <a:lnTo>
                    <a:pt x="165" y="745"/>
                  </a:lnTo>
                  <a:lnTo>
                    <a:pt x="165" y="738"/>
                  </a:lnTo>
                  <a:lnTo>
                    <a:pt x="166" y="742"/>
                  </a:lnTo>
                  <a:lnTo>
                    <a:pt x="166" y="745"/>
                  </a:lnTo>
                  <a:lnTo>
                    <a:pt x="167" y="735"/>
                  </a:lnTo>
                  <a:lnTo>
                    <a:pt x="167" y="745"/>
                  </a:lnTo>
                  <a:lnTo>
                    <a:pt x="168" y="731"/>
                  </a:lnTo>
                  <a:lnTo>
                    <a:pt x="168" y="745"/>
                  </a:lnTo>
                  <a:lnTo>
                    <a:pt x="169" y="745"/>
                  </a:lnTo>
                  <a:lnTo>
                    <a:pt x="169" y="730"/>
                  </a:lnTo>
                  <a:lnTo>
                    <a:pt x="170" y="745"/>
                  </a:lnTo>
                  <a:lnTo>
                    <a:pt x="170" y="739"/>
                  </a:lnTo>
                  <a:lnTo>
                    <a:pt x="171" y="736"/>
                  </a:lnTo>
                  <a:lnTo>
                    <a:pt x="171" y="745"/>
                  </a:lnTo>
                  <a:lnTo>
                    <a:pt x="172" y="739"/>
                  </a:lnTo>
                  <a:lnTo>
                    <a:pt x="172" y="745"/>
                  </a:lnTo>
                  <a:lnTo>
                    <a:pt x="173" y="745"/>
                  </a:lnTo>
                  <a:lnTo>
                    <a:pt x="173" y="731"/>
                  </a:lnTo>
                  <a:lnTo>
                    <a:pt x="174" y="744"/>
                  </a:lnTo>
                  <a:lnTo>
                    <a:pt x="174" y="745"/>
                  </a:lnTo>
                  <a:lnTo>
                    <a:pt x="175" y="745"/>
                  </a:lnTo>
                  <a:lnTo>
                    <a:pt x="175" y="742"/>
                  </a:lnTo>
                  <a:lnTo>
                    <a:pt x="176" y="742"/>
                  </a:lnTo>
                  <a:lnTo>
                    <a:pt x="176" y="745"/>
                  </a:lnTo>
                  <a:lnTo>
                    <a:pt x="177" y="742"/>
                  </a:lnTo>
                  <a:lnTo>
                    <a:pt x="177" y="745"/>
                  </a:lnTo>
                  <a:lnTo>
                    <a:pt x="178" y="742"/>
                  </a:lnTo>
                  <a:lnTo>
                    <a:pt x="178" y="745"/>
                  </a:lnTo>
                  <a:lnTo>
                    <a:pt x="179" y="745"/>
                  </a:lnTo>
                  <a:lnTo>
                    <a:pt x="179" y="736"/>
                  </a:lnTo>
                  <a:lnTo>
                    <a:pt x="180" y="743"/>
                  </a:lnTo>
                  <a:lnTo>
                    <a:pt x="180" y="745"/>
                  </a:lnTo>
                  <a:lnTo>
                    <a:pt x="181" y="745"/>
                  </a:lnTo>
                  <a:lnTo>
                    <a:pt x="181" y="740"/>
                  </a:lnTo>
                  <a:lnTo>
                    <a:pt x="182" y="743"/>
                  </a:lnTo>
                  <a:lnTo>
                    <a:pt x="182" y="745"/>
                  </a:lnTo>
                  <a:lnTo>
                    <a:pt x="183" y="745"/>
                  </a:lnTo>
                  <a:lnTo>
                    <a:pt x="183" y="745"/>
                  </a:lnTo>
                  <a:lnTo>
                    <a:pt x="184" y="745"/>
                  </a:lnTo>
                  <a:lnTo>
                    <a:pt x="184" y="741"/>
                  </a:lnTo>
                  <a:lnTo>
                    <a:pt x="185" y="744"/>
                  </a:lnTo>
                  <a:lnTo>
                    <a:pt x="185" y="745"/>
                  </a:lnTo>
                  <a:lnTo>
                    <a:pt x="186" y="745"/>
                  </a:lnTo>
                  <a:lnTo>
                    <a:pt x="186" y="744"/>
                  </a:lnTo>
                  <a:lnTo>
                    <a:pt x="187" y="634"/>
                  </a:lnTo>
                  <a:lnTo>
                    <a:pt x="187" y="745"/>
                  </a:lnTo>
                  <a:lnTo>
                    <a:pt x="188" y="682"/>
                  </a:lnTo>
                  <a:lnTo>
                    <a:pt x="188" y="745"/>
                  </a:lnTo>
                  <a:lnTo>
                    <a:pt x="189" y="741"/>
                  </a:lnTo>
                  <a:lnTo>
                    <a:pt x="189" y="745"/>
                  </a:lnTo>
                  <a:lnTo>
                    <a:pt x="190" y="745"/>
                  </a:lnTo>
                  <a:lnTo>
                    <a:pt x="190" y="744"/>
                  </a:lnTo>
                  <a:lnTo>
                    <a:pt x="191" y="745"/>
                  </a:lnTo>
                  <a:lnTo>
                    <a:pt x="191" y="745"/>
                  </a:lnTo>
                  <a:lnTo>
                    <a:pt x="192" y="745"/>
                  </a:lnTo>
                  <a:lnTo>
                    <a:pt x="192" y="745"/>
                  </a:lnTo>
                  <a:lnTo>
                    <a:pt x="193" y="745"/>
                  </a:lnTo>
                  <a:lnTo>
                    <a:pt x="193" y="745"/>
                  </a:lnTo>
                  <a:lnTo>
                    <a:pt x="194" y="738"/>
                  </a:lnTo>
                  <a:lnTo>
                    <a:pt x="194" y="745"/>
                  </a:lnTo>
                  <a:lnTo>
                    <a:pt x="195" y="710"/>
                  </a:lnTo>
                  <a:lnTo>
                    <a:pt x="195" y="745"/>
                  </a:lnTo>
                  <a:lnTo>
                    <a:pt x="196" y="739"/>
                  </a:lnTo>
                  <a:lnTo>
                    <a:pt x="196" y="745"/>
                  </a:lnTo>
                  <a:lnTo>
                    <a:pt x="197" y="745"/>
                  </a:lnTo>
                  <a:lnTo>
                    <a:pt x="197" y="745"/>
                  </a:lnTo>
                  <a:lnTo>
                    <a:pt x="198" y="745"/>
                  </a:lnTo>
                  <a:lnTo>
                    <a:pt x="198" y="742"/>
                  </a:lnTo>
                  <a:lnTo>
                    <a:pt x="199" y="745"/>
                  </a:lnTo>
                  <a:lnTo>
                    <a:pt x="199" y="745"/>
                  </a:lnTo>
                  <a:lnTo>
                    <a:pt x="200" y="745"/>
                  </a:lnTo>
                  <a:lnTo>
                    <a:pt x="200" y="745"/>
                  </a:lnTo>
                  <a:lnTo>
                    <a:pt x="201" y="745"/>
                  </a:lnTo>
                  <a:lnTo>
                    <a:pt x="201" y="745"/>
                  </a:lnTo>
                  <a:lnTo>
                    <a:pt x="202" y="745"/>
                  </a:lnTo>
                  <a:lnTo>
                    <a:pt x="202" y="745"/>
                  </a:lnTo>
                  <a:lnTo>
                    <a:pt x="203" y="745"/>
                  </a:lnTo>
                  <a:lnTo>
                    <a:pt x="203" y="743"/>
                  </a:lnTo>
                  <a:lnTo>
                    <a:pt x="204" y="745"/>
                  </a:lnTo>
                  <a:lnTo>
                    <a:pt x="204" y="745"/>
                  </a:lnTo>
                  <a:lnTo>
                    <a:pt x="205" y="743"/>
                  </a:lnTo>
                  <a:lnTo>
                    <a:pt x="205" y="745"/>
                  </a:lnTo>
                  <a:lnTo>
                    <a:pt x="206" y="744"/>
                  </a:lnTo>
                  <a:lnTo>
                    <a:pt x="206" y="745"/>
                  </a:lnTo>
                  <a:lnTo>
                    <a:pt x="207" y="745"/>
                  </a:lnTo>
                  <a:lnTo>
                    <a:pt x="207" y="745"/>
                  </a:lnTo>
                  <a:lnTo>
                    <a:pt x="208" y="745"/>
                  </a:lnTo>
                  <a:lnTo>
                    <a:pt x="208" y="745"/>
                  </a:lnTo>
                  <a:lnTo>
                    <a:pt x="209" y="743"/>
                  </a:lnTo>
                  <a:lnTo>
                    <a:pt x="209" y="745"/>
                  </a:lnTo>
                  <a:lnTo>
                    <a:pt x="210" y="744"/>
                  </a:lnTo>
                  <a:lnTo>
                    <a:pt x="210" y="745"/>
                  </a:lnTo>
                  <a:lnTo>
                    <a:pt x="211" y="745"/>
                  </a:lnTo>
                  <a:lnTo>
                    <a:pt x="211" y="745"/>
                  </a:lnTo>
                  <a:lnTo>
                    <a:pt x="212" y="745"/>
                  </a:lnTo>
                  <a:lnTo>
                    <a:pt x="212" y="745"/>
                  </a:lnTo>
                  <a:lnTo>
                    <a:pt x="213" y="745"/>
                  </a:lnTo>
                  <a:lnTo>
                    <a:pt x="213" y="745"/>
                  </a:lnTo>
                  <a:lnTo>
                    <a:pt x="214" y="745"/>
                  </a:lnTo>
                  <a:lnTo>
                    <a:pt x="214" y="745"/>
                  </a:lnTo>
                  <a:lnTo>
                    <a:pt x="215" y="736"/>
                  </a:lnTo>
                  <a:lnTo>
                    <a:pt x="215" y="745"/>
                  </a:lnTo>
                  <a:lnTo>
                    <a:pt x="216" y="744"/>
                  </a:lnTo>
                  <a:lnTo>
                    <a:pt x="216" y="745"/>
                  </a:lnTo>
                  <a:lnTo>
                    <a:pt x="217" y="745"/>
                  </a:lnTo>
                  <a:lnTo>
                    <a:pt x="217" y="745"/>
                  </a:lnTo>
                  <a:lnTo>
                    <a:pt x="218" y="745"/>
                  </a:lnTo>
                  <a:lnTo>
                    <a:pt x="218" y="745"/>
                  </a:lnTo>
                  <a:lnTo>
                    <a:pt x="219" y="745"/>
                  </a:lnTo>
                  <a:lnTo>
                    <a:pt x="219" y="745"/>
                  </a:lnTo>
                  <a:lnTo>
                    <a:pt x="220" y="745"/>
                  </a:lnTo>
                  <a:lnTo>
                    <a:pt x="220" y="745"/>
                  </a:lnTo>
                  <a:lnTo>
                    <a:pt x="221" y="741"/>
                  </a:lnTo>
                  <a:lnTo>
                    <a:pt x="221" y="745"/>
                  </a:lnTo>
                  <a:lnTo>
                    <a:pt x="222" y="745"/>
                  </a:lnTo>
                  <a:lnTo>
                    <a:pt x="222" y="745"/>
                  </a:lnTo>
                  <a:lnTo>
                    <a:pt x="223" y="745"/>
                  </a:lnTo>
                  <a:lnTo>
                    <a:pt x="223" y="745"/>
                  </a:lnTo>
                  <a:lnTo>
                    <a:pt x="224" y="745"/>
                  </a:lnTo>
                  <a:lnTo>
                    <a:pt x="224" y="744"/>
                  </a:lnTo>
                  <a:lnTo>
                    <a:pt x="225" y="745"/>
                  </a:lnTo>
                  <a:lnTo>
                    <a:pt x="225" y="745"/>
                  </a:lnTo>
                  <a:lnTo>
                    <a:pt x="226" y="745"/>
                  </a:lnTo>
                  <a:lnTo>
                    <a:pt x="226" y="745"/>
                  </a:lnTo>
                  <a:lnTo>
                    <a:pt x="227" y="743"/>
                  </a:lnTo>
                  <a:lnTo>
                    <a:pt x="227" y="745"/>
                  </a:lnTo>
                  <a:lnTo>
                    <a:pt x="228" y="745"/>
                  </a:lnTo>
                  <a:lnTo>
                    <a:pt x="228" y="745"/>
                  </a:lnTo>
                  <a:lnTo>
                    <a:pt x="229" y="742"/>
                  </a:lnTo>
                  <a:lnTo>
                    <a:pt x="229" y="745"/>
                  </a:lnTo>
                  <a:lnTo>
                    <a:pt x="230" y="745"/>
                  </a:lnTo>
                  <a:lnTo>
                    <a:pt x="230" y="742"/>
                  </a:lnTo>
                  <a:lnTo>
                    <a:pt x="231" y="745"/>
                  </a:lnTo>
                  <a:lnTo>
                    <a:pt x="231" y="744"/>
                  </a:lnTo>
                  <a:lnTo>
                    <a:pt x="232" y="745"/>
                  </a:lnTo>
                  <a:lnTo>
                    <a:pt x="232" y="745"/>
                  </a:lnTo>
                  <a:lnTo>
                    <a:pt x="233" y="742"/>
                  </a:lnTo>
                  <a:lnTo>
                    <a:pt x="233" y="745"/>
                  </a:lnTo>
                  <a:lnTo>
                    <a:pt x="234" y="744"/>
                  </a:lnTo>
                  <a:lnTo>
                    <a:pt x="234" y="745"/>
                  </a:lnTo>
                  <a:lnTo>
                    <a:pt x="235" y="745"/>
                  </a:lnTo>
                  <a:lnTo>
                    <a:pt x="235" y="745"/>
                  </a:lnTo>
                  <a:lnTo>
                    <a:pt x="236" y="745"/>
                  </a:lnTo>
                  <a:lnTo>
                    <a:pt x="236" y="744"/>
                  </a:lnTo>
                  <a:lnTo>
                    <a:pt x="237" y="740"/>
                  </a:lnTo>
                  <a:lnTo>
                    <a:pt x="237" y="745"/>
                  </a:lnTo>
                  <a:lnTo>
                    <a:pt x="238" y="745"/>
                  </a:lnTo>
                  <a:lnTo>
                    <a:pt x="238" y="745"/>
                  </a:lnTo>
                  <a:lnTo>
                    <a:pt x="239" y="745"/>
                  </a:lnTo>
                  <a:lnTo>
                    <a:pt x="239" y="745"/>
                  </a:lnTo>
                  <a:lnTo>
                    <a:pt x="240" y="745"/>
                  </a:lnTo>
                  <a:lnTo>
                    <a:pt x="240" y="745"/>
                  </a:lnTo>
                  <a:lnTo>
                    <a:pt x="241" y="745"/>
                  </a:lnTo>
                  <a:lnTo>
                    <a:pt x="241" y="743"/>
                  </a:lnTo>
                  <a:lnTo>
                    <a:pt x="242" y="745"/>
                  </a:lnTo>
                  <a:lnTo>
                    <a:pt x="242" y="745"/>
                  </a:lnTo>
                  <a:lnTo>
                    <a:pt x="243" y="745"/>
                  </a:lnTo>
                  <a:lnTo>
                    <a:pt x="243" y="745"/>
                  </a:lnTo>
                  <a:lnTo>
                    <a:pt x="244" y="745"/>
                  </a:lnTo>
                  <a:lnTo>
                    <a:pt x="244" y="745"/>
                  </a:lnTo>
                  <a:lnTo>
                    <a:pt x="245" y="744"/>
                  </a:lnTo>
                  <a:lnTo>
                    <a:pt x="245" y="745"/>
                  </a:lnTo>
                  <a:lnTo>
                    <a:pt x="246" y="743"/>
                  </a:lnTo>
                  <a:lnTo>
                    <a:pt x="246" y="745"/>
                  </a:lnTo>
                  <a:lnTo>
                    <a:pt x="247" y="745"/>
                  </a:lnTo>
                  <a:lnTo>
                    <a:pt x="247" y="742"/>
                  </a:lnTo>
                  <a:lnTo>
                    <a:pt x="248" y="745"/>
                  </a:lnTo>
                  <a:lnTo>
                    <a:pt x="248" y="738"/>
                  </a:lnTo>
                  <a:lnTo>
                    <a:pt x="249" y="745"/>
                  </a:lnTo>
                  <a:lnTo>
                    <a:pt x="249" y="744"/>
                  </a:lnTo>
                  <a:lnTo>
                    <a:pt x="250" y="745"/>
                  </a:lnTo>
                  <a:lnTo>
                    <a:pt x="250" y="742"/>
                  </a:lnTo>
                  <a:lnTo>
                    <a:pt x="251" y="745"/>
                  </a:lnTo>
                  <a:lnTo>
                    <a:pt x="251" y="735"/>
                  </a:lnTo>
                  <a:lnTo>
                    <a:pt x="252" y="729"/>
                  </a:lnTo>
                  <a:lnTo>
                    <a:pt x="252" y="745"/>
                  </a:lnTo>
                  <a:lnTo>
                    <a:pt x="253" y="740"/>
                  </a:lnTo>
                  <a:lnTo>
                    <a:pt x="253" y="745"/>
                  </a:lnTo>
                  <a:lnTo>
                    <a:pt x="254" y="744"/>
                  </a:lnTo>
                  <a:lnTo>
                    <a:pt x="254" y="745"/>
                  </a:lnTo>
                  <a:lnTo>
                    <a:pt x="255" y="745"/>
                  </a:lnTo>
                  <a:lnTo>
                    <a:pt x="255" y="745"/>
                  </a:lnTo>
                  <a:lnTo>
                    <a:pt x="256" y="742"/>
                  </a:lnTo>
                  <a:lnTo>
                    <a:pt x="256" y="745"/>
                  </a:lnTo>
                  <a:lnTo>
                    <a:pt x="257" y="744"/>
                  </a:lnTo>
                  <a:lnTo>
                    <a:pt x="257" y="745"/>
                  </a:lnTo>
                  <a:lnTo>
                    <a:pt x="258" y="745"/>
                  </a:lnTo>
                  <a:lnTo>
                    <a:pt x="258" y="745"/>
                  </a:lnTo>
                  <a:lnTo>
                    <a:pt x="259" y="743"/>
                  </a:lnTo>
                  <a:lnTo>
                    <a:pt x="259" y="745"/>
                  </a:lnTo>
                  <a:lnTo>
                    <a:pt x="260" y="742"/>
                  </a:lnTo>
                  <a:lnTo>
                    <a:pt x="260" y="745"/>
                  </a:lnTo>
                  <a:lnTo>
                    <a:pt x="261" y="743"/>
                  </a:lnTo>
                  <a:lnTo>
                    <a:pt x="261" y="745"/>
                  </a:lnTo>
                  <a:lnTo>
                    <a:pt x="262" y="745"/>
                  </a:lnTo>
                  <a:lnTo>
                    <a:pt x="262" y="742"/>
                  </a:lnTo>
                  <a:lnTo>
                    <a:pt x="263" y="744"/>
                  </a:lnTo>
                  <a:lnTo>
                    <a:pt x="263" y="745"/>
                  </a:lnTo>
                  <a:lnTo>
                    <a:pt x="264" y="745"/>
                  </a:lnTo>
                  <a:lnTo>
                    <a:pt x="264" y="745"/>
                  </a:lnTo>
                  <a:lnTo>
                    <a:pt x="265" y="745"/>
                  </a:lnTo>
                  <a:lnTo>
                    <a:pt x="265" y="683"/>
                  </a:lnTo>
                  <a:lnTo>
                    <a:pt x="266" y="745"/>
                  </a:lnTo>
                  <a:lnTo>
                    <a:pt x="266" y="724"/>
                  </a:lnTo>
                  <a:lnTo>
                    <a:pt x="267" y="742"/>
                  </a:lnTo>
                  <a:lnTo>
                    <a:pt x="267" y="745"/>
                  </a:lnTo>
                  <a:lnTo>
                    <a:pt x="268" y="741"/>
                  </a:lnTo>
                  <a:lnTo>
                    <a:pt x="268" y="745"/>
                  </a:lnTo>
                  <a:lnTo>
                    <a:pt x="269" y="745"/>
                  </a:lnTo>
                  <a:lnTo>
                    <a:pt x="269" y="745"/>
                  </a:lnTo>
                  <a:lnTo>
                    <a:pt x="270" y="745"/>
                  </a:lnTo>
                  <a:lnTo>
                    <a:pt x="270" y="745"/>
                  </a:lnTo>
                  <a:lnTo>
                    <a:pt x="271" y="736"/>
                  </a:lnTo>
                  <a:lnTo>
                    <a:pt x="271" y="745"/>
                  </a:lnTo>
                  <a:lnTo>
                    <a:pt x="272" y="745"/>
                  </a:lnTo>
                  <a:lnTo>
                    <a:pt x="272" y="701"/>
                  </a:lnTo>
                  <a:lnTo>
                    <a:pt x="273" y="745"/>
                  </a:lnTo>
                  <a:lnTo>
                    <a:pt x="273" y="735"/>
                  </a:lnTo>
                  <a:lnTo>
                    <a:pt x="274" y="745"/>
                  </a:lnTo>
                  <a:lnTo>
                    <a:pt x="274" y="745"/>
                  </a:lnTo>
                  <a:lnTo>
                    <a:pt x="275" y="745"/>
                  </a:lnTo>
                  <a:lnTo>
                    <a:pt x="275" y="745"/>
                  </a:lnTo>
                  <a:lnTo>
                    <a:pt x="276" y="742"/>
                  </a:lnTo>
                  <a:lnTo>
                    <a:pt x="276" y="745"/>
                  </a:lnTo>
                  <a:lnTo>
                    <a:pt x="277" y="700"/>
                  </a:lnTo>
                  <a:lnTo>
                    <a:pt x="277" y="745"/>
                  </a:lnTo>
                  <a:lnTo>
                    <a:pt x="278" y="745"/>
                  </a:lnTo>
                  <a:lnTo>
                    <a:pt x="278" y="735"/>
                  </a:lnTo>
                  <a:lnTo>
                    <a:pt x="279" y="745"/>
                  </a:lnTo>
                  <a:lnTo>
                    <a:pt x="279" y="741"/>
                  </a:lnTo>
                  <a:lnTo>
                    <a:pt x="280" y="745"/>
                  </a:lnTo>
                  <a:lnTo>
                    <a:pt x="280" y="744"/>
                  </a:lnTo>
                  <a:lnTo>
                    <a:pt x="281" y="744"/>
                  </a:lnTo>
                  <a:lnTo>
                    <a:pt x="281" y="745"/>
                  </a:lnTo>
                  <a:lnTo>
                    <a:pt x="282" y="745"/>
                  </a:lnTo>
                  <a:lnTo>
                    <a:pt x="282" y="734"/>
                  </a:lnTo>
                  <a:lnTo>
                    <a:pt x="283" y="743"/>
                  </a:lnTo>
                  <a:lnTo>
                    <a:pt x="283" y="745"/>
                  </a:lnTo>
                  <a:lnTo>
                    <a:pt x="284" y="745"/>
                  </a:lnTo>
                  <a:lnTo>
                    <a:pt x="284" y="737"/>
                  </a:lnTo>
                  <a:lnTo>
                    <a:pt x="285" y="745"/>
                  </a:lnTo>
                  <a:lnTo>
                    <a:pt x="285" y="742"/>
                  </a:lnTo>
                  <a:lnTo>
                    <a:pt x="286" y="745"/>
                  </a:lnTo>
                  <a:lnTo>
                    <a:pt x="286" y="741"/>
                  </a:lnTo>
                  <a:lnTo>
                    <a:pt x="287" y="739"/>
                  </a:lnTo>
                  <a:lnTo>
                    <a:pt x="287" y="745"/>
                  </a:lnTo>
                  <a:lnTo>
                    <a:pt x="288" y="742"/>
                  </a:lnTo>
                  <a:lnTo>
                    <a:pt x="288" y="745"/>
                  </a:lnTo>
                  <a:lnTo>
                    <a:pt x="289" y="737"/>
                  </a:lnTo>
                  <a:lnTo>
                    <a:pt x="289" y="745"/>
                  </a:lnTo>
                  <a:lnTo>
                    <a:pt x="290" y="743"/>
                  </a:lnTo>
                  <a:lnTo>
                    <a:pt x="290" y="745"/>
                  </a:lnTo>
                  <a:lnTo>
                    <a:pt x="291" y="745"/>
                  </a:lnTo>
                  <a:lnTo>
                    <a:pt x="291" y="743"/>
                  </a:lnTo>
                  <a:lnTo>
                    <a:pt x="292" y="744"/>
                  </a:lnTo>
                  <a:lnTo>
                    <a:pt x="292" y="745"/>
                  </a:lnTo>
                  <a:lnTo>
                    <a:pt x="293" y="745"/>
                  </a:lnTo>
                  <a:lnTo>
                    <a:pt x="293" y="745"/>
                  </a:lnTo>
                  <a:lnTo>
                    <a:pt x="294" y="745"/>
                  </a:lnTo>
                  <a:lnTo>
                    <a:pt x="294" y="744"/>
                  </a:lnTo>
                  <a:lnTo>
                    <a:pt x="295" y="745"/>
                  </a:lnTo>
                  <a:lnTo>
                    <a:pt x="295" y="745"/>
                  </a:lnTo>
                  <a:lnTo>
                    <a:pt x="296" y="744"/>
                  </a:lnTo>
                  <a:lnTo>
                    <a:pt x="296" y="745"/>
                  </a:lnTo>
                  <a:lnTo>
                    <a:pt x="297" y="745"/>
                  </a:lnTo>
                  <a:lnTo>
                    <a:pt x="297" y="745"/>
                  </a:lnTo>
                  <a:lnTo>
                    <a:pt x="298" y="745"/>
                  </a:lnTo>
                  <a:lnTo>
                    <a:pt x="298" y="745"/>
                  </a:lnTo>
                  <a:lnTo>
                    <a:pt x="299" y="745"/>
                  </a:lnTo>
                  <a:lnTo>
                    <a:pt x="299" y="745"/>
                  </a:lnTo>
                  <a:lnTo>
                    <a:pt x="300" y="745"/>
                  </a:lnTo>
                  <a:lnTo>
                    <a:pt x="300" y="745"/>
                  </a:lnTo>
                  <a:lnTo>
                    <a:pt x="301" y="720"/>
                  </a:lnTo>
                  <a:lnTo>
                    <a:pt x="301" y="745"/>
                  </a:lnTo>
                  <a:lnTo>
                    <a:pt x="302" y="745"/>
                  </a:lnTo>
                  <a:lnTo>
                    <a:pt x="302" y="730"/>
                  </a:lnTo>
                  <a:lnTo>
                    <a:pt x="303" y="745"/>
                  </a:lnTo>
                  <a:lnTo>
                    <a:pt x="303" y="745"/>
                  </a:lnTo>
                  <a:lnTo>
                    <a:pt x="304" y="744"/>
                  </a:lnTo>
                  <a:lnTo>
                    <a:pt x="304" y="745"/>
                  </a:lnTo>
                  <a:lnTo>
                    <a:pt x="305" y="745"/>
                  </a:lnTo>
                  <a:lnTo>
                    <a:pt x="305" y="745"/>
                  </a:lnTo>
                  <a:lnTo>
                    <a:pt x="306" y="739"/>
                  </a:lnTo>
                  <a:lnTo>
                    <a:pt x="306" y="745"/>
                  </a:lnTo>
                  <a:lnTo>
                    <a:pt x="307" y="745"/>
                  </a:lnTo>
                  <a:lnTo>
                    <a:pt x="307" y="741"/>
                  </a:lnTo>
                  <a:lnTo>
                    <a:pt x="308" y="745"/>
                  </a:lnTo>
                  <a:lnTo>
                    <a:pt x="308" y="744"/>
                  </a:lnTo>
                  <a:lnTo>
                    <a:pt x="309" y="744"/>
                  </a:lnTo>
                  <a:lnTo>
                    <a:pt x="309" y="745"/>
                  </a:lnTo>
                  <a:lnTo>
                    <a:pt x="310" y="745"/>
                  </a:lnTo>
                  <a:lnTo>
                    <a:pt x="310" y="745"/>
                  </a:lnTo>
                  <a:lnTo>
                    <a:pt x="311" y="738"/>
                  </a:lnTo>
                  <a:lnTo>
                    <a:pt x="311" y="745"/>
                  </a:lnTo>
                  <a:lnTo>
                    <a:pt x="312" y="745"/>
                  </a:lnTo>
                  <a:lnTo>
                    <a:pt x="312" y="511"/>
                  </a:lnTo>
                  <a:lnTo>
                    <a:pt x="313" y="672"/>
                  </a:lnTo>
                  <a:lnTo>
                    <a:pt x="313" y="745"/>
                  </a:lnTo>
                  <a:lnTo>
                    <a:pt x="314" y="742"/>
                  </a:lnTo>
                  <a:lnTo>
                    <a:pt x="314" y="745"/>
                  </a:lnTo>
                  <a:lnTo>
                    <a:pt x="315" y="745"/>
                  </a:lnTo>
                  <a:lnTo>
                    <a:pt x="315" y="744"/>
                  </a:lnTo>
                  <a:lnTo>
                    <a:pt x="316" y="745"/>
                  </a:lnTo>
                  <a:lnTo>
                    <a:pt x="316" y="745"/>
                  </a:lnTo>
                  <a:lnTo>
                    <a:pt x="317" y="745"/>
                  </a:lnTo>
                  <a:lnTo>
                    <a:pt x="317" y="739"/>
                  </a:lnTo>
                  <a:lnTo>
                    <a:pt x="318" y="739"/>
                  </a:lnTo>
                  <a:lnTo>
                    <a:pt x="318" y="745"/>
                  </a:lnTo>
                  <a:lnTo>
                    <a:pt x="319" y="668"/>
                  </a:lnTo>
                  <a:lnTo>
                    <a:pt x="319" y="745"/>
                  </a:lnTo>
                  <a:lnTo>
                    <a:pt x="320" y="686"/>
                  </a:lnTo>
                  <a:lnTo>
                    <a:pt x="320" y="745"/>
                  </a:lnTo>
                  <a:lnTo>
                    <a:pt x="321" y="737"/>
                  </a:lnTo>
                  <a:lnTo>
                    <a:pt x="321" y="745"/>
                  </a:lnTo>
                  <a:lnTo>
                    <a:pt x="322" y="707"/>
                  </a:lnTo>
                  <a:lnTo>
                    <a:pt x="322" y="745"/>
                  </a:lnTo>
                  <a:lnTo>
                    <a:pt x="323" y="745"/>
                  </a:lnTo>
                  <a:lnTo>
                    <a:pt x="323" y="677"/>
                  </a:lnTo>
                  <a:lnTo>
                    <a:pt x="324" y="745"/>
                  </a:lnTo>
                  <a:lnTo>
                    <a:pt x="324" y="702"/>
                  </a:lnTo>
                  <a:lnTo>
                    <a:pt x="325" y="738"/>
                  </a:lnTo>
                  <a:lnTo>
                    <a:pt x="325" y="745"/>
                  </a:lnTo>
                  <a:lnTo>
                    <a:pt x="326" y="740"/>
                  </a:lnTo>
                  <a:lnTo>
                    <a:pt x="326" y="745"/>
                  </a:lnTo>
                  <a:lnTo>
                    <a:pt x="327" y="736"/>
                  </a:lnTo>
                  <a:lnTo>
                    <a:pt x="327" y="745"/>
                  </a:lnTo>
                  <a:lnTo>
                    <a:pt x="328" y="720"/>
                  </a:lnTo>
                  <a:lnTo>
                    <a:pt x="328" y="745"/>
                  </a:lnTo>
                  <a:lnTo>
                    <a:pt x="329" y="730"/>
                  </a:lnTo>
                  <a:lnTo>
                    <a:pt x="329" y="745"/>
                  </a:lnTo>
                  <a:lnTo>
                    <a:pt x="330" y="745"/>
                  </a:lnTo>
                  <a:lnTo>
                    <a:pt x="330" y="726"/>
                  </a:lnTo>
                  <a:lnTo>
                    <a:pt x="331" y="745"/>
                  </a:lnTo>
                  <a:lnTo>
                    <a:pt x="331" y="738"/>
                  </a:lnTo>
                  <a:lnTo>
                    <a:pt x="332" y="730"/>
                  </a:lnTo>
                  <a:lnTo>
                    <a:pt x="332" y="745"/>
                  </a:lnTo>
                  <a:lnTo>
                    <a:pt x="333" y="728"/>
                  </a:lnTo>
                  <a:lnTo>
                    <a:pt x="333" y="745"/>
                  </a:lnTo>
                  <a:lnTo>
                    <a:pt x="334" y="737"/>
                  </a:lnTo>
                  <a:lnTo>
                    <a:pt x="334" y="745"/>
                  </a:lnTo>
                  <a:lnTo>
                    <a:pt x="335" y="745"/>
                  </a:lnTo>
                  <a:lnTo>
                    <a:pt x="335" y="738"/>
                  </a:lnTo>
                  <a:lnTo>
                    <a:pt x="336" y="740"/>
                  </a:lnTo>
                  <a:lnTo>
                    <a:pt x="336" y="745"/>
                  </a:lnTo>
                  <a:lnTo>
                    <a:pt x="337" y="739"/>
                  </a:lnTo>
                  <a:lnTo>
                    <a:pt x="337" y="745"/>
                  </a:lnTo>
                  <a:lnTo>
                    <a:pt x="338" y="745"/>
                  </a:lnTo>
                  <a:lnTo>
                    <a:pt x="338" y="681"/>
                  </a:lnTo>
                  <a:lnTo>
                    <a:pt x="339" y="745"/>
                  </a:lnTo>
                  <a:lnTo>
                    <a:pt x="339" y="663"/>
                  </a:lnTo>
                  <a:lnTo>
                    <a:pt x="340" y="737"/>
                  </a:lnTo>
                  <a:lnTo>
                    <a:pt x="340" y="745"/>
                  </a:lnTo>
                  <a:lnTo>
                    <a:pt x="341" y="745"/>
                  </a:lnTo>
                  <a:lnTo>
                    <a:pt x="341" y="740"/>
                  </a:lnTo>
                  <a:lnTo>
                    <a:pt x="342" y="744"/>
                  </a:lnTo>
                  <a:lnTo>
                    <a:pt x="342" y="745"/>
                  </a:lnTo>
                  <a:lnTo>
                    <a:pt x="343" y="695"/>
                  </a:lnTo>
                  <a:lnTo>
                    <a:pt x="343" y="745"/>
                  </a:lnTo>
                  <a:lnTo>
                    <a:pt x="344" y="413"/>
                  </a:lnTo>
                  <a:lnTo>
                    <a:pt x="344" y="745"/>
                  </a:lnTo>
                  <a:lnTo>
                    <a:pt x="345" y="745"/>
                  </a:lnTo>
                  <a:lnTo>
                    <a:pt x="345" y="524"/>
                  </a:lnTo>
                  <a:lnTo>
                    <a:pt x="346" y="745"/>
                  </a:lnTo>
                  <a:lnTo>
                    <a:pt x="346" y="734"/>
                  </a:lnTo>
                  <a:lnTo>
                    <a:pt x="347" y="744"/>
                  </a:lnTo>
                  <a:lnTo>
                    <a:pt x="347" y="745"/>
                  </a:lnTo>
                  <a:lnTo>
                    <a:pt x="348" y="745"/>
                  </a:lnTo>
                  <a:lnTo>
                    <a:pt x="348" y="731"/>
                  </a:lnTo>
                  <a:lnTo>
                    <a:pt x="349" y="745"/>
                  </a:lnTo>
                  <a:lnTo>
                    <a:pt x="349" y="429"/>
                  </a:lnTo>
                  <a:lnTo>
                    <a:pt x="350" y="745"/>
                  </a:lnTo>
                  <a:lnTo>
                    <a:pt x="350" y="539"/>
                  </a:lnTo>
                  <a:lnTo>
                    <a:pt x="351" y="705"/>
                  </a:lnTo>
                  <a:lnTo>
                    <a:pt x="351" y="745"/>
                  </a:lnTo>
                  <a:lnTo>
                    <a:pt x="352" y="745"/>
                  </a:lnTo>
                  <a:lnTo>
                    <a:pt x="352" y="718"/>
                  </a:lnTo>
                  <a:lnTo>
                    <a:pt x="353" y="743"/>
                  </a:lnTo>
                  <a:lnTo>
                    <a:pt x="353" y="745"/>
                  </a:lnTo>
                  <a:lnTo>
                    <a:pt x="354" y="681"/>
                  </a:lnTo>
                  <a:lnTo>
                    <a:pt x="354" y="745"/>
                  </a:lnTo>
                  <a:lnTo>
                    <a:pt x="355" y="745"/>
                  </a:lnTo>
                  <a:lnTo>
                    <a:pt x="355" y="702"/>
                  </a:lnTo>
                  <a:lnTo>
                    <a:pt x="356" y="745"/>
                  </a:lnTo>
                  <a:lnTo>
                    <a:pt x="356" y="700"/>
                  </a:lnTo>
                  <a:lnTo>
                    <a:pt x="357" y="745"/>
                  </a:lnTo>
                  <a:lnTo>
                    <a:pt x="357" y="709"/>
                  </a:lnTo>
                  <a:lnTo>
                    <a:pt x="358" y="734"/>
                  </a:lnTo>
                  <a:lnTo>
                    <a:pt x="358" y="745"/>
                  </a:lnTo>
                  <a:lnTo>
                    <a:pt x="359" y="705"/>
                  </a:lnTo>
                  <a:lnTo>
                    <a:pt x="359" y="745"/>
                  </a:lnTo>
                  <a:lnTo>
                    <a:pt x="360" y="745"/>
                  </a:lnTo>
                  <a:lnTo>
                    <a:pt x="360" y="696"/>
                  </a:lnTo>
                  <a:lnTo>
                    <a:pt x="361" y="699"/>
                  </a:lnTo>
                  <a:lnTo>
                    <a:pt x="361" y="745"/>
                  </a:lnTo>
                  <a:lnTo>
                    <a:pt x="362" y="713"/>
                  </a:lnTo>
                  <a:lnTo>
                    <a:pt x="362" y="745"/>
                  </a:lnTo>
                  <a:lnTo>
                    <a:pt x="363" y="735"/>
                  </a:lnTo>
                  <a:lnTo>
                    <a:pt x="363" y="745"/>
                  </a:lnTo>
                  <a:lnTo>
                    <a:pt x="364" y="733"/>
                  </a:lnTo>
                  <a:lnTo>
                    <a:pt x="364" y="745"/>
                  </a:lnTo>
                  <a:lnTo>
                    <a:pt x="365" y="729"/>
                  </a:lnTo>
                  <a:lnTo>
                    <a:pt x="365" y="745"/>
                  </a:lnTo>
                  <a:lnTo>
                    <a:pt x="366" y="738"/>
                  </a:lnTo>
                  <a:lnTo>
                    <a:pt x="366" y="745"/>
                  </a:lnTo>
                  <a:lnTo>
                    <a:pt x="367" y="745"/>
                  </a:lnTo>
                  <a:lnTo>
                    <a:pt x="367" y="732"/>
                  </a:lnTo>
                  <a:lnTo>
                    <a:pt x="368" y="737"/>
                  </a:lnTo>
                  <a:lnTo>
                    <a:pt x="368" y="745"/>
                  </a:lnTo>
                  <a:lnTo>
                    <a:pt x="369" y="739"/>
                  </a:lnTo>
                  <a:lnTo>
                    <a:pt x="369" y="745"/>
                  </a:lnTo>
                  <a:lnTo>
                    <a:pt x="370" y="741"/>
                  </a:lnTo>
                  <a:lnTo>
                    <a:pt x="370" y="745"/>
                  </a:lnTo>
                  <a:lnTo>
                    <a:pt x="371" y="738"/>
                  </a:lnTo>
                  <a:lnTo>
                    <a:pt x="371" y="745"/>
                  </a:lnTo>
                  <a:lnTo>
                    <a:pt x="372" y="737"/>
                  </a:lnTo>
                  <a:lnTo>
                    <a:pt x="372" y="745"/>
                  </a:lnTo>
                  <a:lnTo>
                    <a:pt x="373" y="740"/>
                  </a:lnTo>
                  <a:lnTo>
                    <a:pt x="373" y="745"/>
                  </a:lnTo>
                  <a:lnTo>
                    <a:pt x="374" y="745"/>
                  </a:lnTo>
                  <a:lnTo>
                    <a:pt x="374" y="737"/>
                  </a:lnTo>
                  <a:lnTo>
                    <a:pt x="375" y="745"/>
                  </a:lnTo>
                  <a:lnTo>
                    <a:pt x="375" y="741"/>
                  </a:lnTo>
                  <a:lnTo>
                    <a:pt x="376" y="744"/>
                  </a:lnTo>
                  <a:lnTo>
                    <a:pt x="376" y="745"/>
                  </a:lnTo>
                  <a:lnTo>
                    <a:pt x="377" y="742"/>
                  </a:lnTo>
                  <a:lnTo>
                    <a:pt x="377" y="745"/>
                  </a:lnTo>
                  <a:lnTo>
                    <a:pt x="378" y="745"/>
                  </a:lnTo>
                  <a:lnTo>
                    <a:pt x="378" y="743"/>
                  </a:lnTo>
                  <a:lnTo>
                    <a:pt x="379" y="744"/>
                  </a:lnTo>
                  <a:lnTo>
                    <a:pt x="379" y="745"/>
                  </a:lnTo>
                  <a:lnTo>
                    <a:pt x="380" y="745"/>
                  </a:lnTo>
                  <a:lnTo>
                    <a:pt x="380" y="745"/>
                  </a:lnTo>
                  <a:lnTo>
                    <a:pt x="381" y="744"/>
                  </a:lnTo>
                  <a:lnTo>
                    <a:pt x="381" y="745"/>
                  </a:lnTo>
                  <a:lnTo>
                    <a:pt x="382" y="745"/>
                  </a:lnTo>
                  <a:lnTo>
                    <a:pt x="382" y="744"/>
                  </a:lnTo>
                  <a:lnTo>
                    <a:pt x="383" y="745"/>
                  </a:lnTo>
                  <a:lnTo>
                    <a:pt x="383" y="745"/>
                  </a:lnTo>
                  <a:lnTo>
                    <a:pt x="384" y="745"/>
                  </a:lnTo>
                  <a:lnTo>
                    <a:pt x="384" y="745"/>
                  </a:lnTo>
                  <a:lnTo>
                    <a:pt x="385" y="745"/>
                  </a:lnTo>
                  <a:lnTo>
                    <a:pt x="385" y="745"/>
                  </a:lnTo>
                  <a:lnTo>
                    <a:pt x="386" y="745"/>
                  </a:lnTo>
                  <a:lnTo>
                    <a:pt x="386" y="745"/>
                  </a:lnTo>
                  <a:lnTo>
                    <a:pt x="387" y="745"/>
                  </a:lnTo>
                  <a:lnTo>
                    <a:pt x="387" y="745"/>
                  </a:lnTo>
                  <a:lnTo>
                    <a:pt x="388" y="745"/>
                  </a:lnTo>
                  <a:lnTo>
                    <a:pt x="388" y="745"/>
                  </a:lnTo>
                  <a:lnTo>
                    <a:pt x="389" y="745"/>
                  </a:lnTo>
                  <a:lnTo>
                    <a:pt x="389" y="745"/>
                  </a:lnTo>
                  <a:lnTo>
                    <a:pt x="390" y="745"/>
                  </a:lnTo>
                  <a:lnTo>
                    <a:pt x="390" y="745"/>
                  </a:lnTo>
                  <a:lnTo>
                    <a:pt x="391" y="745"/>
                  </a:lnTo>
                  <a:lnTo>
                    <a:pt x="391" y="745"/>
                  </a:lnTo>
                  <a:lnTo>
                    <a:pt x="392" y="694"/>
                  </a:lnTo>
                  <a:lnTo>
                    <a:pt x="392" y="745"/>
                  </a:lnTo>
                  <a:lnTo>
                    <a:pt x="393" y="725"/>
                  </a:lnTo>
                  <a:lnTo>
                    <a:pt x="393" y="745"/>
                  </a:lnTo>
                  <a:lnTo>
                    <a:pt x="394" y="745"/>
                  </a:lnTo>
                  <a:lnTo>
                    <a:pt x="394" y="745"/>
                  </a:lnTo>
                  <a:lnTo>
                    <a:pt x="395" y="745"/>
                  </a:lnTo>
                  <a:lnTo>
                    <a:pt x="395" y="745"/>
                  </a:lnTo>
                  <a:lnTo>
                    <a:pt x="396" y="745"/>
                  </a:lnTo>
                  <a:lnTo>
                    <a:pt x="396" y="745"/>
                  </a:lnTo>
                  <a:lnTo>
                    <a:pt x="397" y="745"/>
                  </a:lnTo>
                  <a:lnTo>
                    <a:pt x="397" y="745"/>
                  </a:lnTo>
                  <a:lnTo>
                    <a:pt x="398" y="745"/>
                  </a:lnTo>
                  <a:lnTo>
                    <a:pt x="398" y="744"/>
                  </a:lnTo>
                  <a:lnTo>
                    <a:pt x="399" y="745"/>
                  </a:lnTo>
                  <a:lnTo>
                    <a:pt x="399" y="745"/>
                  </a:lnTo>
                  <a:lnTo>
                    <a:pt x="400" y="745"/>
                  </a:lnTo>
                  <a:lnTo>
                    <a:pt x="400" y="729"/>
                  </a:lnTo>
                  <a:lnTo>
                    <a:pt x="401" y="745"/>
                  </a:lnTo>
                  <a:lnTo>
                    <a:pt x="401" y="735"/>
                  </a:lnTo>
                  <a:lnTo>
                    <a:pt x="402" y="740"/>
                  </a:lnTo>
                  <a:lnTo>
                    <a:pt x="402" y="745"/>
                  </a:lnTo>
                  <a:lnTo>
                    <a:pt x="403" y="741"/>
                  </a:lnTo>
                  <a:lnTo>
                    <a:pt x="403" y="745"/>
                  </a:lnTo>
                  <a:lnTo>
                    <a:pt x="404" y="745"/>
                  </a:lnTo>
                  <a:lnTo>
                    <a:pt x="404" y="745"/>
                  </a:lnTo>
                  <a:lnTo>
                    <a:pt x="405" y="744"/>
                  </a:lnTo>
                  <a:lnTo>
                    <a:pt x="405" y="745"/>
                  </a:lnTo>
                  <a:lnTo>
                    <a:pt x="406" y="745"/>
                  </a:lnTo>
                  <a:lnTo>
                    <a:pt x="406" y="745"/>
                  </a:lnTo>
                  <a:lnTo>
                    <a:pt x="407" y="745"/>
                  </a:lnTo>
                  <a:lnTo>
                    <a:pt x="407" y="744"/>
                  </a:lnTo>
                  <a:lnTo>
                    <a:pt x="408" y="742"/>
                  </a:lnTo>
                  <a:lnTo>
                    <a:pt x="408" y="745"/>
                  </a:lnTo>
                  <a:lnTo>
                    <a:pt x="409" y="742"/>
                  </a:lnTo>
                  <a:lnTo>
                    <a:pt x="409" y="745"/>
                  </a:lnTo>
                  <a:lnTo>
                    <a:pt x="410" y="745"/>
                  </a:lnTo>
                  <a:lnTo>
                    <a:pt x="410" y="743"/>
                  </a:lnTo>
                  <a:lnTo>
                    <a:pt x="411" y="743"/>
                  </a:lnTo>
                  <a:lnTo>
                    <a:pt x="411" y="745"/>
                  </a:lnTo>
                  <a:lnTo>
                    <a:pt x="412" y="745"/>
                  </a:lnTo>
                  <a:lnTo>
                    <a:pt x="412" y="742"/>
                  </a:lnTo>
                  <a:lnTo>
                    <a:pt x="413" y="743"/>
                  </a:lnTo>
                  <a:lnTo>
                    <a:pt x="413" y="745"/>
                  </a:lnTo>
                  <a:lnTo>
                    <a:pt x="414" y="745"/>
                  </a:lnTo>
                  <a:lnTo>
                    <a:pt x="414" y="745"/>
                  </a:lnTo>
                  <a:lnTo>
                    <a:pt x="415" y="745"/>
                  </a:lnTo>
                  <a:lnTo>
                    <a:pt x="415" y="745"/>
                  </a:lnTo>
                  <a:lnTo>
                    <a:pt x="416" y="745"/>
                  </a:lnTo>
                  <a:lnTo>
                    <a:pt x="416" y="745"/>
                  </a:lnTo>
                  <a:lnTo>
                    <a:pt x="417" y="745"/>
                  </a:lnTo>
                  <a:lnTo>
                    <a:pt x="417" y="745"/>
                  </a:lnTo>
                  <a:lnTo>
                    <a:pt x="418" y="745"/>
                  </a:lnTo>
                  <a:lnTo>
                    <a:pt x="418" y="745"/>
                  </a:lnTo>
                  <a:lnTo>
                    <a:pt x="419" y="737"/>
                  </a:lnTo>
                  <a:lnTo>
                    <a:pt x="419" y="745"/>
                  </a:lnTo>
                  <a:lnTo>
                    <a:pt x="420" y="742"/>
                  </a:lnTo>
                  <a:lnTo>
                    <a:pt x="420" y="745"/>
                  </a:lnTo>
                  <a:lnTo>
                    <a:pt x="421" y="743"/>
                  </a:lnTo>
                  <a:lnTo>
                    <a:pt x="421" y="745"/>
                  </a:lnTo>
                  <a:lnTo>
                    <a:pt x="422" y="745"/>
                  </a:lnTo>
                  <a:lnTo>
                    <a:pt x="422" y="745"/>
                  </a:lnTo>
                  <a:lnTo>
                    <a:pt x="423" y="745"/>
                  </a:lnTo>
                  <a:lnTo>
                    <a:pt x="423" y="745"/>
                  </a:lnTo>
                  <a:lnTo>
                    <a:pt x="424" y="745"/>
                  </a:lnTo>
                  <a:lnTo>
                    <a:pt x="424" y="745"/>
                  </a:lnTo>
                  <a:lnTo>
                    <a:pt x="425" y="745"/>
                  </a:lnTo>
                  <a:lnTo>
                    <a:pt x="425" y="738"/>
                  </a:lnTo>
                  <a:lnTo>
                    <a:pt x="426" y="738"/>
                  </a:lnTo>
                  <a:lnTo>
                    <a:pt x="426" y="745"/>
                  </a:lnTo>
                  <a:lnTo>
                    <a:pt x="427" y="739"/>
                  </a:lnTo>
                  <a:lnTo>
                    <a:pt x="427" y="745"/>
                  </a:lnTo>
                  <a:lnTo>
                    <a:pt x="428" y="738"/>
                  </a:lnTo>
                  <a:lnTo>
                    <a:pt x="428" y="745"/>
                  </a:lnTo>
                  <a:lnTo>
                    <a:pt x="429" y="745"/>
                  </a:lnTo>
                  <a:lnTo>
                    <a:pt x="429" y="745"/>
                  </a:lnTo>
                  <a:lnTo>
                    <a:pt x="430" y="741"/>
                  </a:lnTo>
                  <a:lnTo>
                    <a:pt x="430" y="745"/>
                  </a:lnTo>
                  <a:lnTo>
                    <a:pt x="431" y="745"/>
                  </a:lnTo>
                  <a:lnTo>
                    <a:pt x="431" y="745"/>
                  </a:lnTo>
                  <a:lnTo>
                    <a:pt x="432" y="745"/>
                  </a:lnTo>
                  <a:lnTo>
                    <a:pt x="432" y="745"/>
                  </a:lnTo>
                  <a:lnTo>
                    <a:pt x="433" y="745"/>
                  </a:lnTo>
                  <a:lnTo>
                    <a:pt x="433" y="743"/>
                  </a:lnTo>
                  <a:lnTo>
                    <a:pt x="434" y="745"/>
                  </a:lnTo>
                  <a:lnTo>
                    <a:pt x="434" y="723"/>
                  </a:lnTo>
                  <a:lnTo>
                    <a:pt x="435" y="735"/>
                  </a:lnTo>
                  <a:lnTo>
                    <a:pt x="435" y="745"/>
                  </a:lnTo>
                  <a:lnTo>
                    <a:pt x="436" y="742"/>
                  </a:lnTo>
                  <a:lnTo>
                    <a:pt x="436" y="745"/>
                  </a:lnTo>
                  <a:lnTo>
                    <a:pt x="437" y="743"/>
                  </a:lnTo>
                  <a:lnTo>
                    <a:pt x="437" y="745"/>
                  </a:lnTo>
                  <a:lnTo>
                    <a:pt x="438" y="744"/>
                  </a:lnTo>
                  <a:lnTo>
                    <a:pt x="438" y="745"/>
                  </a:lnTo>
                  <a:lnTo>
                    <a:pt x="439" y="745"/>
                  </a:lnTo>
                  <a:lnTo>
                    <a:pt x="439" y="745"/>
                  </a:lnTo>
                  <a:lnTo>
                    <a:pt x="440" y="745"/>
                  </a:lnTo>
                  <a:lnTo>
                    <a:pt x="440" y="745"/>
                  </a:lnTo>
                  <a:lnTo>
                    <a:pt x="441" y="745"/>
                  </a:lnTo>
                  <a:lnTo>
                    <a:pt x="441" y="745"/>
                  </a:lnTo>
                  <a:lnTo>
                    <a:pt x="442" y="745"/>
                  </a:lnTo>
                  <a:lnTo>
                    <a:pt x="442" y="737"/>
                  </a:lnTo>
                  <a:lnTo>
                    <a:pt x="443" y="741"/>
                  </a:lnTo>
                  <a:lnTo>
                    <a:pt x="443" y="745"/>
                  </a:lnTo>
                  <a:lnTo>
                    <a:pt x="444" y="745"/>
                  </a:lnTo>
                  <a:lnTo>
                    <a:pt x="444" y="741"/>
                  </a:lnTo>
                  <a:lnTo>
                    <a:pt x="445" y="745"/>
                  </a:lnTo>
                  <a:lnTo>
                    <a:pt x="445" y="741"/>
                  </a:lnTo>
                  <a:lnTo>
                    <a:pt x="446" y="743"/>
                  </a:lnTo>
                  <a:lnTo>
                    <a:pt x="446" y="745"/>
                  </a:lnTo>
                  <a:lnTo>
                    <a:pt x="447" y="745"/>
                  </a:lnTo>
                  <a:lnTo>
                    <a:pt x="447" y="745"/>
                  </a:lnTo>
                  <a:lnTo>
                    <a:pt x="448" y="745"/>
                  </a:lnTo>
                  <a:lnTo>
                    <a:pt x="448" y="745"/>
                  </a:lnTo>
                  <a:lnTo>
                    <a:pt x="449" y="741"/>
                  </a:lnTo>
                  <a:lnTo>
                    <a:pt x="449" y="745"/>
                  </a:lnTo>
                  <a:lnTo>
                    <a:pt x="450" y="745"/>
                  </a:lnTo>
                  <a:lnTo>
                    <a:pt x="450" y="741"/>
                  </a:lnTo>
                  <a:lnTo>
                    <a:pt x="451" y="744"/>
                  </a:lnTo>
                  <a:lnTo>
                    <a:pt x="451" y="745"/>
                  </a:lnTo>
                  <a:lnTo>
                    <a:pt x="452" y="743"/>
                  </a:lnTo>
                  <a:lnTo>
                    <a:pt x="452" y="745"/>
                  </a:lnTo>
                  <a:lnTo>
                    <a:pt x="453" y="743"/>
                  </a:lnTo>
                  <a:lnTo>
                    <a:pt x="453" y="745"/>
                  </a:lnTo>
                  <a:lnTo>
                    <a:pt x="454" y="745"/>
                  </a:lnTo>
                  <a:lnTo>
                    <a:pt x="454" y="744"/>
                  </a:lnTo>
                  <a:lnTo>
                    <a:pt x="455" y="745"/>
                  </a:lnTo>
                  <a:lnTo>
                    <a:pt x="455" y="745"/>
                  </a:lnTo>
                  <a:lnTo>
                    <a:pt x="456" y="745"/>
                  </a:lnTo>
                  <a:lnTo>
                    <a:pt x="456" y="745"/>
                  </a:lnTo>
                  <a:lnTo>
                    <a:pt x="457" y="745"/>
                  </a:lnTo>
                  <a:lnTo>
                    <a:pt x="457" y="745"/>
                  </a:lnTo>
                  <a:lnTo>
                    <a:pt x="458" y="745"/>
                  </a:lnTo>
                  <a:lnTo>
                    <a:pt x="458" y="745"/>
                  </a:lnTo>
                  <a:lnTo>
                    <a:pt x="459" y="745"/>
                  </a:lnTo>
                  <a:lnTo>
                    <a:pt x="459" y="745"/>
                  </a:lnTo>
                  <a:lnTo>
                    <a:pt x="460" y="745"/>
                  </a:lnTo>
                  <a:lnTo>
                    <a:pt x="460" y="745"/>
                  </a:lnTo>
                  <a:lnTo>
                    <a:pt x="461" y="745"/>
                  </a:lnTo>
                  <a:lnTo>
                    <a:pt x="461" y="745"/>
                  </a:lnTo>
                  <a:lnTo>
                    <a:pt x="462" y="745"/>
                  </a:lnTo>
                  <a:lnTo>
                    <a:pt x="462" y="745"/>
                  </a:lnTo>
                  <a:lnTo>
                    <a:pt x="463" y="745"/>
                  </a:lnTo>
                  <a:lnTo>
                    <a:pt x="463" y="745"/>
                  </a:lnTo>
                  <a:lnTo>
                    <a:pt x="464" y="745"/>
                  </a:lnTo>
                  <a:lnTo>
                    <a:pt x="464" y="745"/>
                  </a:lnTo>
                  <a:lnTo>
                    <a:pt x="465" y="745"/>
                  </a:lnTo>
                  <a:lnTo>
                    <a:pt x="465" y="745"/>
                  </a:lnTo>
                  <a:lnTo>
                    <a:pt x="466" y="745"/>
                  </a:lnTo>
                  <a:lnTo>
                    <a:pt x="466" y="745"/>
                  </a:lnTo>
                  <a:lnTo>
                    <a:pt x="467" y="745"/>
                  </a:lnTo>
                  <a:lnTo>
                    <a:pt x="467" y="745"/>
                  </a:lnTo>
                  <a:lnTo>
                    <a:pt x="468" y="745"/>
                  </a:lnTo>
                  <a:lnTo>
                    <a:pt x="468" y="745"/>
                  </a:lnTo>
                  <a:lnTo>
                    <a:pt x="469" y="745"/>
                  </a:lnTo>
                  <a:lnTo>
                    <a:pt x="469" y="745"/>
                  </a:lnTo>
                  <a:lnTo>
                    <a:pt x="470" y="745"/>
                  </a:lnTo>
                  <a:lnTo>
                    <a:pt x="470" y="745"/>
                  </a:lnTo>
                  <a:lnTo>
                    <a:pt x="471" y="745"/>
                  </a:lnTo>
                  <a:lnTo>
                    <a:pt x="471" y="745"/>
                  </a:lnTo>
                  <a:lnTo>
                    <a:pt x="472" y="742"/>
                  </a:lnTo>
                  <a:lnTo>
                    <a:pt x="472" y="745"/>
                  </a:lnTo>
                  <a:lnTo>
                    <a:pt x="473" y="742"/>
                  </a:lnTo>
                  <a:lnTo>
                    <a:pt x="473" y="745"/>
                  </a:lnTo>
                  <a:lnTo>
                    <a:pt x="474" y="745"/>
                  </a:lnTo>
                  <a:lnTo>
                    <a:pt x="474" y="745"/>
                  </a:lnTo>
                  <a:lnTo>
                    <a:pt x="475" y="745"/>
                  </a:lnTo>
                  <a:lnTo>
                    <a:pt x="475" y="745"/>
                  </a:lnTo>
                  <a:lnTo>
                    <a:pt x="476" y="745"/>
                  </a:lnTo>
                  <a:lnTo>
                    <a:pt x="476" y="745"/>
                  </a:lnTo>
                  <a:lnTo>
                    <a:pt x="477" y="745"/>
                  </a:lnTo>
                  <a:lnTo>
                    <a:pt x="477" y="745"/>
                  </a:lnTo>
                  <a:lnTo>
                    <a:pt x="478" y="745"/>
                  </a:lnTo>
                  <a:lnTo>
                    <a:pt x="478" y="745"/>
                  </a:lnTo>
                  <a:lnTo>
                    <a:pt x="479" y="745"/>
                  </a:lnTo>
                  <a:lnTo>
                    <a:pt x="479" y="745"/>
                  </a:lnTo>
                  <a:lnTo>
                    <a:pt x="480" y="745"/>
                  </a:lnTo>
                  <a:lnTo>
                    <a:pt x="480" y="745"/>
                  </a:lnTo>
                  <a:lnTo>
                    <a:pt x="481" y="745"/>
                  </a:lnTo>
                  <a:lnTo>
                    <a:pt x="481" y="745"/>
                  </a:lnTo>
                  <a:lnTo>
                    <a:pt x="482" y="745"/>
                  </a:lnTo>
                  <a:lnTo>
                    <a:pt x="482" y="745"/>
                  </a:lnTo>
                  <a:lnTo>
                    <a:pt x="483" y="745"/>
                  </a:lnTo>
                  <a:lnTo>
                    <a:pt x="483" y="745"/>
                  </a:lnTo>
                  <a:lnTo>
                    <a:pt x="484" y="745"/>
                  </a:lnTo>
                  <a:lnTo>
                    <a:pt x="484" y="745"/>
                  </a:lnTo>
                  <a:lnTo>
                    <a:pt x="485" y="745"/>
                  </a:lnTo>
                  <a:lnTo>
                    <a:pt x="485" y="745"/>
                  </a:lnTo>
                  <a:lnTo>
                    <a:pt x="486" y="745"/>
                  </a:lnTo>
                  <a:lnTo>
                    <a:pt x="486" y="745"/>
                  </a:lnTo>
                  <a:lnTo>
                    <a:pt x="487" y="744"/>
                  </a:lnTo>
                  <a:lnTo>
                    <a:pt x="487" y="745"/>
                  </a:lnTo>
                  <a:lnTo>
                    <a:pt x="488" y="745"/>
                  </a:lnTo>
                  <a:lnTo>
                    <a:pt x="488" y="745"/>
                  </a:lnTo>
                  <a:lnTo>
                    <a:pt x="489" y="745"/>
                  </a:lnTo>
                  <a:lnTo>
                    <a:pt x="489" y="745"/>
                  </a:lnTo>
                  <a:lnTo>
                    <a:pt x="490" y="745"/>
                  </a:lnTo>
                  <a:lnTo>
                    <a:pt x="490" y="745"/>
                  </a:lnTo>
                  <a:lnTo>
                    <a:pt x="491" y="745"/>
                  </a:lnTo>
                  <a:lnTo>
                    <a:pt x="491" y="745"/>
                  </a:lnTo>
                  <a:lnTo>
                    <a:pt x="492" y="745"/>
                  </a:lnTo>
                  <a:lnTo>
                    <a:pt x="492" y="745"/>
                  </a:lnTo>
                  <a:lnTo>
                    <a:pt x="493" y="745"/>
                  </a:lnTo>
                  <a:lnTo>
                    <a:pt x="493" y="745"/>
                  </a:lnTo>
                  <a:lnTo>
                    <a:pt x="494" y="745"/>
                  </a:lnTo>
                  <a:lnTo>
                    <a:pt x="494" y="745"/>
                  </a:lnTo>
                  <a:lnTo>
                    <a:pt x="495" y="745"/>
                  </a:lnTo>
                  <a:lnTo>
                    <a:pt x="495" y="745"/>
                  </a:lnTo>
                  <a:lnTo>
                    <a:pt x="496" y="745"/>
                  </a:lnTo>
                  <a:lnTo>
                    <a:pt x="496" y="745"/>
                  </a:lnTo>
                  <a:lnTo>
                    <a:pt x="497" y="745"/>
                  </a:lnTo>
                  <a:lnTo>
                    <a:pt x="497" y="745"/>
                  </a:lnTo>
                  <a:lnTo>
                    <a:pt x="498" y="745"/>
                  </a:lnTo>
                  <a:lnTo>
                    <a:pt x="498" y="745"/>
                  </a:lnTo>
                  <a:lnTo>
                    <a:pt x="499" y="745"/>
                  </a:lnTo>
                  <a:lnTo>
                    <a:pt x="499" y="745"/>
                  </a:lnTo>
                  <a:lnTo>
                    <a:pt x="500" y="745"/>
                  </a:lnTo>
                  <a:lnTo>
                    <a:pt x="500" y="745"/>
                  </a:lnTo>
                  <a:lnTo>
                    <a:pt x="501" y="745"/>
                  </a:lnTo>
                  <a:lnTo>
                    <a:pt x="501" y="745"/>
                  </a:lnTo>
                  <a:lnTo>
                    <a:pt x="502" y="745"/>
                  </a:lnTo>
                  <a:lnTo>
                    <a:pt x="502" y="745"/>
                  </a:lnTo>
                  <a:lnTo>
                    <a:pt x="503" y="745"/>
                  </a:lnTo>
                  <a:lnTo>
                    <a:pt x="503" y="745"/>
                  </a:lnTo>
                  <a:lnTo>
                    <a:pt x="504" y="745"/>
                  </a:lnTo>
                  <a:lnTo>
                    <a:pt x="504" y="745"/>
                  </a:lnTo>
                  <a:lnTo>
                    <a:pt x="505" y="745"/>
                  </a:lnTo>
                  <a:lnTo>
                    <a:pt x="505" y="745"/>
                  </a:lnTo>
                  <a:lnTo>
                    <a:pt x="506" y="745"/>
                  </a:lnTo>
                  <a:lnTo>
                    <a:pt x="506" y="745"/>
                  </a:lnTo>
                  <a:lnTo>
                    <a:pt x="507" y="745"/>
                  </a:lnTo>
                  <a:lnTo>
                    <a:pt x="507" y="745"/>
                  </a:lnTo>
                  <a:lnTo>
                    <a:pt x="508" y="745"/>
                  </a:lnTo>
                  <a:lnTo>
                    <a:pt x="508" y="745"/>
                  </a:lnTo>
                  <a:lnTo>
                    <a:pt x="509" y="745"/>
                  </a:lnTo>
                  <a:lnTo>
                    <a:pt x="509" y="745"/>
                  </a:lnTo>
                  <a:lnTo>
                    <a:pt x="510" y="745"/>
                  </a:lnTo>
                  <a:lnTo>
                    <a:pt x="510" y="745"/>
                  </a:lnTo>
                  <a:lnTo>
                    <a:pt x="511" y="745"/>
                  </a:lnTo>
                  <a:lnTo>
                    <a:pt x="511" y="745"/>
                  </a:lnTo>
                  <a:lnTo>
                    <a:pt x="512" y="745"/>
                  </a:lnTo>
                  <a:lnTo>
                    <a:pt x="512" y="745"/>
                  </a:lnTo>
                  <a:lnTo>
                    <a:pt x="513" y="745"/>
                  </a:lnTo>
                  <a:lnTo>
                    <a:pt x="513" y="745"/>
                  </a:lnTo>
                  <a:lnTo>
                    <a:pt x="514" y="745"/>
                  </a:lnTo>
                  <a:lnTo>
                    <a:pt x="514" y="745"/>
                  </a:lnTo>
                  <a:lnTo>
                    <a:pt x="515" y="745"/>
                  </a:lnTo>
                  <a:lnTo>
                    <a:pt x="515" y="745"/>
                  </a:lnTo>
                  <a:lnTo>
                    <a:pt x="516" y="745"/>
                  </a:lnTo>
                  <a:lnTo>
                    <a:pt x="516" y="745"/>
                  </a:lnTo>
                  <a:lnTo>
                    <a:pt x="517" y="745"/>
                  </a:lnTo>
                  <a:lnTo>
                    <a:pt x="517" y="745"/>
                  </a:lnTo>
                  <a:lnTo>
                    <a:pt x="518" y="745"/>
                  </a:lnTo>
                  <a:lnTo>
                    <a:pt x="518" y="745"/>
                  </a:lnTo>
                  <a:lnTo>
                    <a:pt x="519" y="745"/>
                  </a:lnTo>
                  <a:lnTo>
                    <a:pt x="519" y="745"/>
                  </a:lnTo>
                  <a:lnTo>
                    <a:pt x="520" y="745"/>
                  </a:lnTo>
                  <a:lnTo>
                    <a:pt x="520" y="745"/>
                  </a:lnTo>
                  <a:lnTo>
                    <a:pt x="521" y="745"/>
                  </a:lnTo>
                  <a:lnTo>
                    <a:pt x="521" y="745"/>
                  </a:lnTo>
                  <a:lnTo>
                    <a:pt x="522" y="745"/>
                  </a:lnTo>
                  <a:lnTo>
                    <a:pt x="522" y="745"/>
                  </a:lnTo>
                  <a:lnTo>
                    <a:pt x="523" y="745"/>
                  </a:lnTo>
                  <a:lnTo>
                    <a:pt x="523" y="745"/>
                  </a:lnTo>
                  <a:lnTo>
                    <a:pt x="524" y="745"/>
                  </a:lnTo>
                  <a:lnTo>
                    <a:pt x="524" y="745"/>
                  </a:lnTo>
                  <a:lnTo>
                    <a:pt x="525" y="745"/>
                  </a:lnTo>
                  <a:lnTo>
                    <a:pt x="525" y="745"/>
                  </a:lnTo>
                  <a:lnTo>
                    <a:pt x="526" y="745"/>
                  </a:lnTo>
                  <a:lnTo>
                    <a:pt x="526" y="745"/>
                  </a:lnTo>
                  <a:lnTo>
                    <a:pt x="527" y="744"/>
                  </a:lnTo>
                  <a:lnTo>
                    <a:pt x="527" y="745"/>
                  </a:lnTo>
                  <a:lnTo>
                    <a:pt x="528" y="744"/>
                  </a:lnTo>
                  <a:lnTo>
                    <a:pt x="528" y="745"/>
                  </a:lnTo>
                  <a:lnTo>
                    <a:pt x="529" y="741"/>
                  </a:lnTo>
                  <a:lnTo>
                    <a:pt x="529" y="745"/>
                  </a:lnTo>
                  <a:lnTo>
                    <a:pt x="530" y="740"/>
                  </a:lnTo>
                  <a:lnTo>
                    <a:pt x="530" y="745"/>
                  </a:lnTo>
                  <a:lnTo>
                    <a:pt x="531" y="745"/>
                  </a:lnTo>
                  <a:lnTo>
                    <a:pt x="531" y="745"/>
                  </a:lnTo>
                  <a:lnTo>
                    <a:pt x="532" y="745"/>
                  </a:lnTo>
                  <a:lnTo>
                    <a:pt x="532" y="745"/>
                  </a:lnTo>
                  <a:lnTo>
                    <a:pt x="533" y="745"/>
                  </a:lnTo>
                  <a:lnTo>
                    <a:pt x="533" y="745"/>
                  </a:lnTo>
                  <a:lnTo>
                    <a:pt x="534" y="745"/>
                  </a:lnTo>
                  <a:lnTo>
                    <a:pt x="534" y="745"/>
                  </a:lnTo>
                  <a:lnTo>
                    <a:pt x="535" y="745"/>
                  </a:lnTo>
                  <a:lnTo>
                    <a:pt x="535" y="745"/>
                  </a:lnTo>
                  <a:lnTo>
                    <a:pt x="536" y="745"/>
                  </a:lnTo>
                  <a:lnTo>
                    <a:pt x="536" y="745"/>
                  </a:lnTo>
                  <a:lnTo>
                    <a:pt x="537" y="744"/>
                  </a:lnTo>
                  <a:lnTo>
                    <a:pt x="537" y="745"/>
                  </a:lnTo>
                  <a:lnTo>
                    <a:pt x="538" y="745"/>
                  </a:lnTo>
                  <a:lnTo>
                    <a:pt x="538" y="745"/>
                  </a:lnTo>
                  <a:lnTo>
                    <a:pt x="539" y="745"/>
                  </a:lnTo>
                  <a:lnTo>
                    <a:pt x="539" y="745"/>
                  </a:lnTo>
                  <a:lnTo>
                    <a:pt x="540" y="745"/>
                  </a:lnTo>
                  <a:lnTo>
                    <a:pt x="540" y="745"/>
                  </a:lnTo>
                  <a:lnTo>
                    <a:pt x="541" y="745"/>
                  </a:lnTo>
                  <a:lnTo>
                    <a:pt x="541" y="745"/>
                  </a:lnTo>
                  <a:lnTo>
                    <a:pt x="542" y="745"/>
                  </a:lnTo>
                  <a:lnTo>
                    <a:pt x="542" y="745"/>
                  </a:lnTo>
                  <a:lnTo>
                    <a:pt x="543" y="745"/>
                  </a:lnTo>
                  <a:lnTo>
                    <a:pt x="543" y="745"/>
                  </a:lnTo>
                  <a:lnTo>
                    <a:pt x="544" y="745"/>
                  </a:lnTo>
                  <a:lnTo>
                    <a:pt x="544" y="745"/>
                  </a:lnTo>
                  <a:lnTo>
                    <a:pt x="545" y="745"/>
                  </a:lnTo>
                  <a:lnTo>
                    <a:pt x="545" y="745"/>
                  </a:lnTo>
                  <a:lnTo>
                    <a:pt x="546" y="745"/>
                  </a:lnTo>
                  <a:lnTo>
                    <a:pt x="546" y="745"/>
                  </a:lnTo>
                  <a:lnTo>
                    <a:pt x="547" y="745"/>
                  </a:lnTo>
                  <a:lnTo>
                    <a:pt x="547" y="745"/>
                  </a:lnTo>
                  <a:lnTo>
                    <a:pt x="548" y="745"/>
                  </a:lnTo>
                  <a:lnTo>
                    <a:pt x="548" y="745"/>
                  </a:lnTo>
                  <a:lnTo>
                    <a:pt x="549" y="745"/>
                  </a:lnTo>
                  <a:lnTo>
                    <a:pt x="549" y="745"/>
                  </a:lnTo>
                  <a:lnTo>
                    <a:pt x="550" y="745"/>
                  </a:lnTo>
                  <a:lnTo>
                    <a:pt x="550" y="745"/>
                  </a:lnTo>
                  <a:lnTo>
                    <a:pt x="551" y="745"/>
                  </a:lnTo>
                  <a:lnTo>
                    <a:pt x="551" y="745"/>
                  </a:lnTo>
                  <a:lnTo>
                    <a:pt x="552" y="745"/>
                  </a:lnTo>
                  <a:lnTo>
                    <a:pt x="552" y="745"/>
                  </a:lnTo>
                  <a:lnTo>
                    <a:pt x="553" y="745"/>
                  </a:lnTo>
                  <a:lnTo>
                    <a:pt x="553" y="745"/>
                  </a:lnTo>
                  <a:lnTo>
                    <a:pt x="554" y="745"/>
                  </a:lnTo>
                  <a:lnTo>
                    <a:pt x="554" y="745"/>
                  </a:lnTo>
                  <a:lnTo>
                    <a:pt x="555" y="745"/>
                  </a:lnTo>
                  <a:lnTo>
                    <a:pt x="555" y="745"/>
                  </a:lnTo>
                  <a:lnTo>
                    <a:pt x="556" y="745"/>
                  </a:lnTo>
                  <a:lnTo>
                    <a:pt x="556" y="745"/>
                  </a:lnTo>
                  <a:lnTo>
                    <a:pt x="557" y="745"/>
                  </a:lnTo>
                  <a:lnTo>
                    <a:pt x="557" y="745"/>
                  </a:lnTo>
                  <a:lnTo>
                    <a:pt x="558" y="745"/>
                  </a:lnTo>
                  <a:lnTo>
                    <a:pt x="558" y="745"/>
                  </a:lnTo>
                  <a:lnTo>
                    <a:pt x="559" y="745"/>
                  </a:lnTo>
                  <a:lnTo>
                    <a:pt x="559" y="745"/>
                  </a:lnTo>
                  <a:lnTo>
                    <a:pt x="560" y="745"/>
                  </a:lnTo>
                  <a:lnTo>
                    <a:pt x="560" y="745"/>
                  </a:lnTo>
                  <a:lnTo>
                    <a:pt x="561" y="745"/>
                  </a:lnTo>
                  <a:lnTo>
                    <a:pt x="561" y="745"/>
                  </a:lnTo>
                  <a:lnTo>
                    <a:pt x="562" y="745"/>
                  </a:lnTo>
                  <a:lnTo>
                    <a:pt x="562" y="745"/>
                  </a:lnTo>
                  <a:lnTo>
                    <a:pt x="563" y="745"/>
                  </a:lnTo>
                  <a:lnTo>
                    <a:pt x="563" y="745"/>
                  </a:lnTo>
                  <a:lnTo>
                    <a:pt x="564" y="745"/>
                  </a:lnTo>
                  <a:lnTo>
                    <a:pt x="564" y="745"/>
                  </a:lnTo>
                  <a:lnTo>
                    <a:pt x="565" y="745"/>
                  </a:lnTo>
                  <a:lnTo>
                    <a:pt x="565" y="745"/>
                  </a:lnTo>
                  <a:lnTo>
                    <a:pt x="566" y="745"/>
                  </a:lnTo>
                  <a:lnTo>
                    <a:pt x="566" y="745"/>
                  </a:lnTo>
                  <a:lnTo>
                    <a:pt x="567" y="745"/>
                  </a:lnTo>
                  <a:lnTo>
                    <a:pt x="567" y="745"/>
                  </a:lnTo>
                  <a:lnTo>
                    <a:pt x="568" y="745"/>
                  </a:lnTo>
                  <a:lnTo>
                    <a:pt x="568" y="745"/>
                  </a:lnTo>
                  <a:lnTo>
                    <a:pt x="569" y="745"/>
                  </a:lnTo>
                  <a:lnTo>
                    <a:pt x="569" y="745"/>
                  </a:lnTo>
                  <a:lnTo>
                    <a:pt x="570" y="745"/>
                  </a:lnTo>
                  <a:lnTo>
                    <a:pt x="570" y="745"/>
                  </a:lnTo>
                  <a:lnTo>
                    <a:pt x="571" y="745"/>
                  </a:lnTo>
                  <a:lnTo>
                    <a:pt x="571" y="745"/>
                  </a:lnTo>
                  <a:lnTo>
                    <a:pt x="572" y="745"/>
                  </a:lnTo>
                  <a:lnTo>
                    <a:pt x="572" y="745"/>
                  </a:lnTo>
                  <a:lnTo>
                    <a:pt x="573" y="745"/>
                  </a:lnTo>
                  <a:lnTo>
                    <a:pt x="573" y="745"/>
                  </a:lnTo>
                  <a:lnTo>
                    <a:pt x="574" y="745"/>
                  </a:lnTo>
                  <a:lnTo>
                    <a:pt x="574" y="745"/>
                  </a:lnTo>
                  <a:lnTo>
                    <a:pt x="575" y="745"/>
                  </a:lnTo>
                  <a:lnTo>
                    <a:pt x="575" y="745"/>
                  </a:lnTo>
                  <a:lnTo>
                    <a:pt x="576" y="745"/>
                  </a:lnTo>
                  <a:lnTo>
                    <a:pt x="576" y="745"/>
                  </a:lnTo>
                  <a:lnTo>
                    <a:pt x="577" y="745"/>
                  </a:lnTo>
                  <a:lnTo>
                    <a:pt x="577" y="745"/>
                  </a:lnTo>
                  <a:lnTo>
                    <a:pt x="578" y="745"/>
                  </a:lnTo>
                  <a:lnTo>
                    <a:pt x="578" y="745"/>
                  </a:lnTo>
                  <a:lnTo>
                    <a:pt x="579" y="745"/>
                  </a:lnTo>
                  <a:lnTo>
                    <a:pt x="579" y="745"/>
                  </a:lnTo>
                  <a:lnTo>
                    <a:pt x="580" y="745"/>
                  </a:lnTo>
                  <a:lnTo>
                    <a:pt x="580" y="745"/>
                  </a:lnTo>
                  <a:lnTo>
                    <a:pt x="581" y="745"/>
                  </a:lnTo>
                  <a:lnTo>
                    <a:pt x="581" y="745"/>
                  </a:lnTo>
                  <a:lnTo>
                    <a:pt x="582" y="745"/>
                  </a:lnTo>
                  <a:lnTo>
                    <a:pt x="582" y="745"/>
                  </a:lnTo>
                  <a:lnTo>
                    <a:pt x="583" y="745"/>
                  </a:lnTo>
                  <a:lnTo>
                    <a:pt x="583" y="745"/>
                  </a:lnTo>
                  <a:lnTo>
                    <a:pt x="584" y="745"/>
                  </a:lnTo>
                  <a:lnTo>
                    <a:pt x="584" y="745"/>
                  </a:lnTo>
                  <a:lnTo>
                    <a:pt x="585" y="745"/>
                  </a:lnTo>
                  <a:lnTo>
                    <a:pt x="585" y="745"/>
                  </a:lnTo>
                  <a:lnTo>
                    <a:pt x="586" y="745"/>
                  </a:lnTo>
                  <a:lnTo>
                    <a:pt x="586" y="745"/>
                  </a:lnTo>
                  <a:lnTo>
                    <a:pt x="587" y="745"/>
                  </a:lnTo>
                  <a:lnTo>
                    <a:pt x="587" y="745"/>
                  </a:lnTo>
                  <a:lnTo>
                    <a:pt x="588" y="745"/>
                  </a:lnTo>
                  <a:lnTo>
                    <a:pt x="588" y="745"/>
                  </a:lnTo>
                  <a:lnTo>
                    <a:pt x="589" y="745"/>
                  </a:lnTo>
                  <a:lnTo>
                    <a:pt x="589" y="745"/>
                  </a:lnTo>
                  <a:lnTo>
                    <a:pt x="590" y="745"/>
                  </a:lnTo>
                  <a:lnTo>
                    <a:pt x="590" y="745"/>
                  </a:lnTo>
                  <a:lnTo>
                    <a:pt x="591" y="745"/>
                  </a:lnTo>
                  <a:lnTo>
                    <a:pt x="591" y="745"/>
                  </a:lnTo>
                  <a:lnTo>
                    <a:pt x="592" y="745"/>
                  </a:lnTo>
                  <a:lnTo>
                    <a:pt x="592" y="745"/>
                  </a:lnTo>
                  <a:lnTo>
                    <a:pt x="593" y="745"/>
                  </a:lnTo>
                  <a:lnTo>
                    <a:pt x="593" y="745"/>
                  </a:lnTo>
                  <a:lnTo>
                    <a:pt x="594" y="745"/>
                  </a:lnTo>
                  <a:lnTo>
                    <a:pt x="594" y="745"/>
                  </a:lnTo>
                  <a:lnTo>
                    <a:pt x="595" y="745"/>
                  </a:lnTo>
                  <a:lnTo>
                    <a:pt x="595" y="745"/>
                  </a:lnTo>
                  <a:lnTo>
                    <a:pt x="596" y="745"/>
                  </a:lnTo>
                  <a:lnTo>
                    <a:pt x="596" y="745"/>
                  </a:lnTo>
                  <a:lnTo>
                    <a:pt x="597" y="745"/>
                  </a:lnTo>
                  <a:lnTo>
                    <a:pt x="597" y="745"/>
                  </a:lnTo>
                  <a:lnTo>
                    <a:pt x="598" y="745"/>
                  </a:lnTo>
                  <a:lnTo>
                    <a:pt x="598" y="745"/>
                  </a:lnTo>
                  <a:lnTo>
                    <a:pt x="599" y="745"/>
                  </a:lnTo>
                  <a:lnTo>
                    <a:pt x="599" y="745"/>
                  </a:lnTo>
                  <a:lnTo>
                    <a:pt x="600" y="745"/>
                  </a:lnTo>
                  <a:lnTo>
                    <a:pt x="600" y="745"/>
                  </a:lnTo>
                  <a:lnTo>
                    <a:pt x="601" y="745"/>
                  </a:lnTo>
                  <a:lnTo>
                    <a:pt x="601" y="745"/>
                  </a:lnTo>
                  <a:lnTo>
                    <a:pt x="602" y="745"/>
                  </a:lnTo>
                  <a:lnTo>
                    <a:pt x="602" y="745"/>
                  </a:lnTo>
                  <a:lnTo>
                    <a:pt x="603" y="744"/>
                  </a:lnTo>
                  <a:lnTo>
                    <a:pt x="603" y="745"/>
                  </a:lnTo>
                  <a:lnTo>
                    <a:pt x="604" y="745"/>
                  </a:lnTo>
                  <a:lnTo>
                    <a:pt x="604" y="745"/>
                  </a:lnTo>
                  <a:lnTo>
                    <a:pt x="605" y="745"/>
                  </a:lnTo>
                  <a:lnTo>
                    <a:pt x="605" y="745"/>
                  </a:lnTo>
                  <a:lnTo>
                    <a:pt x="606" y="745"/>
                  </a:lnTo>
                  <a:lnTo>
                    <a:pt x="606" y="745"/>
                  </a:lnTo>
                  <a:lnTo>
                    <a:pt x="607" y="745"/>
                  </a:lnTo>
                  <a:lnTo>
                    <a:pt x="607" y="745"/>
                  </a:lnTo>
                  <a:lnTo>
                    <a:pt x="608" y="745"/>
                  </a:lnTo>
                  <a:lnTo>
                    <a:pt x="608" y="745"/>
                  </a:lnTo>
                  <a:lnTo>
                    <a:pt x="609" y="745"/>
                  </a:lnTo>
                  <a:lnTo>
                    <a:pt x="609" y="745"/>
                  </a:lnTo>
                  <a:lnTo>
                    <a:pt x="610" y="745"/>
                  </a:lnTo>
                  <a:lnTo>
                    <a:pt x="610" y="745"/>
                  </a:lnTo>
                  <a:lnTo>
                    <a:pt x="611" y="745"/>
                  </a:lnTo>
                  <a:lnTo>
                    <a:pt x="611" y="745"/>
                  </a:lnTo>
                  <a:lnTo>
                    <a:pt x="612" y="745"/>
                  </a:lnTo>
                  <a:lnTo>
                    <a:pt x="612" y="745"/>
                  </a:lnTo>
                  <a:lnTo>
                    <a:pt x="613" y="745"/>
                  </a:lnTo>
                  <a:lnTo>
                    <a:pt x="613" y="745"/>
                  </a:lnTo>
                  <a:lnTo>
                    <a:pt x="614" y="745"/>
                  </a:lnTo>
                  <a:lnTo>
                    <a:pt x="614" y="745"/>
                  </a:lnTo>
                  <a:lnTo>
                    <a:pt x="615" y="745"/>
                  </a:lnTo>
                  <a:lnTo>
                    <a:pt x="615" y="745"/>
                  </a:lnTo>
                  <a:lnTo>
                    <a:pt x="616" y="745"/>
                  </a:lnTo>
                  <a:lnTo>
                    <a:pt x="616" y="745"/>
                  </a:lnTo>
                  <a:lnTo>
                    <a:pt x="617" y="745"/>
                  </a:lnTo>
                  <a:lnTo>
                    <a:pt x="617" y="745"/>
                  </a:lnTo>
                  <a:lnTo>
                    <a:pt x="618" y="745"/>
                  </a:lnTo>
                  <a:lnTo>
                    <a:pt x="618" y="745"/>
                  </a:lnTo>
                  <a:lnTo>
                    <a:pt x="619" y="745"/>
                  </a:lnTo>
                  <a:lnTo>
                    <a:pt x="619" y="745"/>
                  </a:lnTo>
                  <a:lnTo>
                    <a:pt x="620" y="745"/>
                  </a:lnTo>
                  <a:lnTo>
                    <a:pt x="620" y="745"/>
                  </a:lnTo>
                  <a:lnTo>
                    <a:pt x="621" y="745"/>
                  </a:lnTo>
                  <a:lnTo>
                    <a:pt x="621" y="745"/>
                  </a:lnTo>
                  <a:lnTo>
                    <a:pt x="622" y="743"/>
                  </a:lnTo>
                  <a:lnTo>
                    <a:pt x="622" y="745"/>
                  </a:lnTo>
                  <a:lnTo>
                    <a:pt x="623" y="745"/>
                  </a:lnTo>
                  <a:lnTo>
                    <a:pt x="623" y="744"/>
                  </a:lnTo>
                  <a:lnTo>
                    <a:pt x="624" y="745"/>
                  </a:lnTo>
                  <a:lnTo>
                    <a:pt x="624" y="745"/>
                  </a:lnTo>
                  <a:lnTo>
                    <a:pt x="625" y="745"/>
                  </a:lnTo>
                  <a:lnTo>
                    <a:pt x="625" y="745"/>
                  </a:lnTo>
                  <a:lnTo>
                    <a:pt x="626" y="745"/>
                  </a:lnTo>
                  <a:lnTo>
                    <a:pt x="626" y="745"/>
                  </a:lnTo>
                  <a:lnTo>
                    <a:pt x="627" y="745"/>
                  </a:lnTo>
                  <a:lnTo>
                    <a:pt x="627" y="745"/>
                  </a:lnTo>
                  <a:lnTo>
                    <a:pt x="628" y="745"/>
                  </a:lnTo>
                  <a:lnTo>
                    <a:pt x="628" y="745"/>
                  </a:lnTo>
                  <a:lnTo>
                    <a:pt x="629" y="745"/>
                  </a:lnTo>
                  <a:lnTo>
                    <a:pt x="629" y="745"/>
                  </a:lnTo>
                  <a:lnTo>
                    <a:pt x="630" y="743"/>
                  </a:lnTo>
                  <a:lnTo>
                    <a:pt x="630" y="745"/>
                  </a:lnTo>
                  <a:lnTo>
                    <a:pt x="631" y="745"/>
                  </a:lnTo>
                  <a:lnTo>
                    <a:pt x="631" y="744"/>
                  </a:lnTo>
                  <a:lnTo>
                    <a:pt x="632" y="745"/>
                  </a:lnTo>
                  <a:lnTo>
                    <a:pt x="632" y="745"/>
                  </a:lnTo>
                  <a:lnTo>
                    <a:pt x="633" y="745"/>
                  </a:lnTo>
                  <a:lnTo>
                    <a:pt x="633" y="745"/>
                  </a:lnTo>
                  <a:lnTo>
                    <a:pt x="634" y="745"/>
                  </a:lnTo>
                  <a:lnTo>
                    <a:pt x="634" y="745"/>
                  </a:lnTo>
                  <a:lnTo>
                    <a:pt x="635" y="745"/>
                  </a:lnTo>
                  <a:lnTo>
                    <a:pt x="635" y="745"/>
                  </a:lnTo>
                  <a:lnTo>
                    <a:pt x="636" y="745"/>
                  </a:lnTo>
                  <a:lnTo>
                    <a:pt x="636" y="745"/>
                  </a:lnTo>
                  <a:lnTo>
                    <a:pt x="637" y="745"/>
                  </a:lnTo>
                  <a:lnTo>
                    <a:pt x="637" y="745"/>
                  </a:lnTo>
                  <a:lnTo>
                    <a:pt x="638" y="745"/>
                  </a:lnTo>
                  <a:lnTo>
                    <a:pt x="638" y="745"/>
                  </a:lnTo>
                  <a:lnTo>
                    <a:pt x="639" y="745"/>
                  </a:lnTo>
                  <a:lnTo>
                    <a:pt x="639" y="745"/>
                  </a:lnTo>
                  <a:lnTo>
                    <a:pt x="640" y="745"/>
                  </a:lnTo>
                  <a:lnTo>
                    <a:pt x="640" y="745"/>
                  </a:lnTo>
                  <a:lnTo>
                    <a:pt x="641" y="745"/>
                  </a:lnTo>
                  <a:lnTo>
                    <a:pt x="641" y="745"/>
                  </a:lnTo>
                  <a:lnTo>
                    <a:pt x="642" y="745"/>
                  </a:lnTo>
                  <a:lnTo>
                    <a:pt x="642" y="745"/>
                  </a:lnTo>
                  <a:lnTo>
                    <a:pt x="643" y="745"/>
                  </a:lnTo>
                  <a:lnTo>
                    <a:pt x="643" y="745"/>
                  </a:lnTo>
                  <a:lnTo>
                    <a:pt x="644" y="745"/>
                  </a:lnTo>
                  <a:lnTo>
                    <a:pt x="644" y="745"/>
                  </a:lnTo>
                  <a:lnTo>
                    <a:pt x="645" y="745"/>
                  </a:lnTo>
                  <a:lnTo>
                    <a:pt x="645" y="745"/>
                  </a:lnTo>
                  <a:lnTo>
                    <a:pt x="646" y="745"/>
                  </a:lnTo>
                  <a:lnTo>
                    <a:pt x="646" y="745"/>
                  </a:lnTo>
                  <a:lnTo>
                    <a:pt x="647" y="745"/>
                  </a:lnTo>
                  <a:lnTo>
                    <a:pt x="647" y="745"/>
                  </a:lnTo>
                  <a:lnTo>
                    <a:pt x="648" y="745"/>
                  </a:lnTo>
                  <a:lnTo>
                    <a:pt x="648" y="745"/>
                  </a:lnTo>
                  <a:lnTo>
                    <a:pt x="649" y="745"/>
                  </a:lnTo>
                  <a:lnTo>
                    <a:pt x="649" y="745"/>
                  </a:lnTo>
                  <a:lnTo>
                    <a:pt x="650" y="745"/>
                  </a:lnTo>
                  <a:lnTo>
                    <a:pt x="650" y="745"/>
                  </a:lnTo>
                  <a:lnTo>
                    <a:pt x="651" y="745"/>
                  </a:lnTo>
                  <a:lnTo>
                    <a:pt x="651" y="745"/>
                  </a:lnTo>
                  <a:lnTo>
                    <a:pt x="652" y="745"/>
                  </a:lnTo>
                  <a:lnTo>
                    <a:pt x="652" y="745"/>
                  </a:lnTo>
                  <a:lnTo>
                    <a:pt x="653" y="745"/>
                  </a:lnTo>
                  <a:lnTo>
                    <a:pt x="653" y="745"/>
                  </a:lnTo>
                  <a:lnTo>
                    <a:pt x="654" y="745"/>
                  </a:lnTo>
                  <a:lnTo>
                    <a:pt x="654" y="745"/>
                  </a:lnTo>
                  <a:lnTo>
                    <a:pt x="655" y="745"/>
                  </a:lnTo>
                  <a:lnTo>
                    <a:pt x="655" y="745"/>
                  </a:lnTo>
                  <a:lnTo>
                    <a:pt x="656" y="745"/>
                  </a:lnTo>
                  <a:lnTo>
                    <a:pt x="656" y="745"/>
                  </a:lnTo>
                  <a:lnTo>
                    <a:pt x="657" y="745"/>
                  </a:lnTo>
                  <a:lnTo>
                    <a:pt x="657" y="745"/>
                  </a:lnTo>
                  <a:lnTo>
                    <a:pt x="658" y="745"/>
                  </a:lnTo>
                  <a:lnTo>
                    <a:pt x="658" y="745"/>
                  </a:lnTo>
                  <a:lnTo>
                    <a:pt x="659" y="745"/>
                  </a:lnTo>
                  <a:lnTo>
                    <a:pt x="659" y="745"/>
                  </a:lnTo>
                  <a:lnTo>
                    <a:pt x="660" y="745"/>
                  </a:lnTo>
                  <a:lnTo>
                    <a:pt x="660" y="745"/>
                  </a:lnTo>
                  <a:lnTo>
                    <a:pt x="661" y="745"/>
                  </a:lnTo>
                  <a:lnTo>
                    <a:pt x="661" y="745"/>
                  </a:lnTo>
                  <a:lnTo>
                    <a:pt x="662" y="745"/>
                  </a:lnTo>
                  <a:lnTo>
                    <a:pt x="662" y="745"/>
                  </a:lnTo>
                  <a:lnTo>
                    <a:pt x="663" y="745"/>
                  </a:lnTo>
                  <a:lnTo>
                    <a:pt x="663" y="745"/>
                  </a:lnTo>
                  <a:lnTo>
                    <a:pt x="664" y="745"/>
                  </a:lnTo>
                  <a:lnTo>
                    <a:pt x="664" y="745"/>
                  </a:lnTo>
                  <a:lnTo>
                    <a:pt x="665" y="745"/>
                  </a:lnTo>
                  <a:lnTo>
                    <a:pt x="665" y="745"/>
                  </a:lnTo>
                  <a:lnTo>
                    <a:pt x="666" y="745"/>
                  </a:lnTo>
                  <a:lnTo>
                    <a:pt x="666" y="745"/>
                  </a:lnTo>
                  <a:lnTo>
                    <a:pt x="667" y="745"/>
                  </a:lnTo>
                  <a:lnTo>
                    <a:pt x="667" y="745"/>
                  </a:lnTo>
                  <a:lnTo>
                    <a:pt x="668" y="745"/>
                  </a:lnTo>
                  <a:lnTo>
                    <a:pt x="668" y="745"/>
                  </a:lnTo>
                  <a:lnTo>
                    <a:pt x="669" y="745"/>
                  </a:lnTo>
                  <a:lnTo>
                    <a:pt x="669" y="745"/>
                  </a:lnTo>
                  <a:lnTo>
                    <a:pt x="670" y="745"/>
                  </a:lnTo>
                  <a:lnTo>
                    <a:pt x="670" y="745"/>
                  </a:lnTo>
                  <a:lnTo>
                    <a:pt x="671" y="745"/>
                  </a:lnTo>
                  <a:lnTo>
                    <a:pt x="671" y="745"/>
                  </a:lnTo>
                  <a:lnTo>
                    <a:pt x="672" y="745"/>
                  </a:lnTo>
                  <a:lnTo>
                    <a:pt x="672" y="745"/>
                  </a:lnTo>
                  <a:lnTo>
                    <a:pt x="673" y="745"/>
                  </a:lnTo>
                  <a:lnTo>
                    <a:pt x="673" y="745"/>
                  </a:lnTo>
                  <a:lnTo>
                    <a:pt x="674" y="745"/>
                  </a:lnTo>
                  <a:lnTo>
                    <a:pt x="674" y="745"/>
                  </a:lnTo>
                  <a:lnTo>
                    <a:pt x="675" y="745"/>
                  </a:lnTo>
                  <a:lnTo>
                    <a:pt x="675" y="745"/>
                  </a:lnTo>
                  <a:lnTo>
                    <a:pt x="676" y="745"/>
                  </a:lnTo>
                  <a:lnTo>
                    <a:pt x="676" y="745"/>
                  </a:lnTo>
                  <a:lnTo>
                    <a:pt x="677" y="745"/>
                  </a:lnTo>
                  <a:lnTo>
                    <a:pt x="677" y="745"/>
                  </a:lnTo>
                  <a:lnTo>
                    <a:pt x="678" y="745"/>
                  </a:lnTo>
                  <a:lnTo>
                    <a:pt x="678" y="745"/>
                  </a:lnTo>
                  <a:lnTo>
                    <a:pt x="679" y="745"/>
                  </a:lnTo>
                  <a:lnTo>
                    <a:pt x="679" y="745"/>
                  </a:lnTo>
                  <a:lnTo>
                    <a:pt x="680" y="745"/>
                  </a:lnTo>
                  <a:lnTo>
                    <a:pt x="680" y="745"/>
                  </a:lnTo>
                  <a:lnTo>
                    <a:pt x="681" y="745"/>
                  </a:lnTo>
                  <a:lnTo>
                    <a:pt x="681" y="745"/>
                  </a:lnTo>
                  <a:lnTo>
                    <a:pt x="682" y="745"/>
                  </a:lnTo>
                  <a:lnTo>
                    <a:pt x="682" y="745"/>
                  </a:lnTo>
                  <a:lnTo>
                    <a:pt x="683" y="745"/>
                  </a:lnTo>
                  <a:lnTo>
                    <a:pt x="683" y="745"/>
                  </a:lnTo>
                  <a:lnTo>
                    <a:pt x="684" y="745"/>
                  </a:lnTo>
                  <a:lnTo>
                    <a:pt x="684" y="745"/>
                  </a:lnTo>
                  <a:lnTo>
                    <a:pt x="685" y="745"/>
                  </a:lnTo>
                  <a:lnTo>
                    <a:pt x="685" y="745"/>
                  </a:lnTo>
                  <a:lnTo>
                    <a:pt x="686" y="745"/>
                  </a:lnTo>
                  <a:lnTo>
                    <a:pt x="686" y="745"/>
                  </a:lnTo>
                  <a:lnTo>
                    <a:pt x="687" y="745"/>
                  </a:lnTo>
                  <a:lnTo>
                    <a:pt x="687" y="745"/>
                  </a:lnTo>
                  <a:lnTo>
                    <a:pt x="688" y="745"/>
                  </a:lnTo>
                  <a:lnTo>
                    <a:pt x="688" y="745"/>
                  </a:lnTo>
                  <a:lnTo>
                    <a:pt x="689" y="745"/>
                  </a:lnTo>
                  <a:lnTo>
                    <a:pt x="689" y="745"/>
                  </a:lnTo>
                  <a:lnTo>
                    <a:pt x="690" y="745"/>
                  </a:lnTo>
                  <a:lnTo>
                    <a:pt x="690" y="745"/>
                  </a:lnTo>
                  <a:lnTo>
                    <a:pt x="691" y="745"/>
                  </a:lnTo>
                  <a:lnTo>
                    <a:pt x="691" y="745"/>
                  </a:lnTo>
                  <a:lnTo>
                    <a:pt x="692" y="745"/>
                  </a:lnTo>
                  <a:lnTo>
                    <a:pt x="692" y="745"/>
                  </a:lnTo>
                  <a:lnTo>
                    <a:pt x="693" y="745"/>
                  </a:lnTo>
                  <a:lnTo>
                    <a:pt x="693" y="745"/>
                  </a:lnTo>
                  <a:lnTo>
                    <a:pt x="694" y="745"/>
                  </a:lnTo>
                  <a:lnTo>
                    <a:pt x="694" y="745"/>
                  </a:lnTo>
                  <a:lnTo>
                    <a:pt x="695" y="745"/>
                  </a:lnTo>
                  <a:lnTo>
                    <a:pt x="695" y="745"/>
                  </a:lnTo>
                  <a:lnTo>
                    <a:pt x="696" y="745"/>
                  </a:lnTo>
                  <a:lnTo>
                    <a:pt x="696" y="745"/>
                  </a:lnTo>
                  <a:lnTo>
                    <a:pt x="697" y="745"/>
                  </a:lnTo>
                  <a:lnTo>
                    <a:pt x="697" y="745"/>
                  </a:lnTo>
                  <a:lnTo>
                    <a:pt x="698" y="745"/>
                  </a:lnTo>
                  <a:lnTo>
                    <a:pt x="698" y="745"/>
                  </a:lnTo>
                  <a:lnTo>
                    <a:pt x="699" y="745"/>
                  </a:lnTo>
                  <a:lnTo>
                    <a:pt x="699" y="744"/>
                  </a:lnTo>
                  <a:lnTo>
                    <a:pt x="700" y="745"/>
                  </a:lnTo>
                  <a:lnTo>
                    <a:pt x="700" y="745"/>
                  </a:lnTo>
                  <a:lnTo>
                    <a:pt x="701" y="745"/>
                  </a:lnTo>
                  <a:lnTo>
                    <a:pt x="701" y="745"/>
                  </a:lnTo>
                  <a:lnTo>
                    <a:pt x="702" y="745"/>
                  </a:lnTo>
                  <a:lnTo>
                    <a:pt x="702" y="745"/>
                  </a:lnTo>
                  <a:lnTo>
                    <a:pt x="703" y="745"/>
                  </a:lnTo>
                  <a:lnTo>
                    <a:pt x="703" y="745"/>
                  </a:lnTo>
                  <a:lnTo>
                    <a:pt x="704" y="745"/>
                  </a:lnTo>
                  <a:lnTo>
                    <a:pt x="704" y="745"/>
                  </a:lnTo>
                  <a:lnTo>
                    <a:pt x="705" y="745"/>
                  </a:lnTo>
                  <a:lnTo>
                    <a:pt x="705" y="745"/>
                  </a:lnTo>
                  <a:lnTo>
                    <a:pt x="706" y="745"/>
                  </a:lnTo>
                  <a:lnTo>
                    <a:pt x="706" y="745"/>
                  </a:lnTo>
                  <a:lnTo>
                    <a:pt x="707" y="745"/>
                  </a:lnTo>
                  <a:lnTo>
                    <a:pt x="707" y="745"/>
                  </a:lnTo>
                  <a:lnTo>
                    <a:pt x="708" y="745"/>
                  </a:lnTo>
                  <a:lnTo>
                    <a:pt x="708" y="745"/>
                  </a:lnTo>
                  <a:lnTo>
                    <a:pt x="709" y="745"/>
                  </a:lnTo>
                  <a:lnTo>
                    <a:pt x="709" y="745"/>
                  </a:lnTo>
                  <a:lnTo>
                    <a:pt x="710" y="745"/>
                  </a:lnTo>
                  <a:lnTo>
                    <a:pt x="710" y="745"/>
                  </a:lnTo>
                  <a:lnTo>
                    <a:pt x="711" y="745"/>
                  </a:lnTo>
                  <a:lnTo>
                    <a:pt x="711" y="745"/>
                  </a:lnTo>
                  <a:lnTo>
                    <a:pt x="712" y="745"/>
                  </a:lnTo>
                  <a:lnTo>
                    <a:pt x="712" y="745"/>
                  </a:lnTo>
                  <a:lnTo>
                    <a:pt x="713" y="745"/>
                  </a:lnTo>
                  <a:lnTo>
                    <a:pt x="713" y="745"/>
                  </a:lnTo>
                  <a:lnTo>
                    <a:pt x="714" y="745"/>
                  </a:lnTo>
                  <a:lnTo>
                    <a:pt x="714" y="745"/>
                  </a:lnTo>
                  <a:lnTo>
                    <a:pt x="715" y="745"/>
                  </a:lnTo>
                  <a:lnTo>
                    <a:pt x="715" y="745"/>
                  </a:lnTo>
                  <a:lnTo>
                    <a:pt x="716" y="745"/>
                  </a:lnTo>
                  <a:lnTo>
                    <a:pt x="716" y="745"/>
                  </a:lnTo>
                  <a:lnTo>
                    <a:pt x="717" y="745"/>
                  </a:lnTo>
                  <a:lnTo>
                    <a:pt x="717" y="745"/>
                  </a:lnTo>
                  <a:lnTo>
                    <a:pt x="718" y="745"/>
                  </a:lnTo>
                  <a:lnTo>
                    <a:pt x="718" y="745"/>
                  </a:lnTo>
                  <a:lnTo>
                    <a:pt x="719" y="745"/>
                  </a:lnTo>
                  <a:lnTo>
                    <a:pt x="719" y="745"/>
                  </a:lnTo>
                  <a:lnTo>
                    <a:pt x="720" y="745"/>
                  </a:lnTo>
                  <a:lnTo>
                    <a:pt x="720" y="745"/>
                  </a:lnTo>
                  <a:lnTo>
                    <a:pt x="721" y="745"/>
                  </a:lnTo>
                  <a:lnTo>
                    <a:pt x="721" y="745"/>
                  </a:lnTo>
                  <a:lnTo>
                    <a:pt x="722" y="744"/>
                  </a:lnTo>
                  <a:lnTo>
                    <a:pt x="722" y="745"/>
                  </a:lnTo>
                  <a:lnTo>
                    <a:pt x="723" y="745"/>
                  </a:lnTo>
                  <a:lnTo>
                    <a:pt x="723" y="745"/>
                  </a:lnTo>
                  <a:lnTo>
                    <a:pt x="724" y="745"/>
                  </a:lnTo>
                  <a:lnTo>
                    <a:pt x="724" y="745"/>
                  </a:lnTo>
                  <a:lnTo>
                    <a:pt x="725" y="745"/>
                  </a:lnTo>
                  <a:lnTo>
                    <a:pt x="725" y="745"/>
                  </a:lnTo>
                  <a:lnTo>
                    <a:pt x="726" y="745"/>
                  </a:lnTo>
                  <a:lnTo>
                    <a:pt x="726" y="745"/>
                  </a:lnTo>
                  <a:lnTo>
                    <a:pt x="727" y="745"/>
                  </a:lnTo>
                  <a:lnTo>
                    <a:pt x="727" y="745"/>
                  </a:lnTo>
                  <a:lnTo>
                    <a:pt x="728" y="745"/>
                  </a:lnTo>
                  <a:lnTo>
                    <a:pt x="728" y="745"/>
                  </a:lnTo>
                  <a:lnTo>
                    <a:pt x="729" y="745"/>
                  </a:lnTo>
                  <a:lnTo>
                    <a:pt x="729" y="745"/>
                  </a:lnTo>
                  <a:lnTo>
                    <a:pt x="730" y="745"/>
                  </a:lnTo>
                  <a:lnTo>
                    <a:pt x="730" y="744"/>
                  </a:lnTo>
                  <a:lnTo>
                    <a:pt x="731" y="745"/>
                  </a:lnTo>
                  <a:lnTo>
                    <a:pt x="731" y="734"/>
                  </a:lnTo>
                  <a:lnTo>
                    <a:pt x="732" y="737"/>
                  </a:lnTo>
                  <a:lnTo>
                    <a:pt x="732" y="745"/>
                  </a:lnTo>
                  <a:lnTo>
                    <a:pt x="733" y="745"/>
                  </a:lnTo>
                  <a:lnTo>
                    <a:pt x="733" y="745"/>
                  </a:lnTo>
                  <a:lnTo>
                    <a:pt x="734" y="745"/>
                  </a:lnTo>
                  <a:lnTo>
                    <a:pt x="734" y="745"/>
                  </a:lnTo>
                  <a:lnTo>
                    <a:pt x="735" y="745"/>
                  </a:lnTo>
                  <a:lnTo>
                    <a:pt x="735" y="745"/>
                  </a:lnTo>
                  <a:lnTo>
                    <a:pt x="736" y="745"/>
                  </a:lnTo>
                  <a:lnTo>
                    <a:pt x="736" y="745"/>
                  </a:lnTo>
                  <a:lnTo>
                    <a:pt x="737" y="745"/>
                  </a:lnTo>
                  <a:lnTo>
                    <a:pt x="737" y="745"/>
                  </a:lnTo>
                  <a:lnTo>
                    <a:pt x="738" y="737"/>
                  </a:lnTo>
                  <a:lnTo>
                    <a:pt x="738" y="745"/>
                  </a:lnTo>
                  <a:lnTo>
                    <a:pt x="739" y="735"/>
                  </a:lnTo>
                  <a:lnTo>
                    <a:pt x="739" y="745"/>
                  </a:lnTo>
                  <a:lnTo>
                    <a:pt x="740" y="742"/>
                  </a:lnTo>
                  <a:lnTo>
                    <a:pt x="740" y="745"/>
                  </a:lnTo>
                  <a:lnTo>
                    <a:pt x="741" y="743"/>
                  </a:lnTo>
                  <a:lnTo>
                    <a:pt x="741" y="745"/>
                  </a:lnTo>
                  <a:lnTo>
                    <a:pt x="742" y="745"/>
                  </a:lnTo>
                  <a:lnTo>
                    <a:pt x="742" y="742"/>
                  </a:lnTo>
                  <a:lnTo>
                    <a:pt x="743" y="745"/>
                  </a:lnTo>
                  <a:lnTo>
                    <a:pt x="743" y="745"/>
                  </a:lnTo>
                  <a:lnTo>
                    <a:pt x="744" y="745"/>
                  </a:lnTo>
                  <a:lnTo>
                    <a:pt x="744" y="745"/>
                  </a:lnTo>
                  <a:lnTo>
                    <a:pt x="745" y="745"/>
                  </a:lnTo>
                  <a:lnTo>
                    <a:pt x="745" y="745"/>
                  </a:lnTo>
                  <a:lnTo>
                    <a:pt x="746" y="745"/>
                  </a:lnTo>
                  <a:lnTo>
                    <a:pt x="746" y="745"/>
                  </a:lnTo>
                  <a:lnTo>
                    <a:pt x="747" y="745"/>
                  </a:lnTo>
                  <a:lnTo>
                    <a:pt x="747" y="745"/>
                  </a:lnTo>
                  <a:lnTo>
                    <a:pt x="748" y="745"/>
                  </a:lnTo>
                  <a:lnTo>
                    <a:pt x="748" y="745"/>
                  </a:lnTo>
                  <a:lnTo>
                    <a:pt x="749" y="743"/>
                  </a:lnTo>
                  <a:lnTo>
                    <a:pt x="749" y="745"/>
                  </a:lnTo>
                  <a:lnTo>
                    <a:pt x="750" y="744"/>
                  </a:lnTo>
                  <a:lnTo>
                    <a:pt x="750" y="745"/>
                  </a:lnTo>
                  <a:lnTo>
                    <a:pt x="751" y="745"/>
                  </a:lnTo>
                  <a:lnTo>
                    <a:pt x="751" y="745"/>
                  </a:lnTo>
                  <a:lnTo>
                    <a:pt x="752" y="745"/>
                  </a:lnTo>
                  <a:lnTo>
                    <a:pt x="752" y="745"/>
                  </a:lnTo>
                  <a:lnTo>
                    <a:pt x="753" y="744"/>
                  </a:lnTo>
                  <a:lnTo>
                    <a:pt x="753" y="745"/>
                  </a:lnTo>
                  <a:lnTo>
                    <a:pt x="754" y="744"/>
                  </a:lnTo>
                  <a:lnTo>
                    <a:pt x="754" y="745"/>
                  </a:lnTo>
                  <a:lnTo>
                    <a:pt x="755" y="745"/>
                  </a:lnTo>
                  <a:lnTo>
                    <a:pt x="755" y="745"/>
                  </a:lnTo>
                  <a:lnTo>
                    <a:pt x="756" y="745"/>
                  </a:lnTo>
                  <a:lnTo>
                    <a:pt x="756" y="745"/>
                  </a:lnTo>
                  <a:lnTo>
                    <a:pt x="757" y="744"/>
                  </a:lnTo>
                  <a:lnTo>
                    <a:pt x="757" y="745"/>
                  </a:lnTo>
                  <a:lnTo>
                    <a:pt x="758" y="745"/>
                  </a:lnTo>
                  <a:lnTo>
                    <a:pt x="758" y="745"/>
                  </a:lnTo>
                  <a:lnTo>
                    <a:pt x="759" y="745"/>
                  </a:lnTo>
                  <a:lnTo>
                    <a:pt x="759" y="745"/>
                  </a:lnTo>
                  <a:lnTo>
                    <a:pt x="760" y="745"/>
                  </a:lnTo>
                  <a:lnTo>
                    <a:pt x="760" y="745"/>
                  </a:lnTo>
                  <a:lnTo>
                    <a:pt x="761" y="745"/>
                  </a:lnTo>
                  <a:lnTo>
                    <a:pt x="761" y="745"/>
                  </a:lnTo>
                  <a:lnTo>
                    <a:pt x="762" y="745"/>
                  </a:lnTo>
                  <a:lnTo>
                    <a:pt x="762" y="745"/>
                  </a:lnTo>
                  <a:lnTo>
                    <a:pt x="763" y="745"/>
                  </a:lnTo>
                  <a:lnTo>
                    <a:pt x="763" y="745"/>
                  </a:lnTo>
                  <a:lnTo>
                    <a:pt x="764" y="745"/>
                  </a:lnTo>
                  <a:lnTo>
                    <a:pt x="764" y="745"/>
                  </a:lnTo>
                  <a:lnTo>
                    <a:pt x="765" y="745"/>
                  </a:lnTo>
                  <a:lnTo>
                    <a:pt x="765" y="745"/>
                  </a:lnTo>
                  <a:lnTo>
                    <a:pt x="766" y="745"/>
                  </a:lnTo>
                  <a:lnTo>
                    <a:pt x="766" y="745"/>
                  </a:lnTo>
                  <a:lnTo>
                    <a:pt x="767" y="745"/>
                  </a:lnTo>
                  <a:lnTo>
                    <a:pt x="767" y="745"/>
                  </a:lnTo>
                  <a:lnTo>
                    <a:pt x="768" y="745"/>
                  </a:lnTo>
                  <a:lnTo>
                    <a:pt x="768" y="745"/>
                  </a:lnTo>
                  <a:lnTo>
                    <a:pt x="769" y="745"/>
                  </a:lnTo>
                  <a:lnTo>
                    <a:pt x="769" y="745"/>
                  </a:lnTo>
                  <a:lnTo>
                    <a:pt x="770" y="745"/>
                  </a:lnTo>
                  <a:lnTo>
                    <a:pt x="770" y="745"/>
                  </a:lnTo>
                  <a:lnTo>
                    <a:pt x="771" y="745"/>
                  </a:lnTo>
                  <a:lnTo>
                    <a:pt x="771" y="745"/>
                  </a:lnTo>
                  <a:lnTo>
                    <a:pt x="772" y="745"/>
                  </a:lnTo>
                  <a:lnTo>
                    <a:pt x="772" y="745"/>
                  </a:lnTo>
                  <a:lnTo>
                    <a:pt x="773" y="745"/>
                  </a:lnTo>
                  <a:lnTo>
                    <a:pt x="773" y="745"/>
                  </a:lnTo>
                  <a:lnTo>
                    <a:pt x="774" y="745"/>
                  </a:lnTo>
                  <a:lnTo>
                    <a:pt x="774" y="745"/>
                  </a:lnTo>
                  <a:lnTo>
                    <a:pt x="775" y="745"/>
                  </a:lnTo>
                  <a:lnTo>
                    <a:pt x="775" y="745"/>
                  </a:lnTo>
                  <a:lnTo>
                    <a:pt x="776" y="745"/>
                  </a:lnTo>
                  <a:lnTo>
                    <a:pt x="776" y="745"/>
                  </a:lnTo>
                  <a:lnTo>
                    <a:pt x="777" y="745"/>
                  </a:lnTo>
                  <a:lnTo>
                    <a:pt x="777" y="745"/>
                  </a:lnTo>
                  <a:lnTo>
                    <a:pt x="778" y="745"/>
                  </a:lnTo>
                  <a:lnTo>
                    <a:pt x="778" y="745"/>
                  </a:lnTo>
                  <a:lnTo>
                    <a:pt x="779" y="745"/>
                  </a:lnTo>
                  <a:lnTo>
                    <a:pt x="779" y="745"/>
                  </a:lnTo>
                  <a:lnTo>
                    <a:pt x="780" y="745"/>
                  </a:lnTo>
                  <a:lnTo>
                    <a:pt x="780" y="745"/>
                  </a:lnTo>
                  <a:lnTo>
                    <a:pt x="781" y="745"/>
                  </a:lnTo>
                  <a:lnTo>
                    <a:pt x="781" y="745"/>
                  </a:lnTo>
                  <a:lnTo>
                    <a:pt x="782" y="745"/>
                  </a:lnTo>
                  <a:lnTo>
                    <a:pt x="782" y="745"/>
                  </a:lnTo>
                  <a:lnTo>
                    <a:pt x="783" y="745"/>
                  </a:lnTo>
                  <a:lnTo>
                    <a:pt x="783" y="745"/>
                  </a:lnTo>
                  <a:lnTo>
                    <a:pt x="784" y="745"/>
                  </a:lnTo>
                  <a:lnTo>
                    <a:pt x="784" y="745"/>
                  </a:lnTo>
                  <a:lnTo>
                    <a:pt x="785" y="745"/>
                  </a:lnTo>
                  <a:lnTo>
                    <a:pt x="785" y="745"/>
                  </a:lnTo>
                  <a:lnTo>
                    <a:pt x="786" y="745"/>
                  </a:lnTo>
                  <a:lnTo>
                    <a:pt x="786" y="745"/>
                  </a:lnTo>
                  <a:lnTo>
                    <a:pt x="787" y="745"/>
                  </a:lnTo>
                  <a:lnTo>
                    <a:pt x="787" y="745"/>
                  </a:lnTo>
                  <a:lnTo>
                    <a:pt x="788" y="745"/>
                  </a:lnTo>
                  <a:lnTo>
                    <a:pt x="788" y="745"/>
                  </a:lnTo>
                  <a:lnTo>
                    <a:pt x="789" y="745"/>
                  </a:lnTo>
                  <a:lnTo>
                    <a:pt x="789" y="745"/>
                  </a:lnTo>
                  <a:lnTo>
                    <a:pt x="790" y="745"/>
                  </a:lnTo>
                  <a:lnTo>
                    <a:pt x="790" y="745"/>
                  </a:lnTo>
                  <a:lnTo>
                    <a:pt x="791" y="745"/>
                  </a:lnTo>
                  <a:lnTo>
                    <a:pt x="791" y="745"/>
                  </a:lnTo>
                  <a:lnTo>
                    <a:pt x="792" y="745"/>
                  </a:lnTo>
                  <a:lnTo>
                    <a:pt x="792" y="745"/>
                  </a:lnTo>
                  <a:lnTo>
                    <a:pt x="793" y="745"/>
                  </a:lnTo>
                  <a:lnTo>
                    <a:pt x="793" y="745"/>
                  </a:lnTo>
                  <a:lnTo>
                    <a:pt x="794" y="745"/>
                  </a:lnTo>
                  <a:lnTo>
                    <a:pt x="794" y="745"/>
                  </a:lnTo>
                  <a:lnTo>
                    <a:pt x="795" y="745"/>
                  </a:lnTo>
                  <a:lnTo>
                    <a:pt x="795" y="745"/>
                  </a:lnTo>
                  <a:lnTo>
                    <a:pt x="796" y="745"/>
                  </a:lnTo>
                  <a:lnTo>
                    <a:pt x="796" y="745"/>
                  </a:lnTo>
                  <a:lnTo>
                    <a:pt x="797" y="745"/>
                  </a:lnTo>
                  <a:lnTo>
                    <a:pt x="797" y="745"/>
                  </a:lnTo>
                  <a:lnTo>
                    <a:pt x="798" y="745"/>
                  </a:lnTo>
                  <a:lnTo>
                    <a:pt x="798" y="745"/>
                  </a:lnTo>
                  <a:lnTo>
                    <a:pt x="799" y="745"/>
                  </a:lnTo>
                  <a:lnTo>
                    <a:pt x="799" y="745"/>
                  </a:lnTo>
                  <a:lnTo>
                    <a:pt x="800" y="745"/>
                  </a:lnTo>
                  <a:lnTo>
                    <a:pt x="800" y="745"/>
                  </a:lnTo>
                  <a:lnTo>
                    <a:pt x="801" y="745"/>
                  </a:lnTo>
                  <a:lnTo>
                    <a:pt x="801" y="745"/>
                  </a:lnTo>
                  <a:lnTo>
                    <a:pt x="802" y="745"/>
                  </a:lnTo>
                  <a:lnTo>
                    <a:pt x="802" y="745"/>
                  </a:lnTo>
                  <a:lnTo>
                    <a:pt x="803" y="745"/>
                  </a:lnTo>
                  <a:lnTo>
                    <a:pt x="803" y="745"/>
                  </a:lnTo>
                  <a:lnTo>
                    <a:pt x="804" y="745"/>
                  </a:lnTo>
                  <a:lnTo>
                    <a:pt x="804" y="745"/>
                  </a:lnTo>
                  <a:lnTo>
                    <a:pt x="805" y="745"/>
                  </a:lnTo>
                  <a:lnTo>
                    <a:pt x="805" y="745"/>
                  </a:lnTo>
                  <a:lnTo>
                    <a:pt x="806" y="745"/>
                  </a:lnTo>
                  <a:lnTo>
                    <a:pt x="806" y="745"/>
                  </a:lnTo>
                  <a:lnTo>
                    <a:pt x="807" y="745"/>
                  </a:lnTo>
                  <a:lnTo>
                    <a:pt x="807" y="745"/>
                  </a:lnTo>
                  <a:lnTo>
                    <a:pt x="808" y="745"/>
                  </a:lnTo>
                  <a:lnTo>
                    <a:pt x="808" y="745"/>
                  </a:lnTo>
                  <a:lnTo>
                    <a:pt x="809" y="745"/>
                  </a:lnTo>
                  <a:lnTo>
                    <a:pt x="809" y="745"/>
                  </a:lnTo>
                  <a:lnTo>
                    <a:pt x="810" y="745"/>
                  </a:lnTo>
                  <a:lnTo>
                    <a:pt x="810" y="745"/>
                  </a:lnTo>
                  <a:lnTo>
                    <a:pt x="811" y="745"/>
                  </a:lnTo>
                  <a:lnTo>
                    <a:pt x="811" y="745"/>
                  </a:lnTo>
                  <a:lnTo>
                    <a:pt x="812" y="745"/>
                  </a:lnTo>
                  <a:lnTo>
                    <a:pt x="812" y="745"/>
                  </a:lnTo>
                  <a:lnTo>
                    <a:pt x="813" y="745"/>
                  </a:lnTo>
                  <a:lnTo>
                    <a:pt x="813" y="745"/>
                  </a:lnTo>
                  <a:lnTo>
                    <a:pt x="814" y="745"/>
                  </a:lnTo>
                  <a:lnTo>
                    <a:pt x="814" y="745"/>
                  </a:lnTo>
                  <a:lnTo>
                    <a:pt x="815" y="745"/>
                  </a:lnTo>
                  <a:lnTo>
                    <a:pt x="815" y="745"/>
                  </a:lnTo>
                  <a:lnTo>
                    <a:pt x="816" y="745"/>
                  </a:lnTo>
                  <a:lnTo>
                    <a:pt x="816" y="745"/>
                  </a:lnTo>
                  <a:lnTo>
                    <a:pt x="817" y="745"/>
                  </a:lnTo>
                  <a:lnTo>
                    <a:pt x="817" y="745"/>
                  </a:lnTo>
                  <a:lnTo>
                    <a:pt x="818" y="745"/>
                  </a:lnTo>
                  <a:lnTo>
                    <a:pt x="818" y="745"/>
                  </a:lnTo>
                  <a:lnTo>
                    <a:pt x="819" y="745"/>
                  </a:lnTo>
                  <a:lnTo>
                    <a:pt x="819" y="745"/>
                  </a:lnTo>
                  <a:lnTo>
                    <a:pt x="820" y="745"/>
                  </a:lnTo>
                  <a:lnTo>
                    <a:pt x="820" y="745"/>
                  </a:lnTo>
                  <a:lnTo>
                    <a:pt x="821" y="745"/>
                  </a:lnTo>
                  <a:lnTo>
                    <a:pt x="821" y="745"/>
                  </a:lnTo>
                  <a:lnTo>
                    <a:pt x="822" y="745"/>
                  </a:lnTo>
                  <a:lnTo>
                    <a:pt x="822" y="745"/>
                  </a:lnTo>
                  <a:lnTo>
                    <a:pt x="823" y="745"/>
                  </a:lnTo>
                  <a:lnTo>
                    <a:pt x="823" y="745"/>
                  </a:lnTo>
                  <a:lnTo>
                    <a:pt x="824" y="745"/>
                  </a:lnTo>
                  <a:lnTo>
                    <a:pt x="824" y="745"/>
                  </a:lnTo>
                  <a:lnTo>
                    <a:pt x="825" y="745"/>
                  </a:lnTo>
                  <a:lnTo>
                    <a:pt x="825" y="745"/>
                  </a:lnTo>
                  <a:lnTo>
                    <a:pt x="826" y="745"/>
                  </a:lnTo>
                  <a:lnTo>
                    <a:pt x="826" y="745"/>
                  </a:lnTo>
                  <a:lnTo>
                    <a:pt x="827" y="745"/>
                  </a:lnTo>
                  <a:lnTo>
                    <a:pt x="827" y="745"/>
                  </a:lnTo>
                  <a:lnTo>
                    <a:pt x="828" y="745"/>
                  </a:lnTo>
                  <a:lnTo>
                    <a:pt x="828" y="745"/>
                  </a:lnTo>
                  <a:lnTo>
                    <a:pt x="829" y="745"/>
                  </a:lnTo>
                  <a:lnTo>
                    <a:pt x="829" y="745"/>
                  </a:lnTo>
                  <a:lnTo>
                    <a:pt x="831" y="745"/>
                  </a:lnTo>
                  <a:lnTo>
                    <a:pt x="831" y="745"/>
                  </a:lnTo>
                  <a:lnTo>
                    <a:pt x="831" y="745"/>
                  </a:lnTo>
                  <a:lnTo>
                    <a:pt x="832" y="745"/>
                  </a:lnTo>
                  <a:lnTo>
                    <a:pt x="832" y="745"/>
                  </a:lnTo>
                  <a:lnTo>
                    <a:pt x="833" y="745"/>
                  </a:lnTo>
                  <a:lnTo>
                    <a:pt x="833" y="745"/>
                  </a:lnTo>
                  <a:lnTo>
                    <a:pt x="834" y="745"/>
                  </a:lnTo>
                  <a:lnTo>
                    <a:pt x="834" y="745"/>
                  </a:lnTo>
                  <a:lnTo>
                    <a:pt x="835" y="745"/>
                  </a:lnTo>
                  <a:lnTo>
                    <a:pt x="835" y="745"/>
                  </a:lnTo>
                  <a:lnTo>
                    <a:pt x="836" y="745"/>
                  </a:lnTo>
                  <a:lnTo>
                    <a:pt x="836" y="745"/>
                  </a:lnTo>
                  <a:lnTo>
                    <a:pt x="837" y="745"/>
                  </a:lnTo>
                  <a:lnTo>
                    <a:pt x="837" y="745"/>
                  </a:lnTo>
                  <a:lnTo>
                    <a:pt x="838" y="745"/>
                  </a:lnTo>
                  <a:lnTo>
                    <a:pt x="838" y="745"/>
                  </a:lnTo>
                  <a:lnTo>
                    <a:pt x="839" y="745"/>
                  </a:lnTo>
                  <a:lnTo>
                    <a:pt x="839" y="745"/>
                  </a:lnTo>
                  <a:lnTo>
                    <a:pt x="840" y="745"/>
                  </a:lnTo>
                  <a:lnTo>
                    <a:pt x="840" y="745"/>
                  </a:lnTo>
                  <a:lnTo>
                    <a:pt x="841" y="745"/>
                  </a:lnTo>
                  <a:lnTo>
                    <a:pt x="841" y="745"/>
                  </a:lnTo>
                  <a:lnTo>
                    <a:pt x="842" y="745"/>
                  </a:lnTo>
                  <a:lnTo>
                    <a:pt x="842" y="745"/>
                  </a:lnTo>
                  <a:lnTo>
                    <a:pt x="843" y="745"/>
                  </a:lnTo>
                  <a:lnTo>
                    <a:pt x="843" y="745"/>
                  </a:lnTo>
                  <a:lnTo>
                    <a:pt x="844" y="745"/>
                  </a:lnTo>
                  <a:lnTo>
                    <a:pt x="844" y="745"/>
                  </a:lnTo>
                  <a:lnTo>
                    <a:pt x="845" y="745"/>
                  </a:lnTo>
                  <a:lnTo>
                    <a:pt x="845" y="745"/>
                  </a:lnTo>
                  <a:lnTo>
                    <a:pt x="846" y="745"/>
                  </a:lnTo>
                  <a:lnTo>
                    <a:pt x="846" y="745"/>
                  </a:lnTo>
                  <a:lnTo>
                    <a:pt x="847" y="745"/>
                  </a:lnTo>
                  <a:lnTo>
                    <a:pt x="847" y="745"/>
                  </a:lnTo>
                  <a:lnTo>
                    <a:pt x="848" y="745"/>
                  </a:lnTo>
                  <a:lnTo>
                    <a:pt x="848" y="745"/>
                  </a:lnTo>
                  <a:lnTo>
                    <a:pt x="849" y="745"/>
                  </a:lnTo>
                  <a:lnTo>
                    <a:pt x="849" y="745"/>
                  </a:lnTo>
                  <a:lnTo>
                    <a:pt x="850" y="745"/>
                  </a:lnTo>
                  <a:lnTo>
                    <a:pt x="850" y="745"/>
                  </a:lnTo>
                  <a:lnTo>
                    <a:pt x="851" y="745"/>
                  </a:lnTo>
                  <a:lnTo>
                    <a:pt x="851" y="745"/>
                  </a:lnTo>
                  <a:lnTo>
                    <a:pt x="852" y="745"/>
                  </a:lnTo>
                  <a:lnTo>
                    <a:pt x="852" y="745"/>
                  </a:lnTo>
                  <a:lnTo>
                    <a:pt x="853" y="745"/>
                  </a:lnTo>
                  <a:lnTo>
                    <a:pt x="853" y="745"/>
                  </a:lnTo>
                  <a:lnTo>
                    <a:pt x="854" y="745"/>
                  </a:lnTo>
                  <a:lnTo>
                    <a:pt x="854" y="745"/>
                  </a:lnTo>
                  <a:lnTo>
                    <a:pt x="855" y="745"/>
                  </a:lnTo>
                  <a:lnTo>
                    <a:pt x="855" y="745"/>
                  </a:lnTo>
                  <a:lnTo>
                    <a:pt x="856" y="745"/>
                  </a:lnTo>
                  <a:lnTo>
                    <a:pt x="856" y="745"/>
                  </a:lnTo>
                  <a:lnTo>
                    <a:pt x="857" y="745"/>
                  </a:lnTo>
                  <a:lnTo>
                    <a:pt x="857" y="745"/>
                  </a:lnTo>
                  <a:lnTo>
                    <a:pt x="858" y="745"/>
                  </a:lnTo>
                  <a:lnTo>
                    <a:pt x="858" y="745"/>
                  </a:lnTo>
                  <a:lnTo>
                    <a:pt x="859" y="745"/>
                  </a:lnTo>
                  <a:lnTo>
                    <a:pt x="859" y="745"/>
                  </a:lnTo>
                  <a:lnTo>
                    <a:pt x="860" y="745"/>
                  </a:lnTo>
                  <a:lnTo>
                    <a:pt x="860" y="745"/>
                  </a:lnTo>
                  <a:lnTo>
                    <a:pt x="861" y="745"/>
                  </a:lnTo>
                  <a:lnTo>
                    <a:pt x="861" y="745"/>
                  </a:lnTo>
                  <a:lnTo>
                    <a:pt x="862" y="745"/>
                  </a:lnTo>
                  <a:lnTo>
                    <a:pt x="862" y="745"/>
                  </a:lnTo>
                  <a:lnTo>
                    <a:pt x="863" y="745"/>
                  </a:lnTo>
                  <a:lnTo>
                    <a:pt x="863" y="745"/>
                  </a:lnTo>
                  <a:lnTo>
                    <a:pt x="864" y="745"/>
                  </a:lnTo>
                  <a:lnTo>
                    <a:pt x="864" y="745"/>
                  </a:lnTo>
                  <a:lnTo>
                    <a:pt x="865" y="745"/>
                  </a:lnTo>
                  <a:lnTo>
                    <a:pt x="865" y="745"/>
                  </a:lnTo>
                  <a:lnTo>
                    <a:pt x="866" y="745"/>
                  </a:lnTo>
                  <a:lnTo>
                    <a:pt x="866" y="745"/>
                  </a:lnTo>
                  <a:lnTo>
                    <a:pt x="867" y="745"/>
                  </a:lnTo>
                  <a:lnTo>
                    <a:pt x="867" y="745"/>
                  </a:lnTo>
                  <a:lnTo>
                    <a:pt x="868" y="745"/>
                  </a:lnTo>
                  <a:lnTo>
                    <a:pt x="868" y="745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70" y="745"/>
                  </a:lnTo>
                  <a:lnTo>
                    <a:pt x="870" y="745"/>
                  </a:lnTo>
                  <a:lnTo>
                    <a:pt x="871" y="745"/>
                  </a:lnTo>
                  <a:lnTo>
                    <a:pt x="871" y="745"/>
                  </a:lnTo>
                  <a:lnTo>
                    <a:pt x="872" y="745"/>
                  </a:lnTo>
                  <a:lnTo>
                    <a:pt x="872" y="745"/>
                  </a:lnTo>
                  <a:lnTo>
                    <a:pt x="873" y="745"/>
                  </a:lnTo>
                  <a:lnTo>
                    <a:pt x="873" y="745"/>
                  </a:lnTo>
                  <a:lnTo>
                    <a:pt x="874" y="745"/>
                  </a:lnTo>
                  <a:lnTo>
                    <a:pt x="874" y="745"/>
                  </a:lnTo>
                  <a:lnTo>
                    <a:pt x="875" y="745"/>
                  </a:lnTo>
                  <a:lnTo>
                    <a:pt x="875" y="745"/>
                  </a:lnTo>
                  <a:lnTo>
                    <a:pt x="876" y="745"/>
                  </a:lnTo>
                  <a:lnTo>
                    <a:pt x="876" y="745"/>
                  </a:lnTo>
                  <a:lnTo>
                    <a:pt x="877" y="745"/>
                  </a:lnTo>
                  <a:lnTo>
                    <a:pt x="877" y="745"/>
                  </a:lnTo>
                  <a:lnTo>
                    <a:pt x="878" y="745"/>
                  </a:lnTo>
                  <a:lnTo>
                    <a:pt x="878" y="745"/>
                  </a:lnTo>
                  <a:lnTo>
                    <a:pt x="879" y="745"/>
                  </a:lnTo>
                  <a:lnTo>
                    <a:pt x="879" y="745"/>
                  </a:lnTo>
                  <a:lnTo>
                    <a:pt x="880" y="745"/>
                  </a:lnTo>
                  <a:lnTo>
                    <a:pt x="880" y="745"/>
                  </a:lnTo>
                  <a:lnTo>
                    <a:pt x="881" y="745"/>
                  </a:lnTo>
                  <a:lnTo>
                    <a:pt x="881" y="745"/>
                  </a:lnTo>
                  <a:lnTo>
                    <a:pt x="882" y="745"/>
                  </a:lnTo>
                  <a:lnTo>
                    <a:pt x="882" y="745"/>
                  </a:lnTo>
                  <a:lnTo>
                    <a:pt x="883" y="745"/>
                  </a:lnTo>
                  <a:lnTo>
                    <a:pt x="883" y="745"/>
                  </a:lnTo>
                  <a:lnTo>
                    <a:pt x="884" y="745"/>
                  </a:lnTo>
                  <a:lnTo>
                    <a:pt x="884" y="745"/>
                  </a:lnTo>
                  <a:lnTo>
                    <a:pt x="885" y="745"/>
                  </a:lnTo>
                  <a:lnTo>
                    <a:pt x="885" y="745"/>
                  </a:lnTo>
                  <a:lnTo>
                    <a:pt x="886" y="745"/>
                  </a:lnTo>
                  <a:lnTo>
                    <a:pt x="886" y="745"/>
                  </a:lnTo>
                  <a:lnTo>
                    <a:pt x="887" y="745"/>
                  </a:lnTo>
                  <a:lnTo>
                    <a:pt x="887" y="745"/>
                  </a:lnTo>
                  <a:lnTo>
                    <a:pt x="888" y="745"/>
                  </a:lnTo>
                  <a:lnTo>
                    <a:pt x="888" y="745"/>
                  </a:lnTo>
                  <a:lnTo>
                    <a:pt x="889" y="745"/>
                  </a:lnTo>
                  <a:lnTo>
                    <a:pt x="889" y="745"/>
                  </a:lnTo>
                  <a:lnTo>
                    <a:pt x="890" y="745"/>
                  </a:lnTo>
                  <a:lnTo>
                    <a:pt x="890" y="745"/>
                  </a:lnTo>
                  <a:lnTo>
                    <a:pt x="891" y="745"/>
                  </a:lnTo>
                  <a:lnTo>
                    <a:pt x="891" y="745"/>
                  </a:lnTo>
                  <a:lnTo>
                    <a:pt x="892" y="745"/>
                  </a:lnTo>
                  <a:lnTo>
                    <a:pt x="892" y="745"/>
                  </a:lnTo>
                  <a:lnTo>
                    <a:pt x="893" y="745"/>
                  </a:lnTo>
                  <a:lnTo>
                    <a:pt x="893" y="745"/>
                  </a:lnTo>
                  <a:lnTo>
                    <a:pt x="894" y="745"/>
                  </a:lnTo>
                  <a:lnTo>
                    <a:pt x="894" y="745"/>
                  </a:lnTo>
                  <a:lnTo>
                    <a:pt x="895" y="745"/>
                  </a:lnTo>
                  <a:lnTo>
                    <a:pt x="895" y="745"/>
                  </a:lnTo>
                  <a:lnTo>
                    <a:pt x="896" y="745"/>
                  </a:lnTo>
                  <a:lnTo>
                    <a:pt x="896" y="745"/>
                  </a:lnTo>
                  <a:lnTo>
                    <a:pt x="897" y="745"/>
                  </a:lnTo>
                  <a:lnTo>
                    <a:pt x="897" y="745"/>
                  </a:lnTo>
                  <a:lnTo>
                    <a:pt x="898" y="745"/>
                  </a:lnTo>
                  <a:lnTo>
                    <a:pt x="898" y="745"/>
                  </a:lnTo>
                  <a:lnTo>
                    <a:pt x="899" y="745"/>
                  </a:lnTo>
                  <a:lnTo>
                    <a:pt x="899" y="745"/>
                  </a:lnTo>
                  <a:lnTo>
                    <a:pt x="900" y="745"/>
                  </a:lnTo>
                  <a:lnTo>
                    <a:pt x="900" y="745"/>
                  </a:lnTo>
                  <a:lnTo>
                    <a:pt x="901" y="745"/>
                  </a:lnTo>
                  <a:lnTo>
                    <a:pt x="901" y="745"/>
                  </a:lnTo>
                  <a:lnTo>
                    <a:pt x="902" y="745"/>
                  </a:lnTo>
                  <a:lnTo>
                    <a:pt x="902" y="745"/>
                  </a:lnTo>
                  <a:lnTo>
                    <a:pt x="903" y="745"/>
                  </a:lnTo>
                  <a:lnTo>
                    <a:pt x="903" y="745"/>
                  </a:lnTo>
                  <a:lnTo>
                    <a:pt x="904" y="745"/>
                  </a:lnTo>
                  <a:lnTo>
                    <a:pt x="904" y="745"/>
                  </a:lnTo>
                  <a:lnTo>
                    <a:pt x="905" y="745"/>
                  </a:lnTo>
                  <a:lnTo>
                    <a:pt x="905" y="745"/>
                  </a:lnTo>
                  <a:lnTo>
                    <a:pt x="906" y="745"/>
                  </a:lnTo>
                  <a:lnTo>
                    <a:pt x="906" y="745"/>
                  </a:lnTo>
                  <a:lnTo>
                    <a:pt x="907" y="745"/>
                  </a:lnTo>
                  <a:lnTo>
                    <a:pt x="907" y="745"/>
                  </a:lnTo>
                  <a:lnTo>
                    <a:pt x="908" y="745"/>
                  </a:lnTo>
                  <a:lnTo>
                    <a:pt x="908" y="745"/>
                  </a:lnTo>
                  <a:lnTo>
                    <a:pt x="909" y="745"/>
                  </a:lnTo>
                  <a:lnTo>
                    <a:pt x="909" y="745"/>
                  </a:lnTo>
                  <a:lnTo>
                    <a:pt x="910" y="74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latin typeface="+mj-lt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 rot="16200000">
              <a:off x="750203" y="1056509"/>
              <a:ext cx="157517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[FLHYMENPTWGR]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337" name="Rectangle 336"/>
            <p:cNvSpPr/>
            <p:nvPr/>
          </p:nvSpPr>
          <p:spPr>
            <a:xfrm rot="16200000">
              <a:off x="1107334" y="3910963"/>
              <a:ext cx="1822037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[FLHYMENPTWGR + K]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338" name="Rectangle 337"/>
            <p:cNvSpPr/>
            <p:nvPr/>
          </p:nvSpPr>
          <p:spPr>
            <a:xfrm rot="16200000">
              <a:off x="880065" y="2944234"/>
              <a:ext cx="1771126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 rot="16200000">
              <a:off x="1891518" y="4150689"/>
              <a:ext cx="1427699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[HYMENPTWGR]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344" name="Rectangle 343"/>
            <p:cNvSpPr/>
            <p:nvPr/>
          </p:nvSpPr>
          <p:spPr>
            <a:xfrm rot="16200000">
              <a:off x="2602540" y="3245698"/>
              <a:ext cx="157517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[FLHYMENPTWGR]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 rot="16200000">
              <a:off x="3262458" y="2771467"/>
              <a:ext cx="106621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[M+3H]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347" name="Rectangle 346"/>
            <p:cNvSpPr/>
            <p:nvPr/>
          </p:nvSpPr>
          <p:spPr>
            <a:xfrm rot="16200000">
              <a:off x="3614222" y="2830951"/>
              <a:ext cx="1008609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</a:t>
              </a:r>
              <a:r>
                <a:rPr lang="en-GB" sz="1300" dirty="0" smtClean="0"/>
                <a:t>+3H</a:t>
              </a:r>
              <a:r>
                <a:rPr lang="en-GB" sz="1300" dirty="0" smtClean="0">
                  <a:latin typeface="+mj-lt"/>
                </a:rPr>
                <a:t>+O]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cxnSp>
          <p:nvCxnSpPr>
            <p:cNvPr id="238" name="Straight Arrow Connector 237"/>
            <p:cNvCxnSpPr/>
            <p:nvPr/>
          </p:nvCxnSpPr>
          <p:spPr>
            <a:xfrm flipH="1">
              <a:off x="1715953" y="3875977"/>
              <a:ext cx="35755" cy="52092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/>
            <p:nvPr/>
          </p:nvCxnSpPr>
          <p:spPr>
            <a:xfrm flipH="1">
              <a:off x="1751709" y="4862402"/>
              <a:ext cx="252411" cy="52092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/>
            <p:cNvCxnSpPr/>
            <p:nvPr/>
          </p:nvCxnSpPr>
          <p:spPr>
            <a:xfrm>
              <a:off x="2605367" y="4896448"/>
              <a:ext cx="1" cy="52092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/>
            <p:cNvCxnSpPr/>
            <p:nvPr/>
          </p:nvCxnSpPr>
          <p:spPr>
            <a:xfrm>
              <a:off x="3393183" y="4057157"/>
              <a:ext cx="147641" cy="44834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Arrow Connector 245"/>
            <p:cNvCxnSpPr/>
            <p:nvPr/>
          </p:nvCxnSpPr>
          <p:spPr>
            <a:xfrm>
              <a:off x="3788914" y="3220988"/>
              <a:ext cx="1" cy="52092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Arrow Connector 246"/>
            <p:cNvCxnSpPr/>
            <p:nvPr/>
          </p:nvCxnSpPr>
          <p:spPr>
            <a:xfrm flipH="1">
              <a:off x="3829745" y="3367590"/>
              <a:ext cx="288925" cy="49426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9" name="Rectangle 228"/>
          <p:cNvSpPr/>
          <p:nvPr/>
        </p:nvSpPr>
        <p:spPr>
          <a:xfrm rot="16200000">
            <a:off x="6134057" y="5184065"/>
            <a:ext cx="106621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230" name="Rectangle 229"/>
          <p:cNvSpPr/>
          <p:nvPr/>
        </p:nvSpPr>
        <p:spPr>
          <a:xfrm rot="16200000">
            <a:off x="6577560" y="5083255"/>
            <a:ext cx="100860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</a:t>
            </a:r>
            <a:r>
              <a:rPr lang="en-GB" sz="1300" dirty="0" smtClean="0"/>
              <a:t>+2H</a:t>
            </a:r>
            <a:r>
              <a:rPr lang="en-GB" sz="1300" dirty="0" smtClean="0">
                <a:latin typeface="+mj-lt"/>
              </a:rPr>
              <a:t>+O]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231" name="Straight Arrow Connector 230"/>
          <p:cNvCxnSpPr/>
          <p:nvPr/>
        </p:nvCxnSpPr>
        <p:spPr>
          <a:xfrm>
            <a:off x="6675319" y="5673808"/>
            <a:ext cx="1" cy="520925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Arrow Connector 231"/>
          <p:cNvCxnSpPr/>
          <p:nvPr/>
        </p:nvCxnSpPr>
        <p:spPr>
          <a:xfrm flipH="1">
            <a:off x="6759699" y="5688943"/>
            <a:ext cx="288925" cy="494262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18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Box 210"/>
          <p:cNvSpPr txBox="1"/>
          <p:nvPr/>
        </p:nvSpPr>
        <p:spPr>
          <a:xfrm>
            <a:off x="5429385" y="162633"/>
            <a:ext cx="3281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3</a:t>
            </a:r>
          </a:p>
          <a:p>
            <a:endParaRPr lang="en-GB" b="1" u="sng" dirty="0"/>
          </a:p>
        </p:txBody>
      </p:sp>
      <p:grpSp>
        <p:nvGrpSpPr>
          <p:cNvPr id="10" name="Group 9"/>
          <p:cNvGrpSpPr/>
          <p:nvPr/>
        </p:nvGrpSpPr>
        <p:grpSpPr>
          <a:xfrm>
            <a:off x="413036" y="548680"/>
            <a:ext cx="7831372" cy="6215966"/>
            <a:chOff x="179513" y="555853"/>
            <a:chExt cx="7831372" cy="6215966"/>
          </a:xfrm>
        </p:grpSpPr>
        <p:sp>
          <p:nvSpPr>
            <p:cNvPr id="1503" name="Line 18"/>
            <p:cNvSpPr>
              <a:spLocks noChangeShapeType="1"/>
            </p:cNvSpPr>
            <p:nvPr/>
          </p:nvSpPr>
          <p:spPr bwMode="auto">
            <a:xfrm>
              <a:off x="850900" y="6315075"/>
              <a:ext cx="69675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6" name="Line 19"/>
            <p:cNvSpPr>
              <a:spLocks noChangeShapeType="1"/>
            </p:cNvSpPr>
            <p:nvPr/>
          </p:nvSpPr>
          <p:spPr bwMode="auto">
            <a:xfrm>
              <a:off x="95726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537" name="Line 20"/>
            <p:cNvSpPr>
              <a:spLocks noChangeShapeType="1"/>
            </p:cNvSpPr>
            <p:nvPr/>
          </p:nvSpPr>
          <p:spPr bwMode="auto">
            <a:xfrm>
              <a:off x="10620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8" name="Line 21"/>
            <p:cNvSpPr>
              <a:spLocks noChangeShapeType="1"/>
            </p:cNvSpPr>
            <p:nvPr/>
          </p:nvSpPr>
          <p:spPr bwMode="auto">
            <a:xfrm>
              <a:off x="11684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9" name="Line 22"/>
            <p:cNvSpPr>
              <a:spLocks noChangeShapeType="1"/>
            </p:cNvSpPr>
            <p:nvPr/>
          </p:nvSpPr>
          <p:spPr bwMode="auto">
            <a:xfrm>
              <a:off x="127317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2" name="Line 23"/>
            <p:cNvSpPr>
              <a:spLocks noChangeShapeType="1"/>
            </p:cNvSpPr>
            <p:nvPr/>
          </p:nvSpPr>
          <p:spPr bwMode="auto">
            <a:xfrm>
              <a:off x="14843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3" name="Line 24"/>
            <p:cNvSpPr>
              <a:spLocks noChangeShapeType="1"/>
            </p:cNvSpPr>
            <p:nvPr/>
          </p:nvSpPr>
          <p:spPr bwMode="auto">
            <a:xfrm>
              <a:off x="15970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4" name="Line 25"/>
            <p:cNvSpPr>
              <a:spLocks noChangeShapeType="1"/>
            </p:cNvSpPr>
            <p:nvPr/>
          </p:nvSpPr>
          <p:spPr bwMode="auto">
            <a:xfrm>
              <a:off x="17018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5" name="Line 26"/>
            <p:cNvSpPr>
              <a:spLocks noChangeShapeType="1"/>
            </p:cNvSpPr>
            <p:nvPr/>
          </p:nvSpPr>
          <p:spPr bwMode="auto">
            <a:xfrm>
              <a:off x="180816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6" name="Line 27"/>
            <p:cNvSpPr>
              <a:spLocks noChangeShapeType="1"/>
            </p:cNvSpPr>
            <p:nvPr/>
          </p:nvSpPr>
          <p:spPr bwMode="auto">
            <a:xfrm>
              <a:off x="20193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7" name="Line 28"/>
            <p:cNvSpPr>
              <a:spLocks noChangeShapeType="1"/>
            </p:cNvSpPr>
            <p:nvPr/>
          </p:nvSpPr>
          <p:spPr bwMode="auto">
            <a:xfrm>
              <a:off x="212407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8" name="Line 29"/>
            <p:cNvSpPr>
              <a:spLocks noChangeShapeType="1"/>
            </p:cNvSpPr>
            <p:nvPr/>
          </p:nvSpPr>
          <p:spPr bwMode="auto">
            <a:xfrm>
              <a:off x="22304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9" name="Line 30"/>
            <p:cNvSpPr>
              <a:spLocks noChangeShapeType="1"/>
            </p:cNvSpPr>
            <p:nvPr/>
          </p:nvSpPr>
          <p:spPr bwMode="auto">
            <a:xfrm>
              <a:off x="234156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0" name="Line 31"/>
            <p:cNvSpPr>
              <a:spLocks noChangeShapeType="1"/>
            </p:cNvSpPr>
            <p:nvPr/>
          </p:nvSpPr>
          <p:spPr bwMode="auto">
            <a:xfrm>
              <a:off x="25527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1" name="Line 32"/>
            <p:cNvSpPr>
              <a:spLocks noChangeShapeType="1"/>
            </p:cNvSpPr>
            <p:nvPr/>
          </p:nvSpPr>
          <p:spPr bwMode="auto">
            <a:xfrm>
              <a:off x="265906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2" name="Line 33"/>
            <p:cNvSpPr>
              <a:spLocks noChangeShapeType="1"/>
            </p:cNvSpPr>
            <p:nvPr/>
          </p:nvSpPr>
          <p:spPr bwMode="auto">
            <a:xfrm>
              <a:off x="27638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3" name="Line 34"/>
            <p:cNvSpPr>
              <a:spLocks noChangeShapeType="1"/>
            </p:cNvSpPr>
            <p:nvPr/>
          </p:nvSpPr>
          <p:spPr bwMode="auto">
            <a:xfrm>
              <a:off x="28702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4" name="Line 35"/>
            <p:cNvSpPr>
              <a:spLocks noChangeShapeType="1"/>
            </p:cNvSpPr>
            <p:nvPr/>
          </p:nvSpPr>
          <p:spPr bwMode="auto">
            <a:xfrm>
              <a:off x="30876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5" name="Line 36"/>
            <p:cNvSpPr>
              <a:spLocks noChangeShapeType="1"/>
            </p:cNvSpPr>
            <p:nvPr/>
          </p:nvSpPr>
          <p:spPr bwMode="auto">
            <a:xfrm>
              <a:off x="319246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6" name="Line 37"/>
            <p:cNvSpPr>
              <a:spLocks noChangeShapeType="1"/>
            </p:cNvSpPr>
            <p:nvPr/>
          </p:nvSpPr>
          <p:spPr bwMode="auto">
            <a:xfrm>
              <a:off x="32988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7" name="Line 38"/>
            <p:cNvSpPr>
              <a:spLocks noChangeShapeType="1"/>
            </p:cNvSpPr>
            <p:nvPr/>
          </p:nvSpPr>
          <p:spPr bwMode="auto">
            <a:xfrm>
              <a:off x="34036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8" name="Line 39"/>
            <p:cNvSpPr>
              <a:spLocks noChangeShapeType="1"/>
            </p:cNvSpPr>
            <p:nvPr/>
          </p:nvSpPr>
          <p:spPr bwMode="auto">
            <a:xfrm>
              <a:off x="36147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9" name="Line 40"/>
            <p:cNvSpPr>
              <a:spLocks noChangeShapeType="1"/>
            </p:cNvSpPr>
            <p:nvPr/>
          </p:nvSpPr>
          <p:spPr bwMode="auto">
            <a:xfrm>
              <a:off x="372745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0" name="Line 41"/>
            <p:cNvSpPr>
              <a:spLocks noChangeShapeType="1"/>
            </p:cNvSpPr>
            <p:nvPr/>
          </p:nvSpPr>
          <p:spPr bwMode="auto">
            <a:xfrm>
              <a:off x="38322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2" name="Line 42"/>
            <p:cNvSpPr>
              <a:spLocks noChangeShapeType="1"/>
            </p:cNvSpPr>
            <p:nvPr/>
          </p:nvSpPr>
          <p:spPr bwMode="auto">
            <a:xfrm>
              <a:off x="39385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5" name="Line 43"/>
            <p:cNvSpPr>
              <a:spLocks noChangeShapeType="1"/>
            </p:cNvSpPr>
            <p:nvPr/>
          </p:nvSpPr>
          <p:spPr bwMode="auto">
            <a:xfrm>
              <a:off x="41497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6" name="Line 44"/>
            <p:cNvSpPr>
              <a:spLocks noChangeShapeType="1"/>
            </p:cNvSpPr>
            <p:nvPr/>
          </p:nvSpPr>
          <p:spPr bwMode="auto">
            <a:xfrm>
              <a:off x="42560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7" name="Line 45"/>
            <p:cNvSpPr>
              <a:spLocks noChangeShapeType="1"/>
            </p:cNvSpPr>
            <p:nvPr/>
          </p:nvSpPr>
          <p:spPr bwMode="auto">
            <a:xfrm>
              <a:off x="43672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8" name="Line 46"/>
            <p:cNvSpPr>
              <a:spLocks noChangeShapeType="1"/>
            </p:cNvSpPr>
            <p:nvPr/>
          </p:nvSpPr>
          <p:spPr bwMode="auto">
            <a:xfrm>
              <a:off x="44719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9" name="Line 47"/>
            <p:cNvSpPr>
              <a:spLocks noChangeShapeType="1"/>
            </p:cNvSpPr>
            <p:nvPr/>
          </p:nvSpPr>
          <p:spPr bwMode="auto">
            <a:xfrm>
              <a:off x="46831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0" name="Line 48"/>
            <p:cNvSpPr>
              <a:spLocks noChangeShapeType="1"/>
            </p:cNvSpPr>
            <p:nvPr/>
          </p:nvSpPr>
          <p:spPr bwMode="auto">
            <a:xfrm>
              <a:off x="47894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1" name="Line 49"/>
            <p:cNvSpPr>
              <a:spLocks noChangeShapeType="1"/>
            </p:cNvSpPr>
            <p:nvPr/>
          </p:nvSpPr>
          <p:spPr bwMode="auto">
            <a:xfrm>
              <a:off x="489585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2" name="Line 50"/>
            <p:cNvSpPr>
              <a:spLocks noChangeShapeType="1"/>
            </p:cNvSpPr>
            <p:nvPr/>
          </p:nvSpPr>
          <p:spPr bwMode="auto">
            <a:xfrm>
              <a:off x="500062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3" name="Line 51"/>
            <p:cNvSpPr>
              <a:spLocks noChangeShapeType="1"/>
            </p:cNvSpPr>
            <p:nvPr/>
          </p:nvSpPr>
          <p:spPr bwMode="auto">
            <a:xfrm>
              <a:off x="52181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28" name="Line 52"/>
            <p:cNvSpPr>
              <a:spLocks noChangeShapeType="1"/>
            </p:cNvSpPr>
            <p:nvPr/>
          </p:nvSpPr>
          <p:spPr bwMode="auto">
            <a:xfrm>
              <a:off x="532288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29" name="Line 53"/>
            <p:cNvSpPr>
              <a:spLocks noChangeShapeType="1"/>
            </p:cNvSpPr>
            <p:nvPr/>
          </p:nvSpPr>
          <p:spPr bwMode="auto">
            <a:xfrm>
              <a:off x="542925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0" name="Line 54"/>
            <p:cNvSpPr>
              <a:spLocks noChangeShapeType="1"/>
            </p:cNvSpPr>
            <p:nvPr/>
          </p:nvSpPr>
          <p:spPr bwMode="auto">
            <a:xfrm>
              <a:off x="55356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1" name="Line 55"/>
            <p:cNvSpPr>
              <a:spLocks noChangeShapeType="1"/>
            </p:cNvSpPr>
            <p:nvPr/>
          </p:nvSpPr>
          <p:spPr bwMode="auto">
            <a:xfrm>
              <a:off x="57515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2" name="Line 56"/>
            <p:cNvSpPr>
              <a:spLocks noChangeShapeType="1"/>
            </p:cNvSpPr>
            <p:nvPr/>
          </p:nvSpPr>
          <p:spPr bwMode="auto">
            <a:xfrm>
              <a:off x="585787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3" name="Line 57"/>
            <p:cNvSpPr>
              <a:spLocks noChangeShapeType="1"/>
            </p:cNvSpPr>
            <p:nvPr/>
          </p:nvSpPr>
          <p:spPr bwMode="auto">
            <a:xfrm>
              <a:off x="59642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4" name="Line 58"/>
            <p:cNvSpPr>
              <a:spLocks noChangeShapeType="1"/>
            </p:cNvSpPr>
            <p:nvPr/>
          </p:nvSpPr>
          <p:spPr bwMode="auto">
            <a:xfrm>
              <a:off x="60690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5" name="Line 59"/>
            <p:cNvSpPr>
              <a:spLocks noChangeShapeType="1"/>
            </p:cNvSpPr>
            <p:nvPr/>
          </p:nvSpPr>
          <p:spPr bwMode="auto">
            <a:xfrm>
              <a:off x="628015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6" name="Line 60"/>
            <p:cNvSpPr>
              <a:spLocks noChangeShapeType="1"/>
            </p:cNvSpPr>
            <p:nvPr/>
          </p:nvSpPr>
          <p:spPr bwMode="auto">
            <a:xfrm>
              <a:off x="63865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7" name="Line 61"/>
            <p:cNvSpPr>
              <a:spLocks noChangeShapeType="1"/>
            </p:cNvSpPr>
            <p:nvPr/>
          </p:nvSpPr>
          <p:spPr bwMode="auto">
            <a:xfrm>
              <a:off x="64976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8" name="Line 62"/>
            <p:cNvSpPr>
              <a:spLocks noChangeShapeType="1"/>
            </p:cNvSpPr>
            <p:nvPr/>
          </p:nvSpPr>
          <p:spPr bwMode="auto">
            <a:xfrm>
              <a:off x="66040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39" name="Line 63"/>
            <p:cNvSpPr>
              <a:spLocks noChangeShapeType="1"/>
            </p:cNvSpPr>
            <p:nvPr/>
          </p:nvSpPr>
          <p:spPr bwMode="auto">
            <a:xfrm>
              <a:off x="68151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0" name="Line 64"/>
            <p:cNvSpPr>
              <a:spLocks noChangeShapeType="1"/>
            </p:cNvSpPr>
            <p:nvPr/>
          </p:nvSpPr>
          <p:spPr bwMode="auto">
            <a:xfrm>
              <a:off x="6919913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1" name="Line 65"/>
            <p:cNvSpPr>
              <a:spLocks noChangeShapeType="1"/>
            </p:cNvSpPr>
            <p:nvPr/>
          </p:nvSpPr>
          <p:spPr bwMode="auto">
            <a:xfrm>
              <a:off x="702627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2" name="Line 66"/>
            <p:cNvSpPr>
              <a:spLocks noChangeShapeType="1"/>
            </p:cNvSpPr>
            <p:nvPr/>
          </p:nvSpPr>
          <p:spPr bwMode="auto">
            <a:xfrm>
              <a:off x="713105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3" name="Line 67"/>
            <p:cNvSpPr>
              <a:spLocks noChangeShapeType="1"/>
            </p:cNvSpPr>
            <p:nvPr/>
          </p:nvSpPr>
          <p:spPr bwMode="auto">
            <a:xfrm>
              <a:off x="73485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4" name="Line 68"/>
            <p:cNvSpPr>
              <a:spLocks noChangeShapeType="1"/>
            </p:cNvSpPr>
            <p:nvPr/>
          </p:nvSpPr>
          <p:spPr bwMode="auto">
            <a:xfrm>
              <a:off x="7454900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5" name="Line 69"/>
            <p:cNvSpPr>
              <a:spLocks noChangeShapeType="1"/>
            </p:cNvSpPr>
            <p:nvPr/>
          </p:nvSpPr>
          <p:spPr bwMode="auto">
            <a:xfrm>
              <a:off x="7559675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6" name="Line 70"/>
            <p:cNvSpPr>
              <a:spLocks noChangeShapeType="1"/>
            </p:cNvSpPr>
            <p:nvPr/>
          </p:nvSpPr>
          <p:spPr bwMode="auto">
            <a:xfrm>
              <a:off x="7666038" y="6315075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47" name="Line 71"/>
            <p:cNvSpPr>
              <a:spLocks noChangeShapeType="1"/>
            </p:cNvSpPr>
            <p:nvPr/>
          </p:nvSpPr>
          <p:spPr bwMode="auto">
            <a:xfrm>
              <a:off x="850900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748" name="Rectangle 72"/>
            <p:cNvSpPr>
              <a:spLocks noChangeArrowheads="1"/>
            </p:cNvSpPr>
            <p:nvPr/>
          </p:nvSpPr>
          <p:spPr bwMode="auto">
            <a:xfrm>
              <a:off x="750888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49" name="Line 73"/>
            <p:cNvSpPr>
              <a:spLocks noChangeShapeType="1"/>
            </p:cNvSpPr>
            <p:nvPr/>
          </p:nvSpPr>
          <p:spPr bwMode="auto">
            <a:xfrm>
              <a:off x="1379538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0" name="Rectangle 74"/>
            <p:cNvSpPr>
              <a:spLocks noChangeArrowheads="1"/>
            </p:cNvSpPr>
            <p:nvPr/>
          </p:nvSpPr>
          <p:spPr bwMode="auto">
            <a:xfrm>
              <a:off x="1279525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1" name="Line 75"/>
            <p:cNvSpPr>
              <a:spLocks noChangeShapeType="1"/>
            </p:cNvSpPr>
            <p:nvPr/>
          </p:nvSpPr>
          <p:spPr bwMode="auto">
            <a:xfrm>
              <a:off x="1912938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2" name="Rectangle 76"/>
            <p:cNvSpPr>
              <a:spLocks noChangeArrowheads="1"/>
            </p:cNvSpPr>
            <p:nvPr/>
          </p:nvSpPr>
          <p:spPr bwMode="auto">
            <a:xfrm>
              <a:off x="1812925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3" name="Line 77"/>
            <p:cNvSpPr>
              <a:spLocks noChangeShapeType="1"/>
            </p:cNvSpPr>
            <p:nvPr/>
          </p:nvSpPr>
          <p:spPr bwMode="auto">
            <a:xfrm>
              <a:off x="2447925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4" name="Rectangle 78"/>
            <p:cNvSpPr>
              <a:spLocks noChangeArrowheads="1"/>
            </p:cNvSpPr>
            <p:nvPr/>
          </p:nvSpPr>
          <p:spPr bwMode="auto">
            <a:xfrm>
              <a:off x="2347913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5" name="Line 79"/>
            <p:cNvSpPr>
              <a:spLocks noChangeShapeType="1"/>
            </p:cNvSpPr>
            <p:nvPr/>
          </p:nvSpPr>
          <p:spPr bwMode="auto">
            <a:xfrm>
              <a:off x="2981325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6" name="Rectangle 80"/>
            <p:cNvSpPr>
              <a:spLocks noChangeArrowheads="1"/>
            </p:cNvSpPr>
            <p:nvPr/>
          </p:nvSpPr>
          <p:spPr bwMode="auto">
            <a:xfrm>
              <a:off x="2881313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7" name="Line 81"/>
            <p:cNvSpPr>
              <a:spLocks noChangeShapeType="1"/>
            </p:cNvSpPr>
            <p:nvPr/>
          </p:nvSpPr>
          <p:spPr bwMode="auto">
            <a:xfrm>
              <a:off x="3509963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58" name="Rectangle 82"/>
            <p:cNvSpPr>
              <a:spLocks noChangeArrowheads="1"/>
            </p:cNvSpPr>
            <p:nvPr/>
          </p:nvSpPr>
          <p:spPr bwMode="auto">
            <a:xfrm>
              <a:off x="3409950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9" name="Line 83"/>
            <p:cNvSpPr>
              <a:spLocks noChangeShapeType="1"/>
            </p:cNvSpPr>
            <p:nvPr/>
          </p:nvSpPr>
          <p:spPr bwMode="auto">
            <a:xfrm>
              <a:off x="4043363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0" name="Rectangle 84"/>
            <p:cNvSpPr>
              <a:spLocks noChangeArrowheads="1"/>
            </p:cNvSpPr>
            <p:nvPr/>
          </p:nvSpPr>
          <p:spPr bwMode="auto">
            <a:xfrm>
              <a:off x="3943350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1" name="Line 85"/>
            <p:cNvSpPr>
              <a:spLocks noChangeShapeType="1"/>
            </p:cNvSpPr>
            <p:nvPr/>
          </p:nvSpPr>
          <p:spPr bwMode="auto">
            <a:xfrm>
              <a:off x="4578350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2" name="Rectangle 86"/>
            <p:cNvSpPr>
              <a:spLocks noChangeArrowheads="1"/>
            </p:cNvSpPr>
            <p:nvPr/>
          </p:nvSpPr>
          <p:spPr bwMode="auto">
            <a:xfrm>
              <a:off x="4478338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3" name="Line 87"/>
            <p:cNvSpPr>
              <a:spLocks noChangeShapeType="1"/>
            </p:cNvSpPr>
            <p:nvPr/>
          </p:nvSpPr>
          <p:spPr bwMode="auto">
            <a:xfrm>
              <a:off x="5111750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4" name="Rectangle 88"/>
            <p:cNvSpPr>
              <a:spLocks noChangeArrowheads="1"/>
            </p:cNvSpPr>
            <p:nvPr/>
          </p:nvSpPr>
          <p:spPr bwMode="auto">
            <a:xfrm>
              <a:off x="5011738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5" name="Line 89"/>
            <p:cNvSpPr>
              <a:spLocks noChangeShapeType="1"/>
            </p:cNvSpPr>
            <p:nvPr/>
          </p:nvSpPr>
          <p:spPr bwMode="auto">
            <a:xfrm>
              <a:off x="5640388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6" name="Rectangle 90"/>
            <p:cNvSpPr>
              <a:spLocks noChangeArrowheads="1"/>
            </p:cNvSpPr>
            <p:nvPr/>
          </p:nvSpPr>
          <p:spPr bwMode="auto">
            <a:xfrm>
              <a:off x="5540375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7" name="Line 91"/>
            <p:cNvSpPr>
              <a:spLocks noChangeShapeType="1"/>
            </p:cNvSpPr>
            <p:nvPr/>
          </p:nvSpPr>
          <p:spPr bwMode="auto">
            <a:xfrm>
              <a:off x="6175375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68" name="Rectangle 92"/>
            <p:cNvSpPr>
              <a:spLocks noChangeArrowheads="1"/>
            </p:cNvSpPr>
            <p:nvPr/>
          </p:nvSpPr>
          <p:spPr bwMode="auto">
            <a:xfrm>
              <a:off x="6075363" y="639286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9" name="Line 93"/>
            <p:cNvSpPr>
              <a:spLocks noChangeShapeType="1"/>
            </p:cNvSpPr>
            <p:nvPr/>
          </p:nvSpPr>
          <p:spPr bwMode="auto">
            <a:xfrm>
              <a:off x="6708775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70" name="Rectangle 94"/>
            <p:cNvSpPr>
              <a:spLocks noChangeArrowheads="1"/>
            </p:cNvSpPr>
            <p:nvPr/>
          </p:nvSpPr>
          <p:spPr bwMode="auto">
            <a:xfrm>
              <a:off x="6583363" y="63928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71" name="Line 95"/>
            <p:cNvSpPr>
              <a:spLocks noChangeShapeType="1"/>
            </p:cNvSpPr>
            <p:nvPr/>
          </p:nvSpPr>
          <p:spPr bwMode="auto">
            <a:xfrm>
              <a:off x="7243763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72" name="Rectangle 96"/>
            <p:cNvSpPr>
              <a:spLocks noChangeArrowheads="1"/>
            </p:cNvSpPr>
            <p:nvPr/>
          </p:nvSpPr>
          <p:spPr bwMode="auto">
            <a:xfrm>
              <a:off x="7118350" y="63928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73" name="Line 97"/>
            <p:cNvSpPr>
              <a:spLocks noChangeShapeType="1"/>
            </p:cNvSpPr>
            <p:nvPr/>
          </p:nvSpPr>
          <p:spPr bwMode="auto">
            <a:xfrm>
              <a:off x="7770813" y="6315075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74" name="Rectangle 98"/>
            <p:cNvSpPr>
              <a:spLocks noChangeArrowheads="1"/>
            </p:cNvSpPr>
            <p:nvPr/>
          </p:nvSpPr>
          <p:spPr bwMode="auto">
            <a:xfrm>
              <a:off x="7645400" y="639286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75" name="Rectangle 99"/>
            <p:cNvSpPr>
              <a:spLocks noChangeArrowheads="1"/>
            </p:cNvSpPr>
            <p:nvPr/>
          </p:nvSpPr>
          <p:spPr bwMode="auto">
            <a:xfrm>
              <a:off x="4238625" y="6556375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76" name="Line 100"/>
            <p:cNvSpPr>
              <a:spLocks noChangeShapeType="1"/>
            </p:cNvSpPr>
            <p:nvPr/>
          </p:nvSpPr>
          <p:spPr bwMode="auto">
            <a:xfrm flipV="1">
              <a:off x="850900" y="663575"/>
              <a:ext cx="0" cy="564356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857" name="Line 181"/>
            <p:cNvSpPr>
              <a:spLocks noChangeShapeType="1"/>
            </p:cNvSpPr>
            <p:nvPr/>
          </p:nvSpPr>
          <p:spPr bwMode="auto">
            <a:xfrm flipH="1">
              <a:off x="792163" y="6307138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858" name="Rectangle 182"/>
            <p:cNvSpPr>
              <a:spLocks noChangeArrowheads="1"/>
            </p:cNvSpPr>
            <p:nvPr/>
          </p:nvSpPr>
          <p:spPr bwMode="auto">
            <a:xfrm>
              <a:off x="635263" y="6199415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877" name="Line 201"/>
            <p:cNvSpPr>
              <a:spLocks noChangeShapeType="1"/>
            </p:cNvSpPr>
            <p:nvPr/>
          </p:nvSpPr>
          <p:spPr bwMode="auto">
            <a:xfrm flipH="1">
              <a:off x="792163" y="348932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1878" name="Rectangle 202"/>
            <p:cNvSpPr>
              <a:spLocks noChangeArrowheads="1"/>
            </p:cNvSpPr>
            <p:nvPr/>
          </p:nvSpPr>
          <p:spPr bwMode="auto">
            <a:xfrm>
              <a:off x="546384" y="337435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0" name="Line 222"/>
            <p:cNvSpPr>
              <a:spLocks noChangeShapeType="1"/>
            </p:cNvSpPr>
            <p:nvPr/>
          </p:nvSpPr>
          <p:spPr bwMode="auto">
            <a:xfrm flipH="1">
              <a:off x="792163" y="66357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 dirty="0">
                <a:latin typeface="+mj-lt"/>
              </a:endParaRPr>
            </a:p>
          </p:txBody>
        </p:sp>
        <p:sp>
          <p:nvSpPr>
            <p:cNvPr id="21" name="Rectangle 223"/>
            <p:cNvSpPr>
              <a:spLocks noChangeArrowheads="1"/>
            </p:cNvSpPr>
            <p:nvPr/>
          </p:nvSpPr>
          <p:spPr bwMode="auto">
            <a:xfrm>
              <a:off x="462654" y="555853"/>
              <a:ext cx="35020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2" name="Rectangle 224"/>
            <p:cNvSpPr>
              <a:spLocks noChangeArrowheads="1"/>
            </p:cNvSpPr>
            <p:nvPr/>
          </p:nvSpPr>
          <p:spPr bwMode="auto">
            <a:xfrm rot="16200000">
              <a:off x="-2538515" y="3410724"/>
              <a:ext cx="565150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3" name="Freeform 225"/>
            <p:cNvSpPr>
              <a:spLocks/>
            </p:cNvSpPr>
            <p:nvPr/>
          </p:nvSpPr>
          <p:spPr bwMode="auto">
            <a:xfrm>
              <a:off x="850900" y="663575"/>
              <a:ext cx="6967538" cy="5643562"/>
            </a:xfrm>
            <a:custGeom>
              <a:avLst/>
              <a:gdLst>
                <a:gd name="T0" fmla="*/ 16 w 1187"/>
                <a:gd name="T1" fmla="*/ 727 h 727"/>
                <a:gd name="T2" fmla="*/ 32 w 1187"/>
                <a:gd name="T3" fmla="*/ 694 h 727"/>
                <a:gd name="T4" fmla="*/ 49 w 1187"/>
                <a:gd name="T5" fmla="*/ 727 h 727"/>
                <a:gd name="T6" fmla="*/ 65 w 1187"/>
                <a:gd name="T7" fmla="*/ 720 h 727"/>
                <a:gd name="T8" fmla="*/ 82 w 1187"/>
                <a:gd name="T9" fmla="*/ 727 h 727"/>
                <a:gd name="T10" fmla="*/ 98 w 1187"/>
                <a:gd name="T11" fmla="*/ 727 h 727"/>
                <a:gd name="T12" fmla="*/ 115 w 1187"/>
                <a:gd name="T13" fmla="*/ 727 h 727"/>
                <a:gd name="T14" fmla="*/ 131 w 1187"/>
                <a:gd name="T15" fmla="*/ 727 h 727"/>
                <a:gd name="T16" fmla="*/ 148 w 1187"/>
                <a:gd name="T17" fmla="*/ 704 h 727"/>
                <a:gd name="T18" fmla="*/ 164 w 1187"/>
                <a:gd name="T19" fmla="*/ 723 h 727"/>
                <a:gd name="T20" fmla="*/ 181 w 1187"/>
                <a:gd name="T21" fmla="*/ 727 h 727"/>
                <a:gd name="T22" fmla="*/ 197 w 1187"/>
                <a:gd name="T23" fmla="*/ 727 h 727"/>
                <a:gd name="T24" fmla="*/ 214 w 1187"/>
                <a:gd name="T25" fmla="*/ 703 h 727"/>
                <a:gd name="T26" fmla="*/ 230 w 1187"/>
                <a:gd name="T27" fmla="*/ 687 h 727"/>
                <a:gd name="T28" fmla="*/ 247 w 1187"/>
                <a:gd name="T29" fmla="*/ 703 h 727"/>
                <a:gd name="T30" fmla="*/ 263 w 1187"/>
                <a:gd name="T31" fmla="*/ 727 h 727"/>
                <a:gd name="T32" fmla="*/ 280 w 1187"/>
                <a:gd name="T33" fmla="*/ 699 h 727"/>
                <a:gd name="T34" fmla="*/ 296 w 1187"/>
                <a:gd name="T35" fmla="*/ 727 h 727"/>
                <a:gd name="T36" fmla="*/ 313 w 1187"/>
                <a:gd name="T37" fmla="*/ 727 h 727"/>
                <a:gd name="T38" fmla="*/ 329 w 1187"/>
                <a:gd name="T39" fmla="*/ 727 h 727"/>
                <a:gd name="T40" fmla="*/ 346 w 1187"/>
                <a:gd name="T41" fmla="*/ 725 h 727"/>
                <a:gd name="T42" fmla="*/ 363 w 1187"/>
                <a:gd name="T43" fmla="*/ 726 h 727"/>
                <a:gd name="T44" fmla="*/ 380 w 1187"/>
                <a:gd name="T45" fmla="*/ 717 h 727"/>
                <a:gd name="T46" fmla="*/ 396 w 1187"/>
                <a:gd name="T47" fmla="*/ 727 h 727"/>
                <a:gd name="T48" fmla="*/ 413 w 1187"/>
                <a:gd name="T49" fmla="*/ 726 h 727"/>
                <a:gd name="T50" fmla="*/ 429 w 1187"/>
                <a:gd name="T51" fmla="*/ 727 h 727"/>
                <a:gd name="T52" fmla="*/ 446 w 1187"/>
                <a:gd name="T53" fmla="*/ 727 h 727"/>
                <a:gd name="T54" fmla="*/ 462 w 1187"/>
                <a:gd name="T55" fmla="*/ 727 h 727"/>
                <a:gd name="T56" fmla="*/ 479 w 1187"/>
                <a:gd name="T57" fmla="*/ 727 h 727"/>
                <a:gd name="T58" fmla="*/ 495 w 1187"/>
                <a:gd name="T59" fmla="*/ 717 h 727"/>
                <a:gd name="T60" fmla="*/ 512 w 1187"/>
                <a:gd name="T61" fmla="*/ 717 h 727"/>
                <a:gd name="T62" fmla="*/ 529 w 1187"/>
                <a:gd name="T63" fmla="*/ 700 h 727"/>
                <a:gd name="T64" fmla="*/ 546 w 1187"/>
                <a:gd name="T65" fmla="*/ 727 h 727"/>
                <a:gd name="T66" fmla="*/ 562 w 1187"/>
                <a:gd name="T67" fmla="*/ 727 h 727"/>
                <a:gd name="T68" fmla="*/ 579 w 1187"/>
                <a:gd name="T69" fmla="*/ 712 h 727"/>
                <a:gd name="T70" fmla="*/ 595 w 1187"/>
                <a:gd name="T71" fmla="*/ 727 h 727"/>
                <a:gd name="T72" fmla="*/ 612 w 1187"/>
                <a:gd name="T73" fmla="*/ 727 h 727"/>
                <a:gd name="T74" fmla="*/ 629 w 1187"/>
                <a:gd name="T75" fmla="*/ 723 h 727"/>
                <a:gd name="T76" fmla="*/ 645 w 1187"/>
                <a:gd name="T77" fmla="*/ 718 h 727"/>
                <a:gd name="T78" fmla="*/ 662 w 1187"/>
                <a:gd name="T79" fmla="*/ 718 h 727"/>
                <a:gd name="T80" fmla="*/ 679 w 1187"/>
                <a:gd name="T81" fmla="*/ 720 h 727"/>
                <a:gd name="T82" fmla="*/ 696 w 1187"/>
                <a:gd name="T83" fmla="*/ 727 h 727"/>
                <a:gd name="T84" fmla="*/ 713 w 1187"/>
                <a:gd name="T85" fmla="*/ 727 h 727"/>
                <a:gd name="T86" fmla="*/ 730 w 1187"/>
                <a:gd name="T87" fmla="*/ 727 h 727"/>
                <a:gd name="T88" fmla="*/ 746 w 1187"/>
                <a:gd name="T89" fmla="*/ 717 h 727"/>
                <a:gd name="T90" fmla="*/ 763 w 1187"/>
                <a:gd name="T91" fmla="*/ 727 h 727"/>
                <a:gd name="T92" fmla="*/ 780 w 1187"/>
                <a:gd name="T93" fmla="*/ 725 h 727"/>
                <a:gd name="T94" fmla="*/ 796 w 1187"/>
                <a:gd name="T95" fmla="*/ 727 h 727"/>
                <a:gd name="T96" fmla="*/ 813 w 1187"/>
                <a:gd name="T97" fmla="*/ 722 h 727"/>
                <a:gd name="T98" fmla="*/ 830 w 1187"/>
                <a:gd name="T99" fmla="*/ 727 h 727"/>
                <a:gd name="T100" fmla="*/ 850 w 1187"/>
                <a:gd name="T101" fmla="*/ 727 h 727"/>
                <a:gd name="T102" fmla="*/ 868 w 1187"/>
                <a:gd name="T103" fmla="*/ 727 h 727"/>
                <a:gd name="T104" fmla="*/ 886 w 1187"/>
                <a:gd name="T105" fmla="*/ 727 h 727"/>
                <a:gd name="T106" fmla="*/ 906 w 1187"/>
                <a:gd name="T107" fmla="*/ 727 h 727"/>
                <a:gd name="T108" fmla="*/ 928 w 1187"/>
                <a:gd name="T109" fmla="*/ 727 h 727"/>
                <a:gd name="T110" fmla="*/ 952 w 1187"/>
                <a:gd name="T111" fmla="*/ 727 h 727"/>
                <a:gd name="T112" fmla="*/ 985 w 1187"/>
                <a:gd name="T113" fmla="*/ 727 h 727"/>
                <a:gd name="T114" fmla="*/ 1013 w 1187"/>
                <a:gd name="T115" fmla="*/ 727 h 727"/>
                <a:gd name="T116" fmla="*/ 1033 w 1187"/>
                <a:gd name="T117" fmla="*/ 727 h 727"/>
                <a:gd name="T118" fmla="*/ 1057 w 1187"/>
                <a:gd name="T119" fmla="*/ 726 h 727"/>
                <a:gd name="T120" fmla="*/ 1089 w 1187"/>
                <a:gd name="T121" fmla="*/ 727 h 727"/>
                <a:gd name="T122" fmla="*/ 1128 w 1187"/>
                <a:gd name="T123" fmla="*/ 727 h 727"/>
                <a:gd name="T124" fmla="*/ 1186 w 1187"/>
                <a:gd name="T125" fmla="*/ 727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7" h="727">
                  <a:moveTo>
                    <a:pt x="0" y="696"/>
                  </a:moveTo>
                  <a:lnTo>
                    <a:pt x="0" y="727"/>
                  </a:lnTo>
                  <a:lnTo>
                    <a:pt x="1" y="726"/>
                  </a:lnTo>
                  <a:lnTo>
                    <a:pt x="1" y="727"/>
                  </a:lnTo>
                  <a:lnTo>
                    <a:pt x="2" y="720"/>
                  </a:lnTo>
                  <a:lnTo>
                    <a:pt x="2" y="727"/>
                  </a:lnTo>
                  <a:lnTo>
                    <a:pt x="3" y="727"/>
                  </a:lnTo>
                  <a:lnTo>
                    <a:pt x="3" y="726"/>
                  </a:lnTo>
                  <a:lnTo>
                    <a:pt x="4" y="727"/>
                  </a:lnTo>
                  <a:lnTo>
                    <a:pt x="4" y="727"/>
                  </a:lnTo>
                  <a:lnTo>
                    <a:pt x="5" y="727"/>
                  </a:lnTo>
                  <a:lnTo>
                    <a:pt x="5" y="706"/>
                  </a:lnTo>
                  <a:lnTo>
                    <a:pt x="6" y="717"/>
                  </a:lnTo>
                  <a:lnTo>
                    <a:pt x="6" y="727"/>
                  </a:lnTo>
                  <a:lnTo>
                    <a:pt x="7" y="724"/>
                  </a:lnTo>
                  <a:lnTo>
                    <a:pt x="7" y="727"/>
                  </a:lnTo>
                  <a:lnTo>
                    <a:pt x="8" y="727"/>
                  </a:lnTo>
                  <a:lnTo>
                    <a:pt x="8" y="727"/>
                  </a:lnTo>
                  <a:lnTo>
                    <a:pt x="9" y="718"/>
                  </a:lnTo>
                  <a:lnTo>
                    <a:pt x="9" y="727"/>
                  </a:lnTo>
                  <a:lnTo>
                    <a:pt x="10" y="727"/>
                  </a:lnTo>
                  <a:lnTo>
                    <a:pt x="10" y="727"/>
                  </a:lnTo>
                  <a:lnTo>
                    <a:pt x="11" y="720"/>
                  </a:lnTo>
                  <a:lnTo>
                    <a:pt x="11" y="727"/>
                  </a:lnTo>
                  <a:lnTo>
                    <a:pt x="12" y="724"/>
                  </a:lnTo>
                  <a:lnTo>
                    <a:pt x="12" y="727"/>
                  </a:lnTo>
                  <a:lnTo>
                    <a:pt x="13" y="323"/>
                  </a:lnTo>
                  <a:lnTo>
                    <a:pt x="13" y="727"/>
                  </a:lnTo>
                  <a:lnTo>
                    <a:pt x="14" y="727"/>
                  </a:lnTo>
                  <a:lnTo>
                    <a:pt x="14" y="618"/>
                  </a:lnTo>
                  <a:lnTo>
                    <a:pt x="15" y="613"/>
                  </a:lnTo>
                  <a:lnTo>
                    <a:pt x="15" y="727"/>
                  </a:lnTo>
                  <a:lnTo>
                    <a:pt x="16" y="727"/>
                  </a:lnTo>
                  <a:lnTo>
                    <a:pt x="16" y="702"/>
                  </a:lnTo>
                  <a:lnTo>
                    <a:pt x="17" y="727"/>
                  </a:lnTo>
                  <a:lnTo>
                    <a:pt x="17" y="727"/>
                  </a:lnTo>
                  <a:lnTo>
                    <a:pt x="18" y="705"/>
                  </a:lnTo>
                  <a:lnTo>
                    <a:pt x="18" y="727"/>
                  </a:lnTo>
                  <a:lnTo>
                    <a:pt x="19" y="727"/>
                  </a:lnTo>
                  <a:lnTo>
                    <a:pt x="19" y="727"/>
                  </a:lnTo>
                  <a:lnTo>
                    <a:pt x="20" y="722"/>
                  </a:lnTo>
                  <a:lnTo>
                    <a:pt x="20" y="727"/>
                  </a:lnTo>
                  <a:lnTo>
                    <a:pt x="21" y="727"/>
                  </a:lnTo>
                  <a:lnTo>
                    <a:pt x="21" y="727"/>
                  </a:lnTo>
                  <a:lnTo>
                    <a:pt x="22" y="669"/>
                  </a:lnTo>
                  <a:lnTo>
                    <a:pt x="22" y="727"/>
                  </a:lnTo>
                  <a:lnTo>
                    <a:pt x="23" y="727"/>
                  </a:lnTo>
                  <a:lnTo>
                    <a:pt x="23" y="707"/>
                  </a:lnTo>
                  <a:lnTo>
                    <a:pt x="24" y="726"/>
                  </a:lnTo>
                  <a:lnTo>
                    <a:pt x="24" y="727"/>
                  </a:lnTo>
                  <a:lnTo>
                    <a:pt x="25" y="716"/>
                  </a:lnTo>
                  <a:lnTo>
                    <a:pt x="25" y="727"/>
                  </a:lnTo>
                  <a:lnTo>
                    <a:pt x="26" y="727"/>
                  </a:lnTo>
                  <a:lnTo>
                    <a:pt x="26" y="727"/>
                  </a:lnTo>
                  <a:lnTo>
                    <a:pt x="27" y="724"/>
                  </a:lnTo>
                  <a:lnTo>
                    <a:pt x="27" y="727"/>
                  </a:lnTo>
                  <a:lnTo>
                    <a:pt x="28" y="727"/>
                  </a:lnTo>
                  <a:lnTo>
                    <a:pt x="28" y="727"/>
                  </a:lnTo>
                  <a:lnTo>
                    <a:pt x="29" y="727"/>
                  </a:lnTo>
                  <a:lnTo>
                    <a:pt x="29" y="658"/>
                  </a:lnTo>
                  <a:lnTo>
                    <a:pt x="30" y="710"/>
                  </a:lnTo>
                  <a:lnTo>
                    <a:pt x="30" y="727"/>
                  </a:lnTo>
                  <a:lnTo>
                    <a:pt x="31" y="636"/>
                  </a:lnTo>
                  <a:lnTo>
                    <a:pt x="31" y="727"/>
                  </a:lnTo>
                  <a:lnTo>
                    <a:pt x="32" y="727"/>
                  </a:lnTo>
                  <a:lnTo>
                    <a:pt x="32" y="694"/>
                  </a:lnTo>
                  <a:lnTo>
                    <a:pt x="33" y="668"/>
                  </a:lnTo>
                  <a:lnTo>
                    <a:pt x="33" y="727"/>
                  </a:lnTo>
                  <a:lnTo>
                    <a:pt x="34" y="727"/>
                  </a:lnTo>
                  <a:lnTo>
                    <a:pt x="34" y="707"/>
                  </a:lnTo>
                  <a:lnTo>
                    <a:pt x="35" y="725"/>
                  </a:lnTo>
                  <a:lnTo>
                    <a:pt x="35" y="727"/>
                  </a:lnTo>
                  <a:lnTo>
                    <a:pt x="36" y="721"/>
                  </a:lnTo>
                  <a:lnTo>
                    <a:pt x="36" y="727"/>
                  </a:lnTo>
                  <a:lnTo>
                    <a:pt x="37" y="726"/>
                  </a:lnTo>
                  <a:lnTo>
                    <a:pt x="37" y="727"/>
                  </a:lnTo>
                  <a:lnTo>
                    <a:pt x="38" y="722"/>
                  </a:lnTo>
                  <a:lnTo>
                    <a:pt x="38" y="727"/>
                  </a:lnTo>
                  <a:lnTo>
                    <a:pt x="39" y="727"/>
                  </a:lnTo>
                  <a:lnTo>
                    <a:pt x="39" y="727"/>
                  </a:lnTo>
                  <a:lnTo>
                    <a:pt x="40" y="716"/>
                  </a:lnTo>
                  <a:lnTo>
                    <a:pt x="40" y="727"/>
                  </a:lnTo>
                  <a:lnTo>
                    <a:pt x="41" y="727"/>
                  </a:lnTo>
                  <a:lnTo>
                    <a:pt x="41" y="723"/>
                  </a:lnTo>
                  <a:lnTo>
                    <a:pt x="42" y="727"/>
                  </a:lnTo>
                  <a:lnTo>
                    <a:pt x="42" y="712"/>
                  </a:lnTo>
                  <a:lnTo>
                    <a:pt x="43" y="727"/>
                  </a:lnTo>
                  <a:lnTo>
                    <a:pt x="43" y="709"/>
                  </a:lnTo>
                  <a:lnTo>
                    <a:pt x="44" y="627"/>
                  </a:lnTo>
                  <a:lnTo>
                    <a:pt x="44" y="727"/>
                  </a:lnTo>
                  <a:lnTo>
                    <a:pt x="45" y="683"/>
                  </a:lnTo>
                  <a:lnTo>
                    <a:pt x="45" y="727"/>
                  </a:lnTo>
                  <a:lnTo>
                    <a:pt x="46" y="723"/>
                  </a:lnTo>
                  <a:lnTo>
                    <a:pt x="46" y="727"/>
                  </a:lnTo>
                  <a:lnTo>
                    <a:pt x="47" y="665"/>
                  </a:lnTo>
                  <a:lnTo>
                    <a:pt x="47" y="727"/>
                  </a:lnTo>
                  <a:lnTo>
                    <a:pt x="48" y="693"/>
                  </a:lnTo>
                  <a:lnTo>
                    <a:pt x="48" y="727"/>
                  </a:lnTo>
                  <a:lnTo>
                    <a:pt x="49" y="727"/>
                  </a:lnTo>
                  <a:lnTo>
                    <a:pt x="49" y="717"/>
                  </a:lnTo>
                  <a:lnTo>
                    <a:pt x="50" y="718"/>
                  </a:lnTo>
                  <a:lnTo>
                    <a:pt x="50" y="727"/>
                  </a:lnTo>
                  <a:lnTo>
                    <a:pt x="51" y="720"/>
                  </a:lnTo>
                  <a:lnTo>
                    <a:pt x="51" y="727"/>
                  </a:lnTo>
                  <a:lnTo>
                    <a:pt x="52" y="727"/>
                  </a:lnTo>
                  <a:lnTo>
                    <a:pt x="52" y="724"/>
                  </a:lnTo>
                  <a:lnTo>
                    <a:pt x="53" y="722"/>
                  </a:lnTo>
                  <a:lnTo>
                    <a:pt x="53" y="727"/>
                  </a:lnTo>
                  <a:lnTo>
                    <a:pt x="54" y="726"/>
                  </a:lnTo>
                  <a:lnTo>
                    <a:pt x="54" y="727"/>
                  </a:lnTo>
                  <a:lnTo>
                    <a:pt x="55" y="727"/>
                  </a:lnTo>
                  <a:lnTo>
                    <a:pt x="55" y="727"/>
                  </a:lnTo>
                  <a:lnTo>
                    <a:pt x="56" y="716"/>
                  </a:lnTo>
                  <a:lnTo>
                    <a:pt x="56" y="727"/>
                  </a:lnTo>
                  <a:lnTo>
                    <a:pt x="57" y="727"/>
                  </a:lnTo>
                  <a:lnTo>
                    <a:pt x="57" y="727"/>
                  </a:lnTo>
                  <a:lnTo>
                    <a:pt x="58" y="727"/>
                  </a:lnTo>
                  <a:lnTo>
                    <a:pt x="58" y="725"/>
                  </a:lnTo>
                  <a:lnTo>
                    <a:pt x="59" y="727"/>
                  </a:lnTo>
                  <a:lnTo>
                    <a:pt x="59" y="727"/>
                  </a:lnTo>
                  <a:lnTo>
                    <a:pt x="60" y="689"/>
                  </a:lnTo>
                  <a:lnTo>
                    <a:pt x="60" y="727"/>
                  </a:lnTo>
                  <a:lnTo>
                    <a:pt x="61" y="713"/>
                  </a:lnTo>
                  <a:lnTo>
                    <a:pt x="61" y="727"/>
                  </a:lnTo>
                  <a:lnTo>
                    <a:pt x="62" y="727"/>
                  </a:lnTo>
                  <a:lnTo>
                    <a:pt x="62" y="721"/>
                  </a:lnTo>
                  <a:lnTo>
                    <a:pt x="63" y="727"/>
                  </a:lnTo>
                  <a:lnTo>
                    <a:pt x="63" y="709"/>
                  </a:lnTo>
                  <a:lnTo>
                    <a:pt x="64" y="717"/>
                  </a:lnTo>
                  <a:lnTo>
                    <a:pt x="64" y="727"/>
                  </a:lnTo>
                  <a:lnTo>
                    <a:pt x="65" y="727"/>
                  </a:lnTo>
                  <a:lnTo>
                    <a:pt x="65" y="720"/>
                  </a:lnTo>
                  <a:lnTo>
                    <a:pt x="66" y="722"/>
                  </a:lnTo>
                  <a:lnTo>
                    <a:pt x="66" y="727"/>
                  </a:lnTo>
                  <a:lnTo>
                    <a:pt x="67" y="715"/>
                  </a:lnTo>
                  <a:lnTo>
                    <a:pt x="67" y="727"/>
                  </a:lnTo>
                  <a:lnTo>
                    <a:pt x="68" y="723"/>
                  </a:lnTo>
                  <a:lnTo>
                    <a:pt x="68" y="727"/>
                  </a:lnTo>
                  <a:lnTo>
                    <a:pt x="69" y="727"/>
                  </a:lnTo>
                  <a:lnTo>
                    <a:pt x="69" y="724"/>
                  </a:lnTo>
                  <a:lnTo>
                    <a:pt x="70" y="727"/>
                  </a:lnTo>
                  <a:lnTo>
                    <a:pt x="70" y="727"/>
                  </a:lnTo>
                  <a:lnTo>
                    <a:pt x="71" y="723"/>
                  </a:lnTo>
                  <a:lnTo>
                    <a:pt x="71" y="727"/>
                  </a:lnTo>
                  <a:lnTo>
                    <a:pt x="72" y="727"/>
                  </a:lnTo>
                  <a:lnTo>
                    <a:pt x="72" y="723"/>
                  </a:lnTo>
                  <a:lnTo>
                    <a:pt x="73" y="727"/>
                  </a:lnTo>
                  <a:lnTo>
                    <a:pt x="73" y="727"/>
                  </a:lnTo>
                  <a:lnTo>
                    <a:pt x="74" y="727"/>
                  </a:lnTo>
                  <a:lnTo>
                    <a:pt x="74" y="710"/>
                  </a:lnTo>
                  <a:lnTo>
                    <a:pt x="75" y="727"/>
                  </a:lnTo>
                  <a:lnTo>
                    <a:pt x="75" y="727"/>
                  </a:lnTo>
                  <a:lnTo>
                    <a:pt x="76" y="719"/>
                  </a:lnTo>
                  <a:lnTo>
                    <a:pt x="76" y="727"/>
                  </a:lnTo>
                  <a:lnTo>
                    <a:pt x="77" y="727"/>
                  </a:lnTo>
                  <a:lnTo>
                    <a:pt x="77" y="727"/>
                  </a:lnTo>
                  <a:lnTo>
                    <a:pt x="78" y="690"/>
                  </a:lnTo>
                  <a:lnTo>
                    <a:pt x="78" y="727"/>
                  </a:lnTo>
                  <a:lnTo>
                    <a:pt x="79" y="727"/>
                  </a:lnTo>
                  <a:lnTo>
                    <a:pt x="79" y="727"/>
                  </a:lnTo>
                  <a:lnTo>
                    <a:pt x="80" y="720"/>
                  </a:lnTo>
                  <a:lnTo>
                    <a:pt x="80" y="727"/>
                  </a:lnTo>
                  <a:lnTo>
                    <a:pt x="81" y="727"/>
                  </a:lnTo>
                  <a:lnTo>
                    <a:pt x="81" y="716"/>
                  </a:lnTo>
                  <a:lnTo>
                    <a:pt x="82" y="727"/>
                  </a:lnTo>
                  <a:lnTo>
                    <a:pt x="82" y="717"/>
                  </a:lnTo>
                  <a:lnTo>
                    <a:pt x="83" y="686"/>
                  </a:lnTo>
                  <a:lnTo>
                    <a:pt x="83" y="727"/>
                  </a:lnTo>
                  <a:lnTo>
                    <a:pt x="84" y="721"/>
                  </a:lnTo>
                  <a:lnTo>
                    <a:pt x="84" y="727"/>
                  </a:lnTo>
                  <a:lnTo>
                    <a:pt x="85" y="709"/>
                  </a:lnTo>
                  <a:lnTo>
                    <a:pt x="85" y="727"/>
                  </a:lnTo>
                  <a:lnTo>
                    <a:pt x="86" y="727"/>
                  </a:lnTo>
                  <a:lnTo>
                    <a:pt x="86" y="727"/>
                  </a:lnTo>
                  <a:lnTo>
                    <a:pt x="87" y="706"/>
                  </a:lnTo>
                  <a:lnTo>
                    <a:pt x="87" y="727"/>
                  </a:lnTo>
                  <a:lnTo>
                    <a:pt x="88" y="724"/>
                  </a:lnTo>
                  <a:lnTo>
                    <a:pt x="88" y="727"/>
                  </a:lnTo>
                  <a:lnTo>
                    <a:pt x="89" y="723"/>
                  </a:lnTo>
                  <a:lnTo>
                    <a:pt x="89" y="727"/>
                  </a:lnTo>
                  <a:lnTo>
                    <a:pt x="90" y="725"/>
                  </a:lnTo>
                  <a:lnTo>
                    <a:pt x="90" y="727"/>
                  </a:lnTo>
                  <a:lnTo>
                    <a:pt x="91" y="727"/>
                  </a:lnTo>
                  <a:lnTo>
                    <a:pt x="91" y="630"/>
                  </a:lnTo>
                  <a:lnTo>
                    <a:pt x="92" y="727"/>
                  </a:lnTo>
                  <a:lnTo>
                    <a:pt x="92" y="711"/>
                  </a:lnTo>
                  <a:lnTo>
                    <a:pt x="93" y="693"/>
                  </a:lnTo>
                  <a:lnTo>
                    <a:pt x="93" y="727"/>
                  </a:lnTo>
                  <a:lnTo>
                    <a:pt x="94" y="727"/>
                  </a:lnTo>
                  <a:lnTo>
                    <a:pt x="94" y="708"/>
                  </a:lnTo>
                  <a:lnTo>
                    <a:pt x="95" y="727"/>
                  </a:lnTo>
                  <a:lnTo>
                    <a:pt x="95" y="727"/>
                  </a:lnTo>
                  <a:lnTo>
                    <a:pt x="96" y="727"/>
                  </a:lnTo>
                  <a:lnTo>
                    <a:pt x="96" y="723"/>
                  </a:lnTo>
                  <a:lnTo>
                    <a:pt x="97" y="696"/>
                  </a:lnTo>
                  <a:lnTo>
                    <a:pt x="97" y="727"/>
                  </a:lnTo>
                  <a:lnTo>
                    <a:pt x="98" y="713"/>
                  </a:lnTo>
                  <a:lnTo>
                    <a:pt x="98" y="727"/>
                  </a:lnTo>
                  <a:lnTo>
                    <a:pt x="99" y="727"/>
                  </a:lnTo>
                  <a:lnTo>
                    <a:pt x="99" y="723"/>
                  </a:lnTo>
                  <a:lnTo>
                    <a:pt x="100" y="719"/>
                  </a:lnTo>
                  <a:lnTo>
                    <a:pt x="100" y="727"/>
                  </a:lnTo>
                  <a:lnTo>
                    <a:pt x="101" y="727"/>
                  </a:lnTo>
                  <a:lnTo>
                    <a:pt x="101" y="711"/>
                  </a:lnTo>
                  <a:lnTo>
                    <a:pt x="102" y="721"/>
                  </a:lnTo>
                  <a:lnTo>
                    <a:pt x="102" y="727"/>
                  </a:lnTo>
                  <a:lnTo>
                    <a:pt x="103" y="725"/>
                  </a:lnTo>
                  <a:lnTo>
                    <a:pt x="103" y="727"/>
                  </a:lnTo>
                  <a:lnTo>
                    <a:pt x="104" y="727"/>
                  </a:lnTo>
                  <a:lnTo>
                    <a:pt x="104" y="727"/>
                  </a:lnTo>
                  <a:lnTo>
                    <a:pt x="105" y="709"/>
                  </a:lnTo>
                  <a:lnTo>
                    <a:pt x="105" y="727"/>
                  </a:lnTo>
                  <a:lnTo>
                    <a:pt x="106" y="720"/>
                  </a:lnTo>
                  <a:lnTo>
                    <a:pt x="106" y="727"/>
                  </a:lnTo>
                  <a:lnTo>
                    <a:pt x="107" y="727"/>
                  </a:lnTo>
                  <a:lnTo>
                    <a:pt x="107" y="723"/>
                  </a:lnTo>
                  <a:lnTo>
                    <a:pt x="108" y="727"/>
                  </a:lnTo>
                  <a:lnTo>
                    <a:pt x="108" y="727"/>
                  </a:lnTo>
                  <a:lnTo>
                    <a:pt x="109" y="723"/>
                  </a:lnTo>
                  <a:lnTo>
                    <a:pt x="109" y="727"/>
                  </a:lnTo>
                  <a:lnTo>
                    <a:pt x="110" y="727"/>
                  </a:lnTo>
                  <a:lnTo>
                    <a:pt x="110" y="724"/>
                  </a:lnTo>
                  <a:lnTo>
                    <a:pt x="111" y="717"/>
                  </a:lnTo>
                  <a:lnTo>
                    <a:pt x="111" y="727"/>
                  </a:lnTo>
                  <a:lnTo>
                    <a:pt x="112" y="727"/>
                  </a:lnTo>
                  <a:lnTo>
                    <a:pt x="112" y="723"/>
                  </a:lnTo>
                  <a:lnTo>
                    <a:pt x="113" y="726"/>
                  </a:lnTo>
                  <a:lnTo>
                    <a:pt x="113" y="727"/>
                  </a:lnTo>
                  <a:lnTo>
                    <a:pt x="114" y="727"/>
                  </a:lnTo>
                  <a:lnTo>
                    <a:pt x="114" y="723"/>
                  </a:lnTo>
                  <a:lnTo>
                    <a:pt x="115" y="727"/>
                  </a:lnTo>
                  <a:lnTo>
                    <a:pt x="115" y="727"/>
                  </a:lnTo>
                  <a:lnTo>
                    <a:pt x="116" y="715"/>
                  </a:lnTo>
                  <a:lnTo>
                    <a:pt x="116" y="727"/>
                  </a:lnTo>
                  <a:lnTo>
                    <a:pt x="117" y="725"/>
                  </a:lnTo>
                  <a:lnTo>
                    <a:pt x="117" y="727"/>
                  </a:lnTo>
                  <a:lnTo>
                    <a:pt x="118" y="693"/>
                  </a:lnTo>
                  <a:lnTo>
                    <a:pt x="118" y="727"/>
                  </a:lnTo>
                  <a:lnTo>
                    <a:pt x="119" y="727"/>
                  </a:lnTo>
                  <a:lnTo>
                    <a:pt x="119" y="722"/>
                  </a:lnTo>
                  <a:lnTo>
                    <a:pt x="120" y="718"/>
                  </a:lnTo>
                  <a:lnTo>
                    <a:pt x="120" y="727"/>
                  </a:lnTo>
                  <a:lnTo>
                    <a:pt x="121" y="172"/>
                  </a:lnTo>
                  <a:lnTo>
                    <a:pt x="121" y="727"/>
                  </a:lnTo>
                  <a:lnTo>
                    <a:pt x="122" y="532"/>
                  </a:lnTo>
                  <a:lnTo>
                    <a:pt x="122" y="727"/>
                  </a:lnTo>
                  <a:lnTo>
                    <a:pt x="123" y="727"/>
                  </a:lnTo>
                  <a:lnTo>
                    <a:pt x="123" y="556"/>
                  </a:lnTo>
                  <a:lnTo>
                    <a:pt x="124" y="727"/>
                  </a:lnTo>
                  <a:lnTo>
                    <a:pt x="124" y="694"/>
                  </a:lnTo>
                  <a:lnTo>
                    <a:pt x="125" y="435"/>
                  </a:lnTo>
                  <a:lnTo>
                    <a:pt x="125" y="727"/>
                  </a:lnTo>
                  <a:lnTo>
                    <a:pt x="126" y="727"/>
                  </a:lnTo>
                  <a:lnTo>
                    <a:pt x="126" y="727"/>
                  </a:lnTo>
                  <a:lnTo>
                    <a:pt x="127" y="727"/>
                  </a:lnTo>
                  <a:lnTo>
                    <a:pt x="127" y="654"/>
                  </a:lnTo>
                  <a:lnTo>
                    <a:pt x="128" y="727"/>
                  </a:lnTo>
                  <a:lnTo>
                    <a:pt x="128" y="727"/>
                  </a:lnTo>
                  <a:lnTo>
                    <a:pt x="129" y="706"/>
                  </a:lnTo>
                  <a:lnTo>
                    <a:pt x="129" y="727"/>
                  </a:lnTo>
                  <a:lnTo>
                    <a:pt x="130" y="727"/>
                  </a:lnTo>
                  <a:lnTo>
                    <a:pt x="130" y="725"/>
                  </a:lnTo>
                  <a:lnTo>
                    <a:pt x="131" y="715"/>
                  </a:lnTo>
                  <a:lnTo>
                    <a:pt x="131" y="727"/>
                  </a:lnTo>
                  <a:lnTo>
                    <a:pt x="132" y="727"/>
                  </a:lnTo>
                  <a:lnTo>
                    <a:pt x="132" y="405"/>
                  </a:lnTo>
                  <a:lnTo>
                    <a:pt x="133" y="583"/>
                  </a:lnTo>
                  <a:lnTo>
                    <a:pt x="133" y="727"/>
                  </a:lnTo>
                  <a:lnTo>
                    <a:pt x="134" y="673"/>
                  </a:lnTo>
                  <a:lnTo>
                    <a:pt x="134" y="727"/>
                  </a:lnTo>
                  <a:lnTo>
                    <a:pt x="135" y="727"/>
                  </a:lnTo>
                  <a:lnTo>
                    <a:pt x="135" y="720"/>
                  </a:lnTo>
                  <a:lnTo>
                    <a:pt x="136" y="694"/>
                  </a:lnTo>
                  <a:lnTo>
                    <a:pt x="136" y="727"/>
                  </a:lnTo>
                  <a:lnTo>
                    <a:pt x="137" y="711"/>
                  </a:lnTo>
                  <a:lnTo>
                    <a:pt x="137" y="727"/>
                  </a:lnTo>
                  <a:lnTo>
                    <a:pt x="138" y="727"/>
                  </a:lnTo>
                  <a:lnTo>
                    <a:pt x="138" y="710"/>
                  </a:lnTo>
                  <a:lnTo>
                    <a:pt x="139" y="716"/>
                  </a:lnTo>
                  <a:lnTo>
                    <a:pt x="139" y="727"/>
                  </a:lnTo>
                  <a:lnTo>
                    <a:pt x="140" y="700"/>
                  </a:lnTo>
                  <a:lnTo>
                    <a:pt x="140" y="727"/>
                  </a:lnTo>
                  <a:lnTo>
                    <a:pt x="141" y="723"/>
                  </a:lnTo>
                  <a:lnTo>
                    <a:pt x="141" y="727"/>
                  </a:lnTo>
                  <a:lnTo>
                    <a:pt x="142" y="688"/>
                  </a:lnTo>
                  <a:lnTo>
                    <a:pt x="142" y="727"/>
                  </a:lnTo>
                  <a:lnTo>
                    <a:pt x="143" y="710"/>
                  </a:lnTo>
                  <a:lnTo>
                    <a:pt x="143" y="727"/>
                  </a:lnTo>
                  <a:lnTo>
                    <a:pt x="144" y="724"/>
                  </a:lnTo>
                  <a:lnTo>
                    <a:pt x="144" y="727"/>
                  </a:lnTo>
                  <a:lnTo>
                    <a:pt x="145" y="709"/>
                  </a:lnTo>
                  <a:lnTo>
                    <a:pt x="145" y="727"/>
                  </a:lnTo>
                  <a:lnTo>
                    <a:pt x="146" y="710"/>
                  </a:lnTo>
                  <a:lnTo>
                    <a:pt x="146" y="727"/>
                  </a:lnTo>
                  <a:lnTo>
                    <a:pt x="147" y="708"/>
                  </a:lnTo>
                  <a:lnTo>
                    <a:pt x="147" y="727"/>
                  </a:lnTo>
                  <a:lnTo>
                    <a:pt x="148" y="704"/>
                  </a:lnTo>
                  <a:lnTo>
                    <a:pt x="148" y="727"/>
                  </a:lnTo>
                  <a:lnTo>
                    <a:pt x="149" y="686"/>
                  </a:lnTo>
                  <a:lnTo>
                    <a:pt x="149" y="727"/>
                  </a:lnTo>
                  <a:lnTo>
                    <a:pt x="150" y="727"/>
                  </a:lnTo>
                  <a:lnTo>
                    <a:pt x="150" y="720"/>
                  </a:lnTo>
                  <a:lnTo>
                    <a:pt x="151" y="674"/>
                  </a:lnTo>
                  <a:lnTo>
                    <a:pt x="151" y="727"/>
                  </a:lnTo>
                  <a:lnTo>
                    <a:pt x="152" y="703"/>
                  </a:lnTo>
                  <a:lnTo>
                    <a:pt x="152" y="727"/>
                  </a:lnTo>
                  <a:lnTo>
                    <a:pt x="153" y="725"/>
                  </a:lnTo>
                  <a:lnTo>
                    <a:pt x="153" y="727"/>
                  </a:lnTo>
                  <a:lnTo>
                    <a:pt x="154" y="708"/>
                  </a:lnTo>
                  <a:lnTo>
                    <a:pt x="154" y="727"/>
                  </a:lnTo>
                  <a:lnTo>
                    <a:pt x="155" y="690"/>
                  </a:lnTo>
                  <a:lnTo>
                    <a:pt x="155" y="727"/>
                  </a:lnTo>
                  <a:lnTo>
                    <a:pt x="156" y="696"/>
                  </a:lnTo>
                  <a:lnTo>
                    <a:pt x="156" y="727"/>
                  </a:lnTo>
                  <a:lnTo>
                    <a:pt x="157" y="721"/>
                  </a:lnTo>
                  <a:lnTo>
                    <a:pt x="157" y="727"/>
                  </a:lnTo>
                  <a:lnTo>
                    <a:pt x="158" y="727"/>
                  </a:lnTo>
                  <a:lnTo>
                    <a:pt x="158" y="715"/>
                  </a:lnTo>
                  <a:lnTo>
                    <a:pt x="159" y="727"/>
                  </a:lnTo>
                  <a:lnTo>
                    <a:pt x="159" y="727"/>
                  </a:lnTo>
                  <a:lnTo>
                    <a:pt x="160" y="702"/>
                  </a:lnTo>
                  <a:lnTo>
                    <a:pt x="160" y="727"/>
                  </a:lnTo>
                  <a:lnTo>
                    <a:pt x="161" y="727"/>
                  </a:lnTo>
                  <a:lnTo>
                    <a:pt x="161" y="724"/>
                  </a:lnTo>
                  <a:lnTo>
                    <a:pt x="162" y="710"/>
                  </a:lnTo>
                  <a:lnTo>
                    <a:pt x="162" y="727"/>
                  </a:lnTo>
                  <a:lnTo>
                    <a:pt x="163" y="727"/>
                  </a:lnTo>
                  <a:lnTo>
                    <a:pt x="163" y="727"/>
                  </a:lnTo>
                  <a:lnTo>
                    <a:pt x="164" y="727"/>
                  </a:lnTo>
                  <a:lnTo>
                    <a:pt x="164" y="723"/>
                  </a:lnTo>
                  <a:lnTo>
                    <a:pt x="165" y="704"/>
                  </a:lnTo>
                  <a:lnTo>
                    <a:pt x="165" y="727"/>
                  </a:lnTo>
                  <a:lnTo>
                    <a:pt x="166" y="727"/>
                  </a:lnTo>
                  <a:lnTo>
                    <a:pt x="166" y="727"/>
                  </a:lnTo>
                  <a:lnTo>
                    <a:pt x="167" y="717"/>
                  </a:lnTo>
                  <a:lnTo>
                    <a:pt x="167" y="727"/>
                  </a:lnTo>
                  <a:lnTo>
                    <a:pt x="168" y="727"/>
                  </a:lnTo>
                  <a:lnTo>
                    <a:pt x="168" y="721"/>
                  </a:lnTo>
                  <a:lnTo>
                    <a:pt x="169" y="711"/>
                  </a:lnTo>
                  <a:lnTo>
                    <a:pt x="169" y="727"/>
                  </a:lnTo>
                  <a:lnTo>
                    <a:pt x="170" y="725"/>
                  </a:lnTo>
                  <a:lnTo>
                    <a:pt x="170" y="727"/>
                  </a:lnTo>
                  <a:lnTo>
                    <a:pt x="171" y="727"/>
                  </a:lnTo>
                  <a:lnTo>
                    <a:pt x="171" y="724"/>
                  </a:lnTo>
                  <a:lnTo>
                    <a:pt x="172" y="727"/>
                  </a:lnTo>
                  <a:lnTo>
                    <a:pt x="172" y="709"/>
                  </a:lnTo>
                  <a:lnTo>
                    <a:pt x="173" y="727"/>
                  </a:lnTo>
                  <a:lnTo>
                    <a:pt x="173" y="727"/>
                  </a:lnTo>
                  <a:lnTo>
                    <a:pt x="174" y="727"/>
                  </a:lnTo>
                  <a:lnTo>
                    <a:pt x="174" y="710"/>
                  </a:lnTo>
                  <a:lnTo>
                    <a:pt x="175" y="727"/>
                  </a:lnTo>
                  <a:lnTo>
                    <a:pt x="175" y="727"/>
                  </a:lnTo>
                  <a:lnTo>
                    <a:pt x="176" y="715"/>
                  </a:lnTo>
                  <a:lnTo>
                    <a:pt x="176" y="727"/>
                  </a:lnTo>
                  <a:lnTo>
                    <a:pt x="177" y="727"/>
                  </a:lnTo>
                  <a:lnTo>
                    <a:pt x="177" y="727"/>
                  </a:lnTo>
                  <a:lnTo>
                    <a:pt x="178" y="722"/>
                  </a:lnTo>
                  <a:lnTo>
                    <a:pt x="178" y="727"/>
                  </a:lnTo>
                  <a:lnTo>
                    <a:pt x="179" y="725"/>
                  </a:lnTo>
                  <a:lnTo>
                    <a:pt x="179" y="727"/>
                  </a:lnTo>
                  <a:lnTo>
                    <a:pt x="180" y="718"/>
                  </a:lnTo>
                  <a:lnTo>
                    <a:pt x="180" y="727"/>
                  </a:lnTo>
                  <a:lnTo>
                    <a:pt x="181" y="727"/>
                  </a:lnTo>
                  <a:lnTo>
                    <a:pt x="181" y="725"/>
                  </a:lnTo>
                  <a:lnTo>
                    <a:pt x="182" y="719"/>
                  </a:lnTo>
                  <a:lnTo>
                    <a:pt x="182" y="727"/>
                  </a:lnTo>
                  <a:lnTo>
                    <a:pt x="183" y="727"/>
                  </a:lnTo>
                  <a:lnTo>
                    <a:pt x="183" y="720"/>
                  </a:lnTo>
                  <a:lnTo>
                    <a:pt x="184" y="727"/>
                  </a:lnTo>
                  <a:lnTo>
                    <a:pt x="184" y="727"/>
                  </a:lnTo>
                  <a:lnTo>
                    <a:pt x="185" y="720"/>
                  </a:lnTo>
                  <a:lnTo>
                    <a:pt x="185" y="727"/>
                  </a:lnTo>
                  <a:lnTo>
                    <a:pt x="186" y="727"/>
                  </a:lnTo>
                  <a:lnTo>
                    <a:pt x="186" y="727"/>
                  </a:lnTo>
                  <a:lnTo>
                    <a:pt x="187" y="723"/>
                  </a:lnTo>
                  <a:lnTo>
                    <a:pt x="187" y="727"/>
                  </a:lnTo>
                  <a:lnTo>
                    <a:pt x="188" y="725"/>
                  </a:lnTo>
                  <a:lnTo>
                    <a:pt x="188" y="727"/>
                  </a:lnTo>
                  <a:lnTo>
                    <a:pt x="189" y="718"/>
                  </a:lnTo>
                  <a:lnTo>
                    <a:pt x="189" y="727"/>
                  </a:lnTo>
                  <a:lnTo>
                    <a:pt x="190" y="727"/>
                  </a:lnTo>
                  <a:lnTo>
                    <a:pt x="190" y="727"/>
                  </a:lnTo>
                  <a:lnTo>
                    <a:pt x="191" y="723"/>
                  </a:lnTo>
                  <a:lnTo>
                    <a:pt x="191" y="727"/>
                  </a:lnTo>
                  <a:lnTo>
                    <a:pt x="192" y="727"/>
                  </a:lnTo>
                  <a:lnTo>
                    <a:pt x="192" y="727"/>
                  </a:lnTo>
                  <a:lnTo>
                    <a:pt x="193" y="462"/>
                  </a:lnTo>
                  <a:lnTo>
                    <a:pt x="193" y="727"/>
                  </a:lnTo>
                  <a:lnTo>
                    <a:pt x="194" y="654"/>
                  </a:lnTo>
                  <a:lnTo>
                    <a:pt x="194" y="727"/>
                  </a:lnTo>
                  <a:lnTo>
                    <a:pt x="195" y="727"/>
                  </a:lnTo>
                  <a:lnTo>
                    <a:pt x="195" y="727"/>
                  </a:lnTo>
                  <a:lnTo>
                    <a:pt x="196" y="715"/>
                  </a:lnTo>
                  <a:lnTo>
                    <a:pt x="196" y="727"/>
                  </a:lnTo>
                  <a:lnTo>
                    <a:pt x="197" y="726"/>
                  </a:lnTo>
                  <a:lnTo>
                    <a:pt x="197" y="727"/>
                  </a:lnTo>
                  <a:lnTo>
                    <a:pt x="198" y="724"/>
                  </a:lnTo>
                  <a:lnTo>
                    <a:pt x="198" y="727"/>
                  </a:lnTo>
                  <a:lnTo>
                    <a:pt x="199" y="718"/>
                  </a:lnTo>
                  <a:lnTo>
                    <a:pt x="199" y="727"/>
                  </a:lnTo>
                  <a:lnTo>
                    <a:pt x="200" y="724"/>
                  </a:lnTo>
                  <a:lnTo>
                    <a:pt x="200" y="727"/>
                  </a:lnTo>
                  <a:lnTo>
                    <a:pt x="201" y="727"/>
                  </a:lnTo>
                  <a:lnTo>
                    <a:pt x="201" y="708"/>
                  </a:lnTo>
                  <a:lnTo>
                    <a:pt x="202" y="718"/>
                  </a:lnTo>
                  <a:lnTo>
                    <a:pt x="202" y="727"/>
                  </a:lnTo>
                  <a:lnTo>
                    <a:pt x="203" y="707"/>
                  </a:lnTo>
                  <a:lnTo>
                    <a:pt x="203" y="727"/>
                  </a:lnTo>
                  <a:lnTo>
                    <a:pt x="204" y="727"/>
                  </a:lnTo>
                  <a:lnTo>
                    <a:pt x="204" y="727"/>
                  </a:lnTo>
                  <a:lnTo>
                    <a:pt x="205" y="710"/>
                  </a:lnTo>
                  <a:lnTo>
                    <a:pt x="205" y="727"/>
                  </a:lnTo>
                  <a:lnTo>
                    <a:pt x="206" y="726"/>
                  </a:lnTo>
                  <a:lnTo>
                    <a:pt x="206" y="727"/>
                  </a:lnTo>
                  <a:lnTo>
                    <a:pt x="207" y="727"/>
                  </a:lnTo>
                  <a:lnTo>
                    <a:pt x="207" y="717"/>
                  </a:lnTo>
                  <a:lnTo>
                    <a:pt x="208" y="727"/>
                  </a:lnTo>
                  <a:lnTo>
                    <a:pt x="208" y="727"/>
                  </a:lnTo>
                  <a:lnTo>
                    <a:pt x="209" y="726"/>
                  </a:lnTo>
                  <a:lnTo>
                    <a:pt x="209" y="727"/>
                  </a:lnTo>
                  <a:lnTo>
                    <a:pt x="210" y="727"/>
                  </a:lnTo>
                  <a:lnTo>
                    <a:pt x="210" y="719"/>
                  </a:lnTo>
                  <a:lnTo>
                    <a:pt x="211" y="708"/>
                  </a:lnTo>
                  <a:lnTo>
                    <a:pt x="211" y="727"/>
                  </a:lnTo>
                  <a:lnTo>
                    <a:pt x="212" y="727"/>
                  </a:lnTo>
                  <a:lnTo>
                    <a:pt x="212" y="721"/>
                  </a:lnTo>
                  <a:lnTo>
                    <a:pt x="213" y="726"/>
                  </a:lnTo>
                  <a:lnTo>
                    <a:pt x="213" y="727"/>
                  </a:lnTo>
                  <a:lnTo>
                    <a:pt x="214" y="703"/>
                  </a:lnTo>
                  <a:lnTo>
                    <a:pt x="214" y="727"/>
                  </a:lnTo>
                  <a:lnTo>
                    <a:pt x="215" y="727"/>
                  </a:lnTo>
                  <a:lnTo>
                    <a:pt x="215" y="727"/>
                  </a:lnTo>
                  <a:lnTo>
                    <a:pt x="216" y="689"/>
                  </a:lnTo>
                  <a:lnTo>
                    <a:pt x="216" y="727"/>
                  </a:lnTo>
                  <a:lnTo>
                    <a:pt x="217" y="718"/>
                  </a:lnTo>
                  <a:lnTo>
                    <a:pt x="217" y="727"/>
                  </a:lnTo>
                  <a:lnTo>
                    <a:pt x="218" y="716"/>
                  </a:lnTo>
                  <a:lnTo>
                    <a:pt x="218" y="727"/>
                  </a:lnTo>
                  <a:lnTo>
                    <a:pt x="219" y="726"/>
                  </a:lnTo>
                  <a:lnTo>
                    <a:pt x="219" y="727"/>
                  </a:lnTo>
                  <a:lnTo>
                    <a:pt x="220" y="721"/>
                  </a:lnTo>
                  <a:lnTo>
                    <a:pt x="220" y="727"/>
                  </a:lnTo>
                  <a:lnTo>
                    <a:pt x="221" y="727"/>
                  </a:lnTo>
                  <a:lnTo>
                    <a:pt x="221" y="726"/>
                  </a:lnTo>
                  <a:lnTo>
                    <a:pt x="222" y="548"/>
                  </a:lnTo>
                  <a:lnTo>
                    <a:pt x="222" y="727"/>
                  </a:lnTo>
                  <a:lnTo>
                    <a:pt x="223" y="727"/>
                  </a:lnTo>
                  <a:lnTo>
                    <a:pt x="223" y="0"/>
                  </a:lnTo>
                  <a:lnTo>
                    <a:pt x="224" y="727"/>
                  </a:lnTo>
                  <a:lnTo>
                    <a:pt x="224" y="725"/>
                  </a:lnTo>
                  <a:lnTo>
                    <a:pt x="225" y="500"/>
                  </a:lnTo>
                  <a:lnTo>
                    <a:pt x="225" y="727"/>
                  </a:lnTo>
                  <a:lnTo>
                    <a:pt x="226" y="726"/>
                  </a:lnTo>
                  <a:lnTo>
                    <a:pt x="226" y="727"/>
                  </a:lnTo>
                  <a:lnTo>
                    <a:pt x="227" y="665"/>
                  </a:lnTo>
                  <a:lnTo>
                    <a:pt x="227" y="727"/>
                  </a:lnTo>
                  <a:lnTo>
                    <a:pt x="228" y="727"/>
                  </a:lnTo>
                  <a:lnTo>
                    <a:pt x="228" y="676"/>
                  </a:lnTo>
                  <a:lnTo>
                    <a:pt x="229" y="727"/>
                  </a:lnTo>
                  <a:lnTo>
                    <a:pt x="229" y="701"/>
                  </a:lnTo>
                  <a:lnTo>
                    <a:pt x="230" y="727"/>
                  </a:lnTo>
                  <a:lnTo>
                    <a:pt x="230" y="687"/>
                  </a:lnTo>
                  <a:lnTo>
                    <a:pt x="231" y="587"/>
                  </a:lnTo>
                  <a:lnTo>
                    <a:pt x="231" y="727"/>
                  </a:lnTo>
                  <a:lnTo>
                    <a:pt x="232" y="693"/>
                  </a:lnTo>
                  <a:lnTo>
                    <a:pt x="232" y="727"/>
                  </a:lnTo>
                  <a:lnTo>
                    <a:pt x="233" y="717"/>
                  </a:lnTo>
                  <a:lnTo>
                    <a:pt x="233" y="727"/>
                  </a:lnTo>
                  <a:lnTo>
                    <a:pt x="234" y="680"/>
                  </a:lnTo>
                  <a:lnTo>
                    <a:pt x="234" y="727"/>
                  </a:lnTo>
                  <a:lnTo>
                    <a:pt x="235" y="727"/>
                  </a:lnTo>
                  <a:lnTo>
                    <a:pt x="235" y="727"/>
                  </a:lnTo>
                  <a:lnTo>
                    <a:pt x="236" y="705"/>
                  </a:lnTo>
                  <a:lnTo>
                    <a:pt x="236" y="727"/>
                  </a:lnTo>
                  <a:lnTo>
                    <a:pt x="237" y="727"/>
                  </a:lnTo>
                  <a:lnTo>
                    <a:pt x="237" y="727"/>
                  </a:lnTo>
                  <a:lnTo>
                    <a:pt x="238" y="725"/>
                  </a:lnTo>
                  <a:lnTo>
                    <a:pt x="238" y="727"/>
                  </a:lnTo>
                  <a:lnTo>
                    <a:pt x="239" y="727"/>
                  </a:lnTo>
                  <a:lnTo>
                    <a:pt x="239" y="718"/>
                  </a:lnTo>
                  <a:lnTo>
                    <a:pt x="240" y="727"/>
                  </a:lnTo>
                  <a:lnTo>
                    <a:pt x="240" y="715"/>
                  </a:lnTo>
                  <a:lnTo>
                    <a:pt x="241" y="704"/>
                  </a:lnTo>
                  <a:lnTo>
                    <a:pt x="241" y="727"/>
                  </a:lnTo>
                  <a:lnTo>
                    <a:pt x="242" y="630"/>
                  </a:lnTo>
                  <a:lnTo>
                    <a:pt x="242" y="727"/>
                  </a:lnTo>
                  <a:lnTo>
                    <a:pt x="243" y="680"/>
                  </a:lnTo>
                  <a:lnTo>
                    <a:pt x="243" y="727"/>
                  </a:lnTo>
                  <a:lnTo>
                    <a:pt x="244" y="705"/>
                  </a:lnTo>
                  <a:lnTo>
                    <a:pt x="244" y="727"/>
                  </a:lnTo>
                  <a:lnTo>
                    <a:pt x="245" y="615"/>
                  </a:lnTo>
                  <a:lnTo>
                    <a:pt x="245" y="727"/>
                  </a:lnTo>
                  <a:lnTo>
                    <a:pt x="246" y="654"/>
                  </a:lnTo>
                  <a:lnTo>
                    <a:pt x="246" y="727"/>
                  </a:lnTo>
                  <a:lnTo>
                    <a:pt x="247" y="703"/>
                  </a:lnTo>
                  <a:lnTo>
                    <a:pt x="247" y="727"/>
                  </a:lnTo>
                  <a:lnTo>
                    <a:pt x="248" y="727"/>
                  </a:lnTo>
                  <a:lnTo>
                    <a:pt x="248" y="717"/>
                  </a:lnTo>
                  <a:lnTo>
                    <a:pt x="249" y="724"/>
                  </a:lnTo>
                  <a:lnTo>
                    <a:pt x="249" y="727"/>
                  </a:lnTo>
                  <a:lnTo>
                    <a:pt x="250" y="727"/>
                  </a:lnTo>
                  <a:lnTo>
                    <a:pt x="250" y="723"/>
                  </a:lnTo>
                  <a:lnTo>
                    <a:pt x="251" y="708"/>
                  </a:lnTo>
                  <a:lnTo>
                    <a:pt x="251" y="727"/>
                  </a:lnTo>
                  <a:lnTo>
                    <a:pt x="252" y="727"/>
                  </a:lnTo>
                  <a:lnTo>
                    <a:pt x="252" y="708"/>
                  </a:lnTo>
                  <a:lnTo>
                    <a:pt x="253" y="727"/>
                  </a:lnTo>
                  <a:lnTo>
                    <a:pt x="253" y="727"/>
                  </a:lnTo>
                  <a:lnTo>
                    <a:pt x="254" y="698"/>
                  </a:lnTo>
                  <a:lnTo>
                    <a:pt x="254" y="727"/>
                  </a:lnTo>
                  <a:lnTo>
                    <a:pt x="255" y="720"/>
                  </a:lnTo>
                  <a:lnTo>
                    <a:pt x="255" y="727"/>
                  </a:lnTo>
                  <a:lnTo>
                    <a:pt x="256" y="727"/>
                  </a:lnTo>
                  <a:lnTo>
                    <a:pt x="256" y="709"/>
                  </a:lnTo>
                  <a:lnTo>
                    <a:pt x="257" y="717"/>
                  </a:lnTo>
                  <a:lnTo>
                    <a:pt x="257" y="727"/>
                  </a:lnTo>
                  <a:lnTo>
                    <a:pt x="258" y="716"/>
                  </a:lnTo>
                  <a:lnTo>
                    <a:pt x="258" y="727"/>
                  </a:lnTo>
                  <a:lnTo>
                    <a:pt x="259" y="720"/>
                  </a:lnTo>
                  <a:lnTo>
                    <a:pt x="259" y="727"/>
                  </a:lnTo>
                  <a:lnTo>
                    <a:pt x="260" y="727"/>
                  </a:lnTo>
                  <a:lnTo>
                    <a:pt x="260" y="713"/>
                  </a:lnTo>
                  <a:lnTo>
                    <a:pt x="261" y="727"/>
                  </a:lnTo>
                  <a:lnTo>
                    <a:pt x="261" y="718"/>
                  </a:lnTo>
                  <a:lnTo>
                    <a:pt x="262" y="722"/>
                  </a:lnTo>
                  <a:lnTo>
                    <a:pt x="262" y="727"/>
                  </a:lnTo>
                  <a:lnTo>
                    <a:pt x="263" y="670"/>
                  </a:lnTo>
                  <a:lnTo>
                    <a:pt x="263" y="727"/>
                  </a:lnTo>
                  <a:lnTo>
                    <a:pt x="264" y="727"/>
                  </a:lnTo>
                  <a:lnTo>
                    <a:pt x="264" y="727"/>
                  </a:lnTo>
                  <a:lnTo>
                    <a:pt x="265" y="713"/>
                  </a:lnTo>
                  <a:lnTo>
                    <a:pt x="265" y="727"/>
                  </a:lnTo>
                  <a:lnTo>
                    <a:pt x="266" y="718"/>
                  </a:lnTo>
                  <a:lnTo>
                    <a:pt x="266" y="727"/>
                  </a:lnTo>
                  <a:lnTo>
                    <a:pt x="267" y="709"/>
                  </a:lnTo>
                  <a:lnTo>
                    <a:pt x="267" y="727"/>
                  </a:lnTo>
                  <a:lnTo>
                    <a:pt x="268" y="727"/>
                  </a:lnTo>
                  <a:lnTo>
                    <a:pt x="268" y="726"/>
                  </a:lnTo>
                  <a:lnTo>
                    <a:pt x="269" y="698"/>
                  </a:lnTo>
                  <a:lnTo>
                    <a:pt x="269" y="727"/>
                  </a:lnTo>
                  <a:lnTo>
                    <a:pt x="270" y="727"/>
                  </a:lnTo>
                  <a:lnTo>
                    <a:pt x="270" y="719"/>
                  </a:lnTo>
                  <a:lnTo>
                    <a:pt x="271" y="718"/>
                  </a:lnTo>
                  <a:lnTo>
                    <a:pt x="271" y="727"/>
                  </a:lnTo>
                  <a:lnTo>
                    <a:pt x="272" y="727"/>
                  </a:lnTo>
                  <a:lnTo>
                    <a:pt x="272" y="721"/>
                  </a:lnTo>
                  <a:lnTo>
                    <a:pt x="273" y="727"/>
                  </a:lnTo>
                  <a:lnTo>
                    <a:pt x="273" y="727"/>
                  </a:lnTo>
                  <a:lnTo>
                    <a:pt x="274" y="678"/>
                  </a:lnTo>
                  <a:lnTo>
                    <a:pt x="274" y="727"/>
                  </a:lnTo>
                  <a:lnTo>
                    <a:pt x="275" y="727"/>
                  </a:lnTo>
                  <a:lnTo>
                    <a:pt x="275" y="727"/>
                  </a:lnTo>
                  <a:lnTo>
                    <a:pt x="276" y="714"/>
                  </a:lnTo>
                  <a:lnTo>
                    <a:pt x="276" y="727"/>
                  </a:lnTo>
                  <a:lnTo>
                    <a:pt x="277" y="715"/>
                  </a:lnTo>
                  <a:lnTo>
                    <a:pt x="277" y="727"/>
                  </a:lnTo>
                  <a:lnTo>
                    <a:pt x="278" y="719"/>
                  </a:lnTo>
                  <a:lnTo>
                    <a:pt x="278" y="727"/>
                  </a:lnTo>
                  <a:lnTo>
                    <a:pt x="279" y="727"/>
                  </a:lnTo>
                  <a:lnTo>
                    <a:pt x="279" y="712"/>
                  </a:lnTo>
                  <a:lnTo>
                    <a:pt x="280" y="699"/>
                  </a:lnTo>
                  <a:lnTo>
                    <a:pt x="280" y="727"/>
                  </a:lnTo>
                  <a:lnTo>
                    <a:pt x="281" y="727"/>
                  </a:lnTo>
                  <a:lnTo>
                    <a:pt x="281" y="714"/>
                  </a:lnTo>
                  <a:lnTo>
                    <a:pt x="282" y="720"/>
                  </a:lnTo>
                  <a:lnTo>
                    <a:pt x="282" y="727"/>
                  </a:lnTo>
                  <a:lnTo>
                    <a:pt x="283" y="708"/>
                  </a:lnTo>
                  <a:lnTo>
                    <a:pt x="283" y="727"/>
                  </a:lnTo>
                  <a:lnTo>
                    <a:pt x="284" y="727"/>
                  </a:lnTo>
                  <a:lnTo>
                    <a:pt x="284" y="727"/>
                  </a:lnTo>
                  <a:lnTo>
                    <a:pt x="285" y="719"/>
                  </a:lnTo>
                  <a:lnTo>
                    <a:pt x="285" y="727"/>
                  </a:lnTo>
                  <a:lnTo>
                    <a:pt x="286" y="727"/>
                  </a:lnTo>
                  <a:lnTo>
                    <a:pt x="286" y="727"/>
                  </a:lnTo>
                  <a:lnTo>
                    <a:pt x="287" y="722"/>
                  </a:lnTo>
                  <a:lnTo>
                    <a:pt x="287" y="727"/>
                  </a:lnTo>
                  <a:lnTo>
                    <a:pt x="288" y="726"/>
                  </a:lnTo>
                  <a:lnTo>
                    <a:pt x="288" y="727"/>
                  </a:lnTo>
                  <a:lnTo>
                    <a:pt x="289" y="726"/>
                  </a:lnTo>
                  <a:lnTo>
                    <a:pt x="289" y="727"/>
                  </a:lnTo>
                  <a:lnTo>
                    <a:pt x="290" y="715"/>
                  </a:lnTo>
                  <a:lnTo>
                    <a:pt x="290" y="727"/>
                  </a:lnTo>
                  <a:lnTo>
                    <a:pt x="291" y="714"/>
                  </a:lnTo>
                  <a:lnTo>
                    <a:pt x="291" y="727"/>
                  </a:lnTo>
                  <a:lnTo>
                    <a:pt x="292" y="727"/>
                  </a:lnTo>
                  <a:lnTo>
                    <a:pt x="292" y="720"/>
                  </a:lnTo>
                  <a:lnTo>
                    <a:pt x="293" y="724"/>
                  </a:lnTo>
                  <a:lnTo>
                    <a:pt x="293" y="727"/>
                  </a:lnTo>
                  <a:lnTo>
                    <a:pt x="294" y="720"/>
                  </a:lnTo>
                  <a:lnTo>
                    <a:pt x="294" y="727"/>
                  </a:lnTo>
                  <a:lnTo>
                    <a:pt x="295" y="727"/>
                  </a:lnTo>
                  <a:lnTo>
                    <a:pt x="295" y="727"/>
                  </a:lnTo>
                  <a:lnTo>
                    <a:pt x="296" y="722"/>
                  </a:lnTo>
                  <a:lnTo>
                    <a:pt x="296" y="727"/>
                  </a:lnTo>
                  <a:lnTo>
                    <a:pt x="297" y="727"/>
                  </a:lnTo>
                  <a:lnTo>
                    <a:pt x="297" y="727"/>
                  </a:lnTo>
                  <a:lnTo>
                    <a:pt x="298" y="718"/>
                  </a:lnTo>
                  <a:lnTo>
                    <a:pt x="298" y="727"/>
                  </a:lnTo>
                  <a:lnTo>
                    <a:pt x="299" y="727"/>
                  </a:lnTo>
                  <a:lnTo>
                    <a:pt x="299" y="717"/>
                  </a:lnTo>
                  <a:lnTo>
                    <a:pt x="300" y="719"/>
                  </a:lnTo>
                  <a:lnTo>
                    <a:pt x="300" y="727"/>
                  </a:lnTo>
                  <a:lnTo>
                    <a:pt x="301" y="727"/>
                  </a:lnTo>
                  <a:lnTo>
                    <a:pt x="301" y="514"/>
                  </a:lnTo>
                  <a:lnTo>
                    <a:pt x="302" y="717"/>
                  </a:lnTo>
                  <a:lnTo>
                    <a:pt x="302" y="727"/>
                  </a:lnTo>
                  <a:lnTo>
                    <a:pt x="303" y="727"/>
                  </a:lnTo>
                  <a:lnTo>
                    <a:pt x="303" y="662"/>
                  </a:lnTo>
                  <a:lnTo>
                    <a:pt x="304" y="724"/>
                  </a:lnTo>
                  <a:lnTo>
                    <a:pt x="304" y="727"/>
                  </a:lnTo>
                  <a:lnTo>
                    <a:pt x="305" y="715"/>
                  </a:lnTo>
                  <a:lnTo>
                    <a:pt x="305" y="727"/>
                  </a:lnTo>
                  <a:lnTo>
                    <a:pt x="306" y="727"/>
                  </a:lnTo>
                  <a:lnTo>
                    <a:pt x="306" y="727"/>
                  </a:lnTo>
                  <a:lnTo>
                    <a:pt x="307" y="727"/>
                  </a:lnTo>
                  <a:lnTo>
                    <a:pt x="307" y="727"/>
                  </a:lnTo>
                  <a:lnTo>
                    <a:pt x="308" y="727"/>
                  </a:lnTo>
                  <a:lnTo>
                    <a:pt x="308" y="727"/>
                  </a:lnTo>
                  <a:lnTo>
                    <a:pt x="309" y="727"/>
                  </a:lnTo>
                  <a:lnTo>
                    <a:pt x="309" y="715"/>
                  </a:lnTo>
                  <a:lnTo>
                    <a:pt x="310" y="727"/>
                  </a:lnTo>
                  <a:lnTo>
                    <a:pt x="310" y="725"/>
                  </a:lnTo>
                  <a:lnTo>
                    <a:pt x="311" y="723"/>
                  </a:lnTo>
                  <a:lnTo>
                    <a:pt x="311" y="727"/>
                  </a:lnTo>
                  <a:lnTo>
                    <a:pt x="312" y="727"/>
                  </a:lnTo>
                  <a:lnTo>
                    <a:pt x="312" y="727"/>
                  </a:lnTo>
                  <a:lnTo>
                    <a:pt x="313" y="727"/>
                  </a:lnTo>
                  <a:lnTo>
                    <a:pt x="313" y="727"/>
                  </a:lnTo>
                  <a:lnTo>
                    <a:pt x="314" y="727"/>
                  </a:lnTo>
                  <a:lnTo>
                    <a:pt x="314" y="727"/>
                  </a:lnTo>
                  <a:lnTo>
                    <a:pt x="315" y="727"/>
                  </a:lnTo>
                  <a:lnTo>
                    <a:pt x="315" y="727"/>
                  </a:lnTo>
                  <a:lnTo>
                    <a:pt x="316" y="721"/>
                  </a:lnTo>
                  <a:lnTo>
                    <a:pt x="316" y="727"/>
                  </a:lnTo>
                  <a:lnTo>
                    <a:pt x="317" y="727"/>
                  </a:lnTo>
                  <a:lnTo>
                    <a:pt x="317" y="727"/>
                  </a:lnTo>
                  <a:lnTo>
                    <a:pt x="318" y="712"/>
                  </a:lnTo>
                  <a:lnTo>
                    <a:pt x="318" y="727"/>
                  </a:lnTo>
                  <a:lnTo>
                    <a:pt x="319" y="727"/>
                  </a:lnTo>
                  <a:lnTo>
                    <a:pt x="319" y="723"/>
                  </a:lnTo>
                  <a:lnTo>
                    <a:pt x="320" y="721"/>
                  </a:lnTo>
                  <a:lnTo>
                    <a:pt x="320" y="727"/>
                  </a:lnTo>
                  <a:lnTo>
                    <a:pt x="321" y="727"/>
                  </a:lnTo>
                  <a:lnTo>
                    <a:pt x="321" y="725"/>
                  </a:lnTo>
                  <a:lnTo>
                    <a:pt x="322" y="726"/>
                  </a:lnTo>
                  <a:lnTo>
                    <a:pt x="322" y="727"/>
                  </a:lnTo>
                  <a:lnTo>
                    <a:pt x="323" y="713"/>
                  </a:lnTo>
                  <a:lnTo>
                    <a:pt x="323" y="727"/>
                  </a:lnTo>
                  <a:lnTo>
                    <a:pt x="324" y="727"/>
                  </a:lnTo>
                  <a:lnTo>
                    <a:pt x="324" y="727"/>
                  </a:lnTo>
                  <a:lnTo>
                    <a:pt x="325" y="720"/>
                  </a:lnTo>
                  <a:lnTo>
                    <a:pt x="325" y="727"/>
                  </a:lnTo>
                  <a:lnTo>
                    <a:pt x="326" y="723"/>
                  </a:lnTo>
                  <a:lnTo>
                    <a:pt x="326" y="727"/>
                  </a:lnTo>
                  <a:lnTo>
                    <a:pt x="327" y="708"/>
                  </a:lnTo>
                  <a:lnTo>
                    <a:pt x="327" y="727"/>
                  </a:lnTo>
                  <a:lnTo>
                    <a:pt x="328" y="721"/>
                  </a:lnTo>
                  <a:lnTo>
                    <a:pt x="328" y="727"/>
                  </a:lnTo>
                  <a:lnTo>
                    <a:pt x="329" y="719"/>
                  </a:lnTo>
                  <a:lnTo>
                    <a:pt x="329" y="727"/>
                  </a:lnTo>
                  <a:lnTo>
                    <a:pt x="330" y="713"/>
                  </a:lnTo>
                  <a:lnTo>
                    <a:pt x="330" y="727"/>
                  </a:lnTo>
                  <a:lnTo>
                    <a:pt x="331" y="726"/>
                  </a:lnTo>
                  <a:lnTo>
                    <a:pt x="331" y="727"/>
                  </a:lnTo>
                  <a:lnTo>
                    <a:pt x="332" y="725"/>
                  </a:lnTo>
                  <a:lnTo>
                    <a:pt x="332" y="727"/>
                  </a:lnTo>
                  <a:lnTo>
                    <a:pt x="333" y="727"/>
                  </a:lnTo>
                  <a:lnTo>
                    <a:pt x="333" y="727"/>
                  </a:lnTo>
                  <a:lnTo>
                    <a:pt x="334" y="726"/>
                  </a:lnTo>
                  <a:lnTo>
                    <a:pt x="334" y="727"/>
                  </a:lnTo>
                  <a:lnTo>
                    <a:pt x="335" y="727"/>
                  </a:lnTo>
                  <a:lnTo>
                    <a:pt x="335" y="727"/>
                  </a:lnTo>
                  <a:lnTo>
                    <a:pt x="336" y="727"/>
                  </a:lnTo>
                  <a:lnTo>
                    <a:pt x="336" y="727"/>
                  </a:lnTo>
                  <a:lnTo>
                    <a:pt x="337" y="727"/>
                  </a:lnTo>
                  <a:lnTo>
                    <a:pt x="337" y="727"/>
                  </a:lnTo>
                  <a:lnTo>
                    <a:pt x="338" y="727"/>
                  </a:lnTo>
                  <a:lnTo>
                    <a:pt x="338" y="727"/>
                  </a:lnTo>
                  <a:lnTo>
                    <a:pt x="339" y="727"/>
                  </a:lnTo>
                  <a:lnTo>
                    <a:pt x="339" y="727"/>
                  </a:lnTo>
                  <a:lnTo>
                    <a:pt x="340" y="717"/>
                  </a:lnTo>
                  <a:lnTo>
                    <a:pt x="340" y="727"/>
                  </a:lnTo>
                  <a:lnTo>
                    <a:pt x="341" y="727"/>
                  </a:lnTo>
                  <a:lnTo>
                    <a:pt x="341" y="721"/>
                  </a:lnTo>
                  <a:lnTo>
                    <a:pt x="342" y="724"/>
                  </a:lnTo>
                  <a:lnTo>
                    <a:pt x="342" y="727"/>
                  </a:lnTo>
                  <a:lnTo>
                    <a:pt x="343" y="689"/>
                  </a:lnTo>
                  <a:lnTo>
                    <a:pt x="343" y="727"/>
                  </a:lnTo>
                  <a:lnTo>
                    <a:pt x="344" y="699"/>
                  </a:lnTo>
                  <a:lnTo>
                    <a:pt x="344" y="727"/>
                  </a:lnTo>
                  <a:lnTo>
                    <a:pt x="345" y="712"/>
                  </a:lnTo>
                  <a:lnTo>
                    <a:pt x="345" y="727"/>
                  </a:lnTo>
                  <a:lnTo>
                    <a:pt x="346" y="725"/>
                  </a:lnTo>
                  <a:lnTo>
                    <a:pt x="346" y="727"/>
                  </a:lnTo>
                  <a:lnTo>
                    <a:pt x="347" y="720"/>
                  </a:lnTo>
                  <a:lnTo>
                    <a:pt x="347" y="727"/>
                  </a:lnTo>
                  <a:lnTo>
                    <a:pt x="348" y="727"/>
                  </a:lnTo>
                  <a:lnTo>
                    <a:pt x="348" y="727"/>
                  </a:lnTo>
                  <a:lnTo>
                    <a:pt x="349" y="680"/>
                  </a:lnTo>
                  <a:lnTo>
                    <a:pt x="349" y="727"/>
                  </a:lnTo>
                  <a:lnTo>
                    <a:pt x="350" y="713"/>
                  </a:lnTo>
                  <a:lnTo>
                    <a:pt x="350" y="727"/>
                  </a:lnTo>
                  <a:lnTo>
                    <a:pt x="351" y="721"/>
                  </a:lnTo>
                  <a:lnTo>
                    <a:pt x="351" y="727"/>
                  </a:lnTo>
                  <a:lnTo>
                    <a:pt x="352" y="726"/>
                  </a:lnTo>
                  <a:lnTo>
                    <a:pt x="352" y="727"/>
                  </a:lnTo>
                  <a:lnTo>
                    <a:pt x="353" y="718"/>
                  </a:lnTo>
                  <a:lnTo>
                    <a:pt x="353" y="727"/>
                  </a:lnTo>
                  <a:lnTo>
                    <a:pt x="354" y="706"/>
                  </a:lnTo>
                  <a:lnTo>
                    <a:pt x="354" y="727"/>
                  </a:lnTo>
                  <a:lnTo>
                    <a:pt x="355" y="431"/>
                  </a:lnTo>
                  <a:lnTo>
                    <a:pt x="355" y="727"/>
                  </a:lnTo>
                  <a:lnTo>
                    <a:pt x="356" y="521"/>
                  </a:lnTo>
                  <a:lnTo>
                    <a:pt x="356" y="727"/>
                  </a:lnTo>
                  <a:lnTo>
                    <a:pt x="357" y="727"/>
                  </a:lnTo>
                  <a:lnTo>
                    <a:pt x="357" y="639"/>
                  </a:lnTo>
                  <a:lnTo>
                    <a:pt x="358" y="727"/>
                  </a:lnTo>
                  <a:lnTo>
                    <a:pt x="358" y="695"/>
                  </a:lnTo>
                  <a:lnTo>
                    <a:pt x="359" y="705"/>
                  </a:lnTo>
                  <a:lnTo>
                    <a:pt x="359" y="727"/>
                  </a:lnTo>
                  <a:lnTo>
                    <a:pt x="360" y="726"/>
                  </a:lnTo>
                  <a:lnTo>
                    <a:pt x="360" y="727"/>
                  </a:lnTo>
                  <a:lnTo>
                    <a:pt x="361" y="727"/>
                  </a:lnTo>
                  <a:lnTo>
                    <a:pt x="361" y="727"/>
                  </a:lnTo>
                  <a:lnTo>
                    <a:pt x="363" y="727"/>
                  </a:lnTo>
                  <a:lnTo>
                    <a:pt x="363" y="726"/>
                  </a:lnTo>
                  <a:lnTo>
                    <a:pt x="363" y="727"/>
                  </a:lnTo>
                  <a:lnTo>
                    <a:pt x="365" y="727"/>
                  </a:lnTo>
                  <a:lnTo>
                    <a:pt x="365" y="727"/>
                  </a:lnTo>
                  <a:lnTo>
                    <a:pt x="365" y="727"/>
                  </a:lnTo>
                  <a:lnTo>
                    <a:pt x="366" y="719"/>
                  </a:lnTo>
                  <a:lnTo>
                    <a:pt x="366" y="727"/>
                  </a:lnTo>
                  <a:lnTo>
                    <a:pt x="367" y="721"/>
                  </a:lnTo>
                  <a:lnTo>
                    <a:pt x="367" y="727"/>
                  </a:lnTo>
                  <a:lnTo>
                    <a:pt x="368" y="727"/>
                  </a:lnTo>
                  <a:lnTo>
                    <a:pt x="368" y="713"/>
                  </a:lnTo>
                  <a:lnTo>
                    <a:pt x="369" y="434"/>
                  </a:lnTo>
                  <a:lnTo>
                    <a:pt x="369" y="727"/>
                  </a:lnTo>
                  <a:lnTo>
                    <a:pt x="370" y="516"/>
                  </a:lnTo>
                  <a:lnTo>
                    <a:pt x="370" y="727"/>
                  </a:lnTo>
                  <a:lnTo>
                    <a:pt x="371" y="641"/>
                  </a:lnTo>
                  <a:lnTo>
                    <a:pt x="371" y="727"/>
                  </a:lnTo>
                  <a:lnTo>
                    <a:pt x="372" y="698"/>
                  </a:lnTo>
                  <a:lnTo>
                    <a:pt x="372" y="727"/>
                  </a:lnTo>
                  <a:lnTo>
                    <a:pt x="373" y="718"/>
                  </a:lnTo>
                  <a:lnTo>
                    <a:pt x="373" y="727"/>
                  </a:lnTo>
                  <a:lnTo>
                    <a:pt x="374" y="715"/>
                  </a:lnTo>
                  <a:lnTo>
                    <a:pt x="374" y="727"/>
                  </a:lnTo>
                  <a:lnTo>
                    <a:pt x="375" y="726"/>
                  </a:lnTo>
                  <a:lnTo>
                    <a:pt x="375" y="727"/>
                  </a:lnTo>
                  <a:lnTo>
                    <a:pt x="376" y="726"/>
                  </a:lnTo>
                  <a:lnTo>
                    <a:pt x="376" y="727"/>
                  </a:lnTo>
                  <a:lnTo>
                    <a:pt x="377" y="727"/>
                  </a:lnTo>
                  <a:lnTo>
                    <a:pt x="377" y="727"/>
                  </a:lnTo>
                  <a:lnTo>
                    <a:pt x="378" y="727"/>
                  </a:lnTo>
                  <a:lnTo>
                    <a:pt x="378" y="725"/>
                  </a:lnTo>
                  <a:lnTo>
                    <a:pt x="379" y="725"/>
                  </a:lnTo>
                  <a:lnTo>
                    <a:pt x="379" y="727"/>
                  </a:lnTo>
                  <a:lnTo>
                    <a:pt x="380" y="717"/>
                  </a:lnTo>
                  <a:lnTo>
                    <a:pt x="380" y="727"/>
                  </a:lnTo>
                  <a:lnTo>
                    <a:pt x="381" y="717"/>
                  </a:lnTo>
                  <a:lnTo>
                    <a:pt x="381" y="727"/>
                  </a:lnTo>
                  <a:lnTo>
                    <a:pt x="382" y="718"/>
                  </a:lnTo>
                  <a:lnTo>
                    <a:pt x="382" y="727"/>
                  </a:lnTo>
                  <a:lnTo>
                    <a:pt x="383" y="715"/>
                  </a:lnTo>
                  <a:lnTo>
                    <a:pt x="383" y="727"/>
                  </a:lnTo>
                  <a:lnTo>
                    <a:pt x="384" y="690"/>
                  </a:lnTo>
                  <a:lnTo>
                    <a:pt x="384" y="727"/>
                  </a:lnTo>
                  <a:lnTo>
                    <a:pt x="385" y="701"/>
                  </a:lnTo>
                  <a:lnTo>
                    <a:pt x="385" y="727"/>
                  </a:lnTo>
                  <a:lnTo>
                    <a:pt x="386" y="717"/>
                  </a:lnTo>
                  <a:lnTo>
                    <a:pt x="386" y="727"/>
                  </a:lnTo>
                  <a:lnTo>
                    <a:pt x="387" y="726"/>
                  </a:lnTo>
                  <a:lnTo>
                    <a:pt x="387" y="727"/>
                  </a:lnTo>
                  <a:lnTo>
                    <a:pt x="388" y="727"/>
                  </a:lnTo>
                  <a:lnTo>
                    <a:pt x="388" y="715"/>
                  </a:lnTo>
                  <a:lnTo>
                    <a:pt x="389" y="719"/>
                  </a:lnTo>
                  <a:lnTo>
                    <a:pt x="389" y="727"/>
                  </a:lnTo>
                  <a:lnTo>
                    <a:pt x="390" y="722"/>
                  </a:lnTo>
                  <a:lnTo>
                    <a:pt x="390" y="727"/>
                  </a:lnTo>
                  <a:lnTo>
                    <a:pt x="391" y="725"/>
                  </a:lnTo>
                  <a:lnTo>
                    <a:pt x="391" y="727"/>
                  </a:lnTo>
                  <a:lnTo>
                    <a:pt x="392" y="719"/>
                  </a:lnTo>
                  <a:lnTo>
                    <a:pt x="392" y="727"/>
                  </a:lnTo>
                  <a:lnTo>
                    <a:pt x="393" y="724"/>
                  </a:lnTo>
                  <a:lnTo>
                    <a:pt x="393" y="727"/>
                  </a:lnTo>
                  <a:lnTo>
                    <a:pt x="394" y="727"/>
                  </a:lnTo>
                  <a:lnTo>
                    <a:pt x="394" y="726"/>
                  </a:lnTo>
                  <a:lnTo>
                    <a:pt x="395" y="723"/>
                  </a:lnTo>
                  <a:lnTo>
                    <a:pt x="395" y="727"/>
                  </a:lnTo>
                  <a:lnTo>
                    <a:pt x="396" y="723"/>
                  </a:lnTo>
                  <a:lnTo>
                    <a:pt x="396" y="727"/>
                  </a:lnTo>
                  <a:lnTo>
                    <a:pt x="397" y="727"/>
                  </a:lnTo>
                  <a:lnTo>
                    <a:pt x="397" y="724"/>
                  </a:lnTo>
                  <a:lnTo>
                    <a:pt x="398" y="712"/>
                  </a:lnTo>
                  <a:lnTo>
                    <a:pt x="398" y="727"/>
                  </a:lnTo>
                  <a:lnTo>
                    <a:pt x="399" y="717"/>
                  </a:lnTo>
                  <a:lnTo>
                    <a:pt x="399" y="727"/>
                  </a:lnTo>
                  <a:lnTo>
                    <a:pt x="400" y="722"/>
                  </a:lnTo>
                  <a:lnTo>
                    <a:pt x="400" y="727"/>
                  </a:lnTo>
                  <a:lnTo>
                    <a:pt x="401" y="720"/>
                  </a:lnTo>
                  <a:lnTo>
                    <a:pt x="401" y="727"/>
                  </a:lnTo>
                  <a:lnTo>
                    <a:pt x="402" y="727"/>
                  </a:lnTo>
                  <a:lnTo>
                    <a:pt x="402" y="727"/>
                  </a:lnTo>
                  <a:lnTo>
                    <a:pt x="403" y="726"/>
                  </a:lnTo>
                  <a:lnTo>
                    <a:pt x="403" y="727"/>
                  </a:lnTo>
                  <a:lnTo>
                    <a:pt x="404" y="717"/>
                  </a:lnTo>
                  <a:lnTo>
                    <a:pt x="404" y="727"/>
                  </a:lnTo>
                  <a:lnTo>
                    <a:pt x="405" y="714"/>
                  </a:lnTo>
                  <a:lnTo>
                    <a:pt x="405" y="727"/>
                  </a:lnTo>
                  <a:lnTo>
                    <a:pt x="406" y="723"/>
                  </a:lnTo>
                  <a:lnTo>
                    <a:pt x="406" y="727"/>
                  </a:lnTo>
                  <a:lnTo>
                    <a:pt x="407" y="712"/>
                  </a:lnTo>
                  <a:lnTo>
                    <a:pt x="407" y="727"/>
                  </a:lnTo>
                  <a:lnTo>
                    <a:pt x="408" y="727"/>
                  </a:lnTo>
                  <a:lnTo>
                    <a:pt x="408" y="704"/>
                  </a:lnTo>
                  <a:lnTo>
                    <a:pt x="409" y="711"/>
                  </a:lnTo>
                  <a:lnTo>
                    <a:pt x="409" y="727"/>
                  </a:lnTo>
                  <a:lnTo>
                    <a:pt x="410" y="719"/>
                  </a:lnTo>
                  <a:lnTo>
                    <a:pt x="410" y="727"/>
                  </a:lnTo>
                  <a:lnTo>
                    <a:pt x="411" y="720"/>
                  </a:lnTo>
                  <a:lnTo>
                    <a:pt x="411" y="727"/>
                  </a:lnTo>
                  <a:lnTo>
                    <a:pt x="412" y="701"/>
                  </a:lnTo>
                  <a:lnTo>
                    <a:pt x="412" y="727"/>
                  </a:lnTo>
                  <a:lnTo>
                    <a:pt x="413" y="726"/>
                  </a:lnTo>
                  <a:lnTo>
                    <a:pt x="413" y="727"/>
                  </a:lnTo>
                  <a:lnTo>
                    <a:pt x="414" y="722"/>
                  </a:lnTo>
                  <a:lnTo>
                    <a:pt x="414" y="727"/>
                  </a:lnTo>
                  <a:lnTo>
                    <a:pt x="415" y="727"/>
                  </a:lnTo>
                  <a:lnTo>
                    <a:pt x="415" y="727"/>
                  </a:lnTo>
                  <a:lnTo>
                    <a:pt x="416" y="727"/>
                  </a:lnTo>
                  <a:lnTo>
                    <a:pt x="416" y="727"/>
                  </a:lnTo>
                  <a:lnTo>
                    <a:pt x="417" y="727"/>
                  </a:lnTo>
                  <a:lnTo>
                    <a:pt x="417" y="727"/>
                  </a:lnTo>
                  <a:lnTo>
                    <a:pt x="418" y="727"/>
                  </a:lnTo>
                  <a:lnTo>
                    <a:pt x="418" y="723"/>
                  </a:lnTo>
                  <a:lnTo>
                    <a:pt x="419" y="727"/>
                  </a:lnTo>
                  <a:lnTo>
                    <a:pt x="419" y="727"/>
                  </a:lnTo>
                  <a:lnTo>
                    <a:pt x="420" y="718"/>
                  </a:lnTo>
                  <a:lnTo>
                    <a:pt x="420" y="727"/>
                  </a:lnTo>
                  <a:lnTo>
                    <a:pt x="421" y="720"/>
                  </a:lnTo>
                  <a:lnTo>
                    <a:pt x="421" y="727"/>
                  </a:lnTo>
                  <a:lnTo>
                    <a:pt x="422" y="716"/>
                  </a:lnTo>
                  <a:lnTo>
                    <a:pt x="422" y="727"/>
                  </a:lnTo>
                  <a:lnTo>
                    <a:pt x="423" y="719"/>
                  </a:lnTo>
                  <a:lnTo>
                    <a:pt x="423" y="727"/>
                  </a:lnTo>
                  <a:lnTo>
                    <a:pt x="424" y="726"/>
                  </a:lnTo>
                  <a:lnTo>
                    <a:pt x="424" y="727"/>
                  </a:lnTo>
                  <a:lnTo>
                    <a:pt x="425" y="713"/>
                  </a:lnTo>
                  <a:lnTo>
                    <a:pt x="425" y="727"/>
                  </a:lnTo>
                  <a:lnTo>
                    <a:pt x="426" y="718"/>
                  </a:lnTo>
                  <a:lnTo>
                    <a:pt x="426" y="727"/>
                  </a:lnTo>
                  <a:lnTo>
                    <a:pt x="427" y="718"/>
                  </a:lnTo>
                  <a:lnTo>
                    <a:pt x="427" y="727"/>
                  </a:lnTo>
                  <a:lnTo>
                    <a:pt x="428" y="727"/>
                  </a:lnTo>
                  <a:lnTo>
                    <a:pt x="428" y="719"/>
                  </a:lnTo>
                  <a:lnTo>
                    <a:pt x="429" y="721"/>
                  </a:lnTo>
                  <a:lnTo>
                    <a:pt x="429" y="727"/>
                  </a:lnTo>
                  <a:lnTo>
                    <a:pt x="430" y="725"/>
                  </a:lnTo>
                  <a:lnTo>
                    <a:pt x="430" y="727"/>
                  </a:lnTo>
                  <a:lnTo>
                    <a:pt x="431" y="727"/>
                  </a:lnTo>
                  <a:lnTo>
                    <a:pt x="431" y="727"/>
                  </a:lnTo>
                  <a:lnTo>
                    <a:pt x="432" y="724"/>
                  </a:lnTo>
                  <a:lnTo>
                    <a:pt x="432" y="727"/>
                  </a:lnTo>
                  <a:lnTo>
                    <a:pt x="433" y="727"/>
                  </a:lnTo>
                  <a:lnTo>
                    <a:pt x="433" y="727"/>
                  </a:lnTo>
                  <a:lnTo>
                    <a:pt x="434" y="720"/>
                  </a:lnTo>
                  <a:lnTo>
                    <a:pt x="434" y="727"/>
                  </a:lnTo>
                  <a:lnTo>
                    <a:pt x="435" y="727"/>
                  </a:lnTo>
                  <a:lnTo>
                    <a:pt x="435" y="727"/>
                  </a:lnTo>
                  <a:lnTo>
                    <a:pt x="436" y="719"/>
                  </a:lnTo>
                  <a:lnTo>
                    <a:pt x="436" y="727"/>
                  </a:lnTo>
                  <a:lnTo>
                    <a:pt x="437" y="727"/>
                  </a:lnTo>
                  <a:lnTo>
                    <a:pt x="437" y="704"/>
                  </a:lnTo>
                  <a:lnTo>
                    <a:pt x="438" y="726"/>
                  </a:lnTo>
                  <a:lnTo>
                    <a:pt x="438" y="727"/>
                  </a:lnTo>
                  <a:lnTo>
                    <a:pt x="439" y="721"/>
                  </a:lnTo>
                  <a:lnTo>
                    <a:pt x="439" y="727"/>
                  </a:lnTo>
                  <a:lnTo>
                    <a:pt x="440" y="727"/>
                  </a:lnTo>
                  <a:lnTo>
                    <a:pt x="440" y="727"/>
                  </a:lnTo>
                  <a:lnTo>
                    <a:pt x="441" y="712"/>
                  </a:lnTo>
                  <a:lnTo>
                    <a:pt x="441" y="727"/>
                  </a:lnTo>
                  <a:lnTo>
                    <a:pt x="442" y="714"/>
                  </a:lnTo>
                  <a:lnTo>
                    <a:pt x="442" y="727"/>
                  </a:lnTo>
                  <a:lnTo>
                    <a:pt x="443" y="721"/>
                  </a:lnTo>
                  <a:lnTo>
                    <a:pt x="443" y="727"/>
                  </a:lnTo>
                  <a:lnTo>
                    <a:pt x="444" y="727"/>
                  </a:lnTo>
                  <a:lnTo>
                    <a:pt x="444" y="727"/>
                  </a:lnTo>
                  <a:lnTo>
                    <a:pt x="445" y="724"/>
                  </a:lnTo>
                  <a:lnTo>
                    <a:pt x="445" y="727"/>
                  </a:lnTo>
                  <a:lnTo>
                    <a:pt x="446" y="727"/>
                  </a:lnTo>
                  <a:lnTo>
                    <a:pt x="446" y="727"/>
                  </a:lnTo>
                  <a:lnTo>
                    <a:pt x="447" y="727"/>
                  </a:lnTo>
                  <a:lnTo>
                    <a:pt x="447" y="725"/>
                  </a:lnTo>
                  <a:lnTo>
                    <a:pt x="448" y="720"/>
                  </a:lnTo>
                  <a:lnTo>
                    <a:pt x="448" y="727"/>
                  </a:lnTo>
                  <a:lnTo>
                    <a:pt x="449" y="712"/>
                  </a:lnTo>
                  <a:lnTo>
                    <a:pt x="449" y="727"/>
                  </a:lnTo>
                  <a:lnTo>
                    <a:pt x="450" y="714"/>
                  </a:lnTo>
                  <a:lnTo>
                    <a:pt x="450" y="727"/>
                  </a:lnTo>
                  <a:lnTo>
                    <a:pt x="451" y="722"/>
                  </a:lnTo>
                  <a:lnTo>
                    <a:pt x="451" y="727"/>
                  </a:lnTo>
                  <a:lnTo>
                    <a:pt x="452" y="717"/>
                  </a:lnTo>
                  <a:lnTo>
                    <a:pt x="452" y="727"/>
                  </a:lnTo>
                  <a:lnTo>
                    <a:pt x="453" y="727"/>
                  </a:lnTo>
                  <a:lnTo>
                    <a:pt x="453" y="727"/>
                  </a:lnTo>
                  <a:lnTo>
                    <a:pt x="454" y="723"/>
                  </a:lnTo>
                  <a:lnTo>
                    <a:pt x="454" y="727"/>
                  </a:lnTo>
                  <a:lnTo>
                    <a:pt x="455" y="727"/>
                  </a:lnTo>
                  <a:lnTo>
                    <a:pt x="455" y="727"/>
                  </a:lnTo>
                  <a:lnTo>
                    <a:pt x="456" y="726"/>
                  </a:lnTo>
                  <a:lnTo>
                    <a:pt x="456" y="727"/>
                  </a:lnTo>
                  <a:lnTo>
                    <a:pt x="457" y="727"/>
                  </a:lnTo>
                  <a:lnTo>
                    <a:pt x="457" y="715"/>
                  </a:lnTo>
                  <a:lnTo>
                    <a:pt x="458" y="718"/>
                  </a:lnTo>
                  <a:lnTo>
                    <a:pt x="458" y="727"/>
                  </a:lnTo>
                  <a:lnTo>
                    <a:pt x="459" y="726"/>
                  </a:lnTo>
                  <a:lnTo>
                    <a:pt x="459" y="727"/>
                  </a:lnTo>
                  <a:lnTo>
                    <a:pt x="460" y="727"/>
                  </a:lnTo>
                  <a:lnTo>
                    <a:pt x="460" y="727"/>
                  </a:lnTo>
                  <a:lnTo>
                    <a:pt x="461" y="727"/>
                  </a:lnTo>
                  <a:lnTo>
                    <a:pt x="461" y="726"/>
                  </a:lnTo>
                  <a:lnTo>
                    <a:pt x="462" y="720"/>
                  </a:lnTo>
                  <a:lnTo>
                    <a:pt x="462" y="727"/>
                  </a:lnTo>
                  <a:lnTo>
                    <a:pt x="463" y="723"/>
                  </a:lnTo>
                  <a:lnTo>
                    <a:pt x="463" y="727"/>
                  </a:lnTo>
                  <a:lnTo>
                    <a:pt x="464" y="707"/>
                  </a:lnTo>
                  <a:lnTo>
                    <a:pt x="464" y="727"/>
                  </a:lnTo>
                  <a:lnTo>
                    <a:pt x="465" y="711"/>
                  </a:lnTo>
                  <a:lnTo>
                    <a:pt x="465" y="727"/>
                  </a:lnTo>
                  <a:lnTo>
                    <a:pt x="466" y="727"/>
                  </a:lnTo>
                  <a:lnTo>
                    <a:pt x="466" y="719"/>
                  </a:lnTo>
                  <a:lnTo>
                    <a:pt x="467" y="716"/>
                  </a:lnTo>
                  <a:lnTo>
                    <a:pt x="467" y="727"/>
                  </a:lnTo>
                  <a:lnTo>
                    <a:pt x="468" y="724"/>
                  </a:lnTo>
                  <a:lnTo>
                    <a:pt x="468" y="727"/>
                  </a:lnTo>
                  <a:lnTo>
                    <a:pt x="469" y="723"/>
                  </a:lnTo>
                  <a:lnTo>
                    <a:pt x="469" y="727"/>
                  </a:lnTo>
                  <a:lnTo>
                    <a:pt x="470" y="727"/>
                  </a:lnTo>
                  <a:lnTo>
                    <a:pt x="470" y="713"/>
                  </a:lnTo>
                  <a:lnTo>
                    <a:pt x="471" y="713"/>
                  </a:lnTo>
                  <a:lnTo>
                    <a:pt x="471" y="727"/>
                  </a:lnTo>
                  <a:lnTo>
                    <a:pt x="472" y="667"/>
                  </a:lnTo>
                  <a:lnTo>
                    <a:pt x="472" y="727"/>
                  </a:lnTo>
                  <a:lnTo>
                    <a:pt x="473" y="717"/>
                  </a:lnTo>
                  <a:lnTo>
                    <a:pt x="473" y="727"/>
                  </a:lnTo>
                  <a:lnTo>
                    <a:pt x="474" y="703"/>
                  </a:lnTo>
                  <a:lnTo>
                    <a:pt x="474" y="727"/>
                  </a:lnTo>
                  <a:lnTo>
                    <a:pt x="475" y="726"/>
                  </a:lnTo>
                  <a:lnTo>
                    <a:pt x="475" y="727"/>
                  </a:lnTo>
                  <a:lnTo>
                    <a:pt x="476" y="727"/>
                  </a:lnTo>
                  <a:lnTo>
                    <a:pt x="476" y="723"/>
                  </a:lnTo>
                  <a:lnTo>
                    <a:pt x="477" y="727"/>
                  </a:lnTo>
                  <a:lnTo>
                    <a:pt x="477" y="715"/>
                  </a:lnTo>
                  <a:lnTo>
                    <a:pt x="478" y="392"/>
                  </a:lnTo>
                  <a:lnTo>
                    <a:pt x="478" y="727"/>
                  </a:lnTo>
                  <a:lnTo>
                    <a:pt x="479" y="727"/>
                  </a:lnTo>
                  <a:lnTo>
                    <a:pt x="479" y="606"/>
                  </a:lnTo>
                  <a:lnTo>
                    <a:pt x="480" y="723"/>
                  </a:lnTo>
                  <a:lnTo>
                    <a:pt x="480" y="727"/>
                  </a:lnTo>
                  <a:lnTo>
                    <a:pt x="481" y="703"/>
                  </a:lnTo>
                  <a:lnTo>
                    <a:pt x="481" y="727"/>
                  </a:lnTo>
                  <a:lnTo>
                    <a:pt x="482" y="720"/>
                  </a:lnTo>
                  <a:lnTo>
                    <a:pt x="482" y="727"/>
                  </a:lnTo>
                  <a:lnTo>
                    <a:pt x="483" y="723"/>
                  </a:lnTo>
                  <a:lnTo>
                    <a:pt x="483" y="727"/>
                  </a:lnTo>
                  <a:lnTo>
                    <a:pt x="484" y="725"/>
                  </a:lnTo>
                  <a:lnTo>
                    <a:pt x="484" y="727"/>
                  </a:lnTo>
                  <a:lnTo>
                    <a:pt x="485" y="722"/>
                  </a:lnTo>
                  <a:lnTo>
                    <a:pt x="485" y="727"/>
                  </a:lnTo>
                  <a:lnTo>
                    <a:pt x="486" y="727"/>
                  </a:lnTo>
                  <a:lnTo>
                    <a:pt x="486" y="724"/>
                  </a:lnTo>
                  <a:lnTo>
                    <a:pt x="487" y="719"/>
                  </a:lnTo>
                  <a:lnTo>
                    <a:pt x="487" y="727"/>
                  </a:lnTo>
                  <a:lnTo>
                    <a:pt x="488" y="724"/>
                  </a:lnTo>
                  <a:lnTo>
                    <a:pt x="488" y="727"/>
                  </a:lnTo>
                  <a:lnTo>
                    <a:pt x="489" y="726"/>
                  </a:lnTo>
                  <a:lnTo>
                    <a:pt x="489" y="727"/>
                  </a:lnTo>
                  <a:lnTo>
                    <a:pt x="490" y="723"/>
                  </a:lnTo>
                  <a:lnTo>
                    <a:pt x="490" y="727"/>
                  </a:lnTo>
                  <a:lnTo>
                    <a:pt x="491" y="727"/>
                  </a:lnTo>
                  <a:lnTo>
                    <a:pt x="491" y="727"/>
                  </a:lnTo>
                  <a:lnTo>
                    <a:pt x="492" y="718"/>
                  </a:lnTo>
                  <a:lnTo>
                    <a:pt x="492" y="727"/>
                  </a:lnTo>
                  <a:lnTo>
                    <a:pt x="493" y="701"/>
                  </a:lnTo>
                  <a:lnTo>
                    <a:pt x="493" y="727"/>
                  </a:lnTo>
                  <a:lnTo>
                    <a:pt x="494" y="727"/>
                  </a:lnTo>
                  <a:lnTo>
                    <a:pt x="494" y="710"/>
                  </a:lnTo>
                  <a:lnTo>
                    <a:pt x="495" y="727"/>
                  </a:lnTo>
                  <a:lnTo>
                    <a:pt x="495" y="717"/>
                  </a:lnTo>
                  <a:lnTo>
                    <a:pt x="496" y="716"/>
                  </a:lnTo>
                  <a:lnTo>
                    <a:pt x="496" y="727"/>
                  </a:lnTo>
                  <a:lnTo>
                    <a:pt x="497" y="727"/>
                  </a:lnTo>
                  <a:lnTo>
                    <a:pt x="497" y="717"/>
                  </a:lnTo>
                  <a:lnTo>
                    <a:pt x="498" y="708"/>
                  </a:lnTo>
                  <a:lnTo>
                    <a:pt x="498" y="727"/>
                  </a:lnTo>
                  <a:lnTo>
                    <a:pt x="499" y="727"/>
                  </a:lnTo>
                  <a:lnTo>
                    <a:pt x="499" y="610"/>
                  </a:lnTo>
                  <a:lnTo>
                    <a:pt x="500" y="719"/>
                  </a:lnTo>
                  <a:lnTo>
                    <a:pt x="500" y="727"/>
                  </a:lnTo>
                  <a:lnTo>
                    <a:pt x="501" y="651"/>
                  </a:lnTo>
                  <a:lnTo>
                    <a:pt x="501" y="727"/>
                  </a:lnTo>
                  <a:lnTo>
                    <a:pt x="502" y="727"/>
                  </a:lnTo>
                  <a:lnTo>
                    <a:pt x="502" y="727"/>
                  </a:lnTo>
                  <a:lnTo>
                    <a:pt x="503" y="727"/>
                  </a:lnTo>
                  <a:lnTo>
                    <a:pt x="503" y="318"/>
                  </a:lnTo>
                  <a:lnTo>
                    <a:pt x="504" y="727"/>
                  </a:lnTo>
                  <a:lnTo>
                    <a:pt x="504" y="724"/>
                  </a:lnTo>
                  <a:lnTo>
                    <a:pt x="505" y="566"/>
                  </a:lnTo>
                  <a:lnTo>
                    <a:pt x="505" y="727"/>
                  </a:lnTo>
                  <a:lnTo>
                    <a:pt x="506" y="715"/>
                  </a:lnTo>
                  <a:lnTo>
                    <a:pt x="506" y="727"/>
                  </a:lnTo>
                  <a:lnTo>
                    <a:pt x="507" y="727"/>
                  </a:lnTo>
                  <a:lnTo>
                    <a:pt x="507" y="692"/>
                  </a:lnTo>
                  <a:lnTo>
                    <a:pt x="508" y="677"/>
                  </a:lnTo>
                  <a:lnTo>
                    <a:pt x="508" y="727"/>
                  </a:lnTo>
                  <a:lnTo>
                    <a:pt x="509" y="716"/>
                  </a:lnTo>
                  <a:lnTo>
                    <a:pt x="509" y="727"/>
                  </a:lnTo>
                  <a:lnTo>
                    <a:pt x="510" y="727"/>
                  </a:lnTo>
                  <a:lnTo>
                    <a:pt x="510" y="716"/>
                  </a:lnTo>
                  <a:lnTo>
                    <a:pt x="511" y="722"/>
                  </a:lnTo>
                  <a:lnTo>
                    <a:pt x="511" y="727"/>
                  </a:lnTo>
                  <a:lnTo>
                    <a:pt x="512" y="717"/>
                  </a:lnTo>
                  <a:lnTo>
                    <a:pt x="512" y="727"/>
                  </a:lnTo>
                  <a:lnTo>
                    <a:pt x="513" y="727"/>
                  </a:lnTo>
                  <a:lnTo>
                    <a:pt x="513" y="727"/>
                  </a:lnTo>
                  <a:lnTo>
                    <a:pt x="514" y="725"/>
                  </a:lnTo>
                  <a:lnTo>
                    <a:pt x="514" y="727"/>
                  </a:lnTo>
                  <a:lnTo>
                    <a:pt x="515" y="727"/>
                  </a:lnTo>
                  <a:lnTo>
                    <a:pt x="515" y="727"/>
                  </a:lnTo>
                  <a:lnTo>
                    <a:pt x="516" y="717"/>
                  </a:lnTo>
                  <a:lnTo>
                    <a:pt x="516" y="727"/>
                  </a:lnTo>
                  <a:lnTo>
                    <a:pt x="517" y="726"/>
                  </a:lnTo>
                  <a:lnTo>
                    <a:pt x="517" y="727"/>
                  </a:lnTo>
                  <a:lnTo>
                    <a:pt x="518" y="727"/>
                  </a:lnTo>
                  <a:lnTo>
                    <a:pt x="518" y="727"/>
                  </a:lnTo>
                  <a:lnTo>
                    <a:pt x="519" y="727"/>
                  </a:lnTo>
                  <a:lnTo>
                    <a:pt x="519" y="727"/>
                  </a:lnTo>
                  <a:lnTo>
                    <a:pt x="521" y="727"/>
                  </a:lnTo>
                  <a:lnTo>
                    <a:pt x="521" y="727"/>
                  </a:lnTo>
                  <a:lnTo>
                    <a:pt x="521" y="727"/>
                  </a:lnTo>
                  <a:lnTo>
                    <a:pt x="522" y="719"/>
                  </a:lnTo>
                  <a:lnTo>
                    <a:pt x="522" y="727"/>
                  </a:lnTo>
                  <a:lnTo>
                    <a:pt x="523" y="727"/>
                  </a:lnTo>
                  <a:lnTo>
                    <a:pt x="523" y="721"/>
                  </a:lnTo>
                  <a:lnTo>
                    <a:pt x="524" y="726"/>
                  </a:lnTo>
                  <a:lnTo>
                    <a:pt x="524" y="727"/>
                  </a:lnTo>
                  <a:lnTo>
                    <a:pt x="525" y="726"/>
                  </a:lnTo>
                  <a:lnTo>
                    <a:pt x="525" y="727"/>
                  </a:lnTo>
                  <a:lnTo>
                    <a:pt x="526" y="727"/>
                  </a:lnTo>
                  <a:lnTo>
                    <a:pt x="526" y="726"/>
                  </a:lnTo>
                  <a:lnTo>
                    <a:pt x="527" y="724"/>
                  </a:lnTo>
                  <a:lnTo>
                    <a:pt x="527" y="727"/>
                  </a:lnTo>
                  <a:lnTo>
                    <a:pt x="528" y="727"/>
                  </a:lnTo>
                  <a:lnTo>
                    <a:pt x="528" y="718"/>
                  </a:lnTo>
                  <a:lnTo>
                    <a:pt x="529" y="700"/>
                  </a:lnTo>
                  <a:lnTo>
                    <a:pt x="529" y="727"/>
                  </a:lnTo>
                  <a:lnTo>
                    <a:pt x="530" y="727"/>
                  </a:lnTo>
                  <a:lnTo>
                    <a:pt x="530" y="653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2" y="702"/>
                  </a:lnTo>
                  <a:lnTo>
                    <a:pt x="532" y="727"/>
                  </a:lnTo>
                  <a:lnTo>
                    <a:pt x="533" y="727"/>
                  </a:lnTo>
                  <a:lnTo>
                    <a:pt x="533" y="727"/>
                  </a:lnTo>
                  <a:lnTo>
                    <a:pt x="534" y="722"/>
                  </a:lnTo>
                  <a:lnTo>
                    <a:pt x="534" y="727"/>
                  </a:lnTo>
                  <a:lnTo>
                    <a:pt x="535" y="727"/>
                  </a:lnTo>
                  <a:lnTo>
                    <a:pt x="535" y="727"/>
                  </a:lnTo>
                  <a:lnTo>
                    <a:pt x="536" y="727"/>
                  </a:lnTo>
                  <a:lnTo>
                    <a:pt x="536" y="719"/>
                  </a:lnTo>
                  <a:lnTo>
                    <a:pt x="537" y="727"/>
                  </a:lnTo>
                  <a:lnTo>
                    <a:pt x="537" y="716"/>
                  </a:lnTo>
                  <a:lnTo>
                    <a:pt x="538" y="727"/>
                  </a:lnTo>
                  <a:lnTo>
                    <a:pt x="538" y="727"/>
                  </a:lnTo>
                  <a:lnTo>
                    <a:pt x="539" y="718"/>
                  </a:lnTo>
                  <a:lnTo>
                    <a:pt x="539" y="727"/>
                  </a:lnTo>
                  <a:lnTo>
                    <a:pt x="540" y="725"/>
                  </a:lnTo>
                  <a:lnTo>
                    <a:pt x="540" y="727"/>
                  </a:lnTo>
                  <a:lnTo>
                    <a:pt x="541" y="722"/>
                  </a:lnTo>
                  <a:lnTo>
                    <a:pt x="541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4" y="727"/>
                  </a:lnTo>
                  <a:lnTo>
                    <a:pt x="544" y="727"/>
                  </a:lnTo>
                  <a:lnTo>
                    <a:pt x="545" y="725"/>
                  </a:lnTo>
                  <a:lnTo>
                    <a:pt x="545" y="727"/>
                  </a:lnTo>
                  <a:lnTo>
                    <a:pt x="546" y="727"/>
                  </a:lnTo>
                  <a:lnTo>
                    <a:pt x="546" y="727"/>
                  </a:lnTo>
                  <a:lnTo>
                    <a:pt x="547" y="727"/>
                  </a:lnTo>
                  <a:lnTo>
                    <a:pt x="547" y="727"/>
                  </a:lnTo>
                  <a:lnTo>
                    <a:pt x="548" y="725"/>
                  </a:lnTo>
                  <a:lnTo>
                    <a:pt x="548" y="727"/>
                  </a:lnTo>
                  <a:lnTo>
                    <a:pt x="549" y="724"/>
                  </a:lnTo>
                  <a:lnTo>
                    <a:pt x="549" y="727"/>
                  </a:lnTo>
                  <a:lnTo>
                    <a:pt x="550" y="717"/>
                  </a:lnTo>
                  <a:lnTo>
                    <a:pt x="550" y="727"/>
                  </a:lnTo>
                  <a:lnTo>
                    <a:pt x="551" y="727"/>
                  </a:lnTo>
                  <a:lnTo>
                    <a:pt x="551" y="727"/>
                  </a:lnTo>
                  <a:lnTo>
                    <a:pt x="552" y="725"/>
                  </a:lnTo>
                  <a:lnTo>
                    <a:pt x="552" y="727"/>
                  </a:lnTo>
                  <a:lnTo>
                    <a:pt x="553" y="727"/>
                  </a:lnTo>
                  <a:lnTo>
                    <a:pt x="553" y="727"/>
                  </a:lnTo>
                  <a:lnTo>
                    <a:pt x="554" y="717"/>
                  </a:lnTo>
                  <a:lnTo>
                    <a:pt x="554" y="727"/>
                  </a:lnTo>
                  <a:lnTo>
                    <a:pt x="555" y="719"/>
                  </a:lnTo>
                  <a:lnTo>
                    <a:pt x="555" y="727"/>
                  </a:lnTo>
                  <a:lnTo>
                    <a:pt x="556" y="727"/>
                  </a:lnTo>
                  <a:lnTo>
                    <a:pt x="556" y="724"/>
                  </a:lnTo>
                  <a:lnTo>
                    <a:pt x="557" y="727"/>
                  </a:lnTo>
                  <a:lnTo>
                    <a:pt x="557" y="708"/>
                  </a:lnTo>
                  <a:lnTo>
                    <a:pt x="558" y="719"/>
                  </a:lnTo>
                  <a:lnTo>
                    <a:pt x="558" y="727"/>
                  </a:lnTo>
                  <a:lnTo>
                    <a:pt x="559" y="719"/>
                  </a:lnTo>
                  <a:lnTo>
                    <a:pt x="559" y="727"/>
                  </a:lnTo>
                  <a:lnTo>
                    <a:pt x="560" y="727"/>
                  </a:lnTo>
                  <a:lnTo>
                    <a:pt x="560" y="727"/>
                  </a:lnTo>
                  <a:lnTo>
                    <a:pt x="561" y="721"/>
                  </a:lnTo>
                  <a:lnTo>
                    <a:pt x="561" y="727"/>
                  </a:lnTo>
                  <a:lnTo>
                    <a:pt x="562" y="720"/>
                  </a:lnTo>
                  <a:lnTo>
                    <a:pt x="562" y="727"/>
                  </a:lnTo>
                  <a:lnTo>
                    <a:pt x="563" y="727"/>
                  </a:lnTo>
                  <a:lnTo>
                    <a:pt x="563" y="722"/>
                  </a:lnTo>
                  <a:lnTo>
                    <a:pt x="564" y="726"/>
                  </a:lnTo>
                  <a:lnTo>
                    <a:pt x="564" y="727"/>
                  </a:lnTo>
                  <a:lnTo>
                    <a:pt x="565" y="726"/>
                  </a:lnTo>
                  <a:lnTo>
                    <a:pt x="565" y="727"/>
                  </a:lnTo>
                  <a:lnTo>
                    <a:pt x="566" y="727"/>
                  </a:lnTo>
                  <a:lnTo>
                    <a:pt x="566" y="726"/>
                  </a:lnTo>
                  <a:lnTo>
                    <a:pt x="567" y="726"/>
                  </a:lnTo>
                  <a:lnTo>
                    <a:pt x="567" y="727"/>
                  </a:lnTo>
                  <a:lnTo>
                    <a:pt x="568" y="719"/>
                  </a:lnTo>
                  <a:lnTo>
                    <a:pt x="568" y="727"/>
                  </a:lnTo>
                  <a:lnTo>
                    <a:pt x="569" y="727"/>
                  </a:lnTo>
                  <a:lnTo>
                    <a:pt x="569" y="727"/>
                  </a:lnTo>
                  <a:lnTo>
                    <a:pt x="570" y="725"/>
                  </a:lnTo>
                  <a:lnTo>
                    <a:pt x="570" y="727"/>
                  </a:lnTo>
                  <a:lnTo>
                    <a:pt x="571" y="727"/>
                  </a:lnTo>
                  <a:lnTo>
                    <a:pt x="571" y="727"/>
                  </a:lnTo>
                  <a:lnTo>
                    <a:pt x="572" y="727"/>
                  </a:lnTo>
                  <a:lnTo>
                    <a:pt x="572" y="727"/>
                  </a:lnTo>
                  <a:lnTo>
                    <a:pt x="573" y="727"/>
                  </a:lnTo>
                  <a:lnTo>
                    <a:pt x="573" y="727"/>
                  </a:lnTo>
                  <a:lnTo>
                    <a:pt x="574" y="727"/>
                  </a:lnTo>
                  <a:lnTo>
                    <a:pt x="574" y="727"/>
                  </a:lnTo>
                  <a:lnTo>
                    <a:pt x="575" y="727"/>
                  </a:lnTo>
                  <a:lnTo>
                    <a:pt x="575" y="727"/>
                  </a:lnTo>
                  <a:lnTo>
                    <a:pt x="576" y="727"/>
                  </a:lnTo>
                  <a:lnTo>
                    <a:pt x="576" y="724"/>
                  </a:lnTo>
                  <a:lnTo>
                    <a:pt x="577" y="722"/>
                  </a:lnTo>
                  <a:lnTo>
                    <a:pt x="577" y="727"/>
                  </a:lnTo>
                  <a:lnTo>
                    <a:pt x="578" y="726"/>
                  </a:lnTo>
                  <a:lnTo>
                    <a:pt x="578" y="727"/>
                  </a:lnTo>
                  <a:lnTo>
                    <a:pt x="579" y="712"/>
                  </a:lnTo>
                  <a:lnTo>
                    <a:pt x="579" y="727"/>
                  </a:lnTo>
                  <a:lnTo>
                    <a:pt x="580" y="727"/>
                  </a:lnTo>
                  <a:lnTo>
                    <a:pt x="580" y="725"/>
                  </a:lnTo>
                  <a:lnTo>
                    <a:pt x="581" y="723"/>
                  </a:lnTo>
                  <a:lnTo>
                    <a:pt x="581" y="727"/>
                  </a:lnTo>
                  <a:lnTo>
                    <a:pt x="582" y="727"/>
                  </a:lnTo>
                  <a:lnTo>
                    <a:pt x="582" y="727"/>
                  </a:lnTo>
                  <a:lnTo>
                    <a:pt x="583" y="694"/>
                  </a:lnTo>
                  <a:lnTo>
                    <a:pt x="583" y="727"/>
                  </a:lnTo>
                  <a:lnTo>
                    <a:pt x="584" y="727"/>
                  </a:lnTo>
                  <a:lnTo>
                    <a:pt x="584" y="727"/>
                  </a:lnTo>
                  <a:lnTo>
                    <a:pt x="585" y="715"/>
                  </a:lnTo>
                  <a:lnTo>
                    <a:pt x="585" y="727"/>
                  </a:lnTo>
                  <a:lnTo>
                    <a:pt x="586" y="727"/>
                  </a:lnTo>
                  <a:lnTo>
                    <a:pt x="586" y="724"/>
                  </a:lnTo>
                  <a:lnTo>
                    <a:pt x="587" y="725"/>
                  </a:lnTo>
                  <a:lnTo>
                    <a:pt x="587" y="727"/>
                  </a:lnTo>
                  <a:lnTo>
                    <a:pt x="588" y="727"/>
                  </a:lnTo>
                  <a:lnTo>
                    <a:pt x="588" y="726"/>
                  </a:lnTo>
                  <a:lnTo>
                    <a:pt x="589" y="717"/>
                  </a:lnTo>
                  <a:lnTo>
                    <a:pt x="589" y="727"/>
                  </a:lnTo>
                  <a:lnTo>
                    <a:pt x="590" y="717"/>
                  </a:lnTo>
                  <a:lnTo>
                    <a:pt x="590" y="727"/>
                  </a:lnTo>
                  <a:lnTo>
                    <a:pt x="591" y="524"/>
                  </a:lnTo>
                  <a:lnTo>
                    <a:pt x="591" y="727"/>
                  </a:lnTo>
                  <a:lnTo>
                    <a:pt x="592" y="560"/>
                  </a:lnTo>
                  <a:lnTo>
                    <a:pt x="592" y="727"/>
                  </a:lnTo>
                  <a:lnTo>
                    <a:pt x="593" y="641"/>
                  </a:lnTo>
                  <a:lnTo>
                    <a:pt x="593" y="727"/>
                  </a:lnTo>
                  <a:lnTo>
                    <a:pt x="594" y="697"/>
                  </a:lnTo>
                  <a:lnTo>
                    <a:pt x="594" y="727"/>
                  </a:lnTo>
                  <a:lnTo>
                    <a:pt x="595" y="719"/>
                  </a:lnTo>
                  <a:lnTo>
                    <a:pt x="595" y="727"/>
                  </a:lnTo>
                  <a:lnTo>
                    <a:pt x="596" y="725"/>
                  </a:lnTo>
                  <a:lnTo>
                    <a:pt x="596" y="727"/>
                  </a:lnTo>
                  <a:lnTo>
                    <a:pt x="597" y="727"/>
                  </a:lnTo>
                  <a:lnTo>
                    <a:pt x="597" y="727"/>
                  </a:lnTo>
                  <a:lnTo>
                    <a:pt x="598" y="727"/>
                  </a:lnTo>
                  <a:lnTo>
                    <a:pt x="598" y="727"/>
                  </a:lnTo>
                  <a:lnTo>
                    <a:pt x="599" y="726"/>
                  </a:lnTo>
                  <a:lnTo>
                    <a:pt x="599" y="727"/>
                  </a:lnTo>
                  <a:lnTo>
                    <a:pt x="601" y="727"/>
                  </a:lnTo>
                  <a:lnTo>
                    <a:pt x="601" y="686"/>
                  </a:lnTo>
                  <a:lnTo>
                    <a:pt x="601" y="727"/>
                  </a:lnTo>
                  <a:lnTo>
                    <a:pt x="602" y="724"/>
                  </a:lnTo>
                  <a:lnTo>
                    <a:pt x="602" y="727"/>
                  </a:lnTo>
                  <a:lnTo>
                    <a:pt x="603" y="714"/>
                  </a:lnTo>
                  <a:lnTo>
                    <a:pt x="603" y="727"/>
                  </a:lnTo>
                  <a:lnTo>
                    <a:pt x="604" y="704"/>
                  </a:lnTo>
                  <a:lnTo>
                    <a:pt x="604" y="727"/>
                  </a:lnTo>
                  <a:lnTo>
                    <a:pt x="605" y="727"/>
                  </a:lnTo>
                  <a:lnTo>
                    <a:pt x="605" y="707"/>
                  </a:lnTo>
                  <a:lnTo>
                    <a:pt x="606" y="727"/>
                  </a:lnTo>
                  <a:lnTo>
                    <a:pt x="606" y="331"/>
                  </a:lnTo>
                  <a:lnTo>
                    <a:pt x="607" y="562"/>
                  </a:lnTo>
                  <a:lnTo>
                    <a:pt x="607" y="727"/>
                  </a:lnTo>
                  <a:lnTo>
                    <a:pt x="608" y="658"/>
                  </a:lnTo>
                  <a:lnTo>
                    <a:pt x="608" y="727"/>
                  </a:lnTo>
                  <a:lnTo>
                    <a:pt x="609" y="704"/>
                  </a:lnTo>
                  <a:lnTo>
                    <a:pt x="609" y="727"/>
                  </a:lnTo>
                  <a:lnTo>
                    <a:pt x="610" y="712"/>
                  </a:lnTo>
                  <a:lnTo>
                    <a:pt x="610" y="727"/>
                  </a:lnTo>
                  <a:lnTo>
                    <a:pt x="611" y="715"/>
                  </a:lnTo>
                  <a:lnTo>
                    <a:pt x="611" y="727"/>
                  </a:lnTo>
                  <a:lnTo>
                    <a:pt x="612" y="718"/>
                  </a:lnTo>
                  <a:lnTo>
                    <a:pt x="612" y="727"/>
                  </a:lnTo>
                  <a:lnTo>
                    <a:pt x="613" y="722"/>
                  </a:lnTo>
                  <a:lnTo>
                    <a:pt x="613" y="727"/>
                  </a:lnTo>
                  <a:lnTo>
                    <a:pt x="614" y="724"/>
                  </a:lnTo>
                  <a:lnTo>
                    <a:pt x="614" y="727"/>
                  </a:lnTo>
                  <a:lnTo>
                    <a:pt x="615" y="727"/>
                  </a:lnTo>
                  <a:lnTo>
                    <a:pt x="615" y="726"/>
                  </a:lnTo>
                  <a:lnTo>
                    <a:pt x="616" y="717"/>
                  </a:lnTo>
                  <a:lnTo>
                    <a:pt x="616" y="727"/>
                  </a:lnTo>
                  <a:lnTo>
                    <a:pt x="617" y="722"/>
                  </a:lnTo>
                  <a:lnTo>
                    <a:pt x="617" y="727"/>
                  </a:lnTo>
                  <a:lnTo>
                    <a:pt x="618" y="722"/>
                  </a:lnTo>
                  <a:lnTo>
                    <a:pt x="618" y="727"/>
                  </a:lnTo>
                  <a:lnTo>
                    <a:pt x="619" y="724"/>
                  </a:lnTo>
                  <a:lnTo>
                    <a:pt x="619" y="727"/>
                  </a:lnTo>
                  <a:lnTo>
                    <a:pt x="620" y="681"/>
                  </a:lnTo>
                  <a:lnTo>
                    <a:pt x="620" y="727"/>
                  </a:lnTo>
                  <a:lnTo>
                    <a:pt x="621" y="689"/>
                  </a:lnTo>
                  <a:lnTo>
                    <a:pt x="621" y="727"/>
                  </a:lnTo>
                  <a:lnTo>
                    <a:pt x="622" y="706"/>
                  </a:lnTo>
                  <a:lnTo>
                    <a:pt x="622" y="727"/>
                  </a:lnTo>
                  <a:lnTo>
                    <a:pt x="623" y="576"/>
                  </a:lnTo>
                  <a:lnTo>
                    <a:pt x="623" y="727"/>
                  </a:lnTo>
                  <a:lnTo>
                    <a:pt x="624" y="726"/>
                  </a:lnTo>
                  <a:lnTo>
                    <a:pt x="624" y="727"/>
                  </a:lnTo>
                  <a:lnTo>
                    <a:pt x="625" y="727"/>
                  </a:lnTo>
                  <a:lnTo>
                    <a:pt x="625" y="667"/>
                  </a:lnTo>
                  <a:lnTo>
                    <a:pt x="626" y="713"/>
                  </a:lnTo>
                  <a:lnTo>
                    <a:pt x="626" y="727"/>
                  </a:lnTo>
                  <a:lnTo>
                    <a:pt x="627" y="710"/>
                  </a:lnTo>
                  <a:lnTo>
                    <a:pt x="627" y="727"/>
                  </a:lnTo>
                  <a:lnTo>
                    <a:pt x="628" y="603"/>
                  </a:lnTo>
                  <a:lnTo>
                    <a:pt x="628" y="727"/>
                  </a:lnTo>
                  <a:lnTo>
                    <a:pt x="629" y="723"/>
                  </a:lnTo>
                  <a:lnTo>
                    <a:pt x="629" y="727"/>
                  </a:lnTo>
                  <a:lnTo>
                    <a:pt x="630" y="686"/>
                  </a:lnTo>
                  <a:lnTo>
                    <a:pt x="630" y="727"/>
                  </a:lnTo>
                  <a:lnTo>
                    <a:pt x="631" y="726"/>
                  </a:lnTo>
                  <a:lnTo>
                    <a:pt x="631" y="727"/>
                  </a:lnTo>
                  <a:lnTo>
                    <a:pt x="632" y="727"/>
                  </a:lnTo>
                  <a:lnTo>
                    <a:pt x="632" y="715"/>
                  </a:lnTo>
                  <a:lnTo>
                    <a:pt x="633" y="726"/>
                  </a:lnTo>
                  <a:lnTo>
                    <a:pt x="633" y="727"/>
                  </a:lnTo>
                  <a:lnTo>
                    <a:pt x="634" y="696"/>
                  </a:lnTo>
                  <a:lnTo>
                    <a:pt x="634" y="727"/>
                  </a:lnTo>
                  <a:lnTo>
                    <a:pt x="635" y="727"/>
                  </a:lnTo>
                  <a:lnTo>
                    <a:pt x="635" y="705"/>
                  </a:lnTo>
                  <a:lnTo>
                    <a:pt x="636" y="713"/>
                  </a:lnTo>
                  <a:lnTo>
                    <a:pt x="636" y="727"/>
                  </a:lnTo>
                  <a:lnTo>
                    <a:pt x="637" y="722"/>
                  </a:lnTo>
                  <a:lnTo>
                    <a:pt x="637" y="727"/>
                  </a:lnTo>
                  <a:lnTo>
                    <a:pt x="638" y="726"/>
                  </a:lnTo>
                  <a:lnTo>
                    <a:pt x="638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40" y="703"/>
                  </a:lnTo>
                  <a:lnTo>
                    <a:pt x="640" y="727"/>
                  </a:lnTo>
                  <a:lnTo>
                    <a:pt x="641" y="707"/>
                  </a:lnTo>
                  <a:lnTo>
                    <a:pt x="641" y="727"/>
                  </a:lnTo>
                  <a:lnTo>
                    <a:pt x="642" y="717"/>
                  </a:lnTo>
                  <a:lnTo>
                    <a:pt x="642" y="727"/>
                  </a:lnTo>
                  <a:lnTo>
                    <a:pt x="643" y="722"/>
                  </a:lnTo>
                  <a:lnTo>
                    <a:pt x="643" y="727"/>
                  </a:lnTo>
                  <a:lnTo>
                    <a:pt x="644" y="727"/>
                  </a:lnTo>
                  <a:lnTo>
                    <a:pt x="644" y="726"/>
                  </a:lnTo>
                  <a:lnTo>
                    <a:pt x="645" y="727"/>
                  </a:lnTo>
                  <a:lnTo>
                    <a:pt x="645" y="718"/>
                  </a:lnTo>
                  <a:lnTo>
                    <a:pt x="646" y="718"/>
                  </a:lnTo>
                  <a:lnTo>
                    <a:pt x="646" y="727"/>
                  </a:lnTo>
                  <a:lnTo>
                    <a:pt x="647" y="726"/>
                  </a:lnTo>
                  <a:lnTo>
                    <a:pt x="647" y="727"/>
                  </a:lnTo>
                  <a:lnTo>
                    <a:pt x="648" y="727"/>
                  </a:lnTo>
                  <a:lnTo>
                    <a:pt x="648" y="727"/>
                  </a:lnTo>
                  <a:lnTo>
                    <a:pt x="649" y="727"/>
                  </a:lnTo>
                  <a:lnTo>
                    <a:pt x="649" y="727"/>
                  </a:lnTo>
                  <a:lnTo>
                    <a:pt x="650" y="726"/>
                  </a:lnTo>
                  <a:lnTo>
                    <a:pt x="650" y="727"/>
                  </a:lnTo>
                  <a:lnTo>
                    <a:pt x="651" y="723"/>
                  </a:lnTo>
                  <a:lnTo>
                    <a:pt x="651" y="727"/>
                  </a:lnTo>
                  <a:lnTo>
                    <a:pt x="652" y="727"/>
                  </a:lnTo>
                  <a:lnTo>
                    <a:pt x="652" y="719"/>
                  </a:lnTo>
                  <a:lnTo>
                    <a:pt x="653" y="726"/>
                  </a:lnTo>
                  <a:lnTo>
                    <a:pt x="653" y="727"/>
                  </a:lnTo>
                  <a:lnTo>
                    <a:pt x="654" y="727"/>
                  </a:lnTo>
                  <a:lnTo>
                    <a:pt x="654" y="727"/>
                  </a:lnTo>
                  <a:lnTo>
                    <a:pt x="655" y="726"/>
                  </a:lnTo>
                  <a:lnTo>
                    <a:pt x="655" y="727"/>
                  </a:lnTo>
                  <a:lnTo>
                    <a:pt x="656" y="581"/>
                  </a:lnTo>
                  <a:lnTo>
                    <a:pt x="656" y="727"/>
                  </a:lnTo>
                  <a:lnTo>
                    <a:pt x="657" y="671"/>
                  </a:lnTo>
                  <a:lnTo>
                    <a:pt x="657" y="727"/>
                  </a:lnTo>
                  <a:lnTo>
                    <a:pt x="658" y="718"/>
                  </a:lnTo>
                  <a:lnTo>
                    <a:pt x="658" y="727"/>
                  </a:lnTo>
                  <a:lnTo>
                    <a:pt x="659" y="711"/>
                  </a:lnTo>
                  <a:lnTo>
                    <a:pt x="659" y="727"/>
                  </a:lnTo>
                  <a:lnTo>
                    <a:pt x="660" y="725"/>
                  </a:lnTo>
                  <a:lnTo>
                    <a:pt x="660" y="727"/>
                  </a:lnTo>
                  <a:lnTo>
                    <a:pt x="661" y="727"/>
                  </a:lnTo>
                  <a:lnTo>
                    <a:pt x="661" y="721"/>
                  </a:lnTo>
                  <a:lnTo>
                    <a:pt x="662" y="718"/>
                  </a:lnTo>
                  <a:lnTo>
                    <a:pt x="662" y="727"/>
                  </a:lnTo>
                  <a:lnTo>
                    <a:pt x="663" y="700"/>
                  </a:lnTo>
                  <a:lnTo>
                    <a:pt x="663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5" y="727"/>
                  </a:lnTo>
                  <a:lnTo>
                    <a:pt x="665" y="712"/>
                  </a:lnTo>
                  <a:lnTo>
                    <a:pt x="666" y="725"/>
                  </a:lnTo>
                  <a:lnTo>
                    <a:pt x="666" y="727"/>
                  </a:lnTo>
                  <a:lnTo>
                    <a:pt x="667" y="726"/>
                  </a:lnTo>
                  <a:lnTo>
                    <a:pt x="667" y="727"/>
                  </a:lnTo>
                  <a:lnTo>
                    <a:pt x="668" y="725"/>
                  </a:lnTo>
                  <a:lnTo>
                    <a:pt x="668" y="727"/>
                  </a:lnTo>
                  <a:lnTo>
                    <a:pt x="669" y="727"/>
                  </a:lnTo>
                  <a:lnTo>
                    <a:pt x="669" y="727"/>
                  </a:lnTo>
                  <a:lnTo>
                    <a:pt x="670" y="720"/>
                  </a:lnTo>
                  <a:lnTo>
                    <a:pt x="670" y="727"/>
                  </a:lnTo>
                  <a:lnTo>
                    <a:pt x="671" y="727"/>
                  </a:lnTo>
                  <a:lnTo>
                    <a:pt x="671" y="727"/>
                  </a:lnTo>
                  <a:lnTo>
                    <a:pt x="672" y="715"/>
                  </a:lnTo>
                  <a:lnTo>
                    <a:pt x="672" y="727"/>
                  </a:lnTo>
                  <a:lnTo>
                    <a:pt x="673" y="721"/>
                  </a:lnTo>
                  <a:lnTo>
                    <a:pt x="673" y="727"/>
                  </a:lnTo>
                  <a:lnTo>
                    <a:pt x="674" y="528"/>
                  </a:lnTo>
                  <a:lnTo>
                    <a:pt x="674" y="727"/>
                  </a:lnTo>
                  <a:lnTo>
                    <a:pt x="675" y="727"/>
                  </a:lnTo>
                  <a:lnTo>
                    <a:pt x="675" y="630"/>
                  </a:lnTo>
                  <a:lnTo>
                    <a:pt x="676" y="727"/>
                  </a:lnTo>
                  <a:lnTo>
                    <a:pt x="676" y="727"/>
                  </a:lnTo>
                  <a:lnTo>
                    <a:pt x="677" y="694"/>
                  </a:lnTo>
                  <a:lnTo>
                    <a:pt x="677" y="727"/>
                  </a:lnTo>
                  <a:lnTo>
                    <a:pt x="679" y="727"/>
                  </a:lnTo>
                  <a:lnTo>
                    <a:pt x="679" y="720"/>
                  </a:lnTo>
                  <a:lnTo>
                    <a:pt x="679" y="727"/>
                  </a:lnTo>
                  <a:lnTo>
                    <a:pt x="680" y="722"/>
                  </a:lnTo>
                  <a:lnTo>
                    <a:pt x="680" y="727"/>
                  </a:lnTo>
                  <a:lnTo>
                    <a:pt x="681" y="727"/>
                  </a:lnTo>
                  <a:lnTo>
                    <a:pt x="681" y="720"/>
                  </a:lnTo>
                  <a:lnTo>
                    <a:pt x="682" y="727"/>
                  </a:lnTo>
                  <a:lnTo>
                    <a:pt x="682" y="727"/>
                  </a:lnTo>
                  <a:lnTo>
                    <a:pt x="683" y="693"/>
                  </a:lnTo>
                  <a:lnTo>
                    <a:pt x="683" y="727"/>
                  </a:lnTo>
                  <a:lnTo>
                    <a:pt x="684" y="727"/>
                  </a:lnTo>
                  <a:lnTo>
                    <a:pt x="684" y="697"/>
                  </a:lnTo>
                  <a:lnTo>
                    <a:pt x="685" y="727"/>
                  </a:lnTo>
                  <a:lnTo>
                    <a:pt x="685" y="712"/>
                  </a:lnTo>
                  <a:lnTo>
                    <a:pt x="686" y="717"/>
                  </a:lnTo>
                  <a:lnTo>
                    <a:pt x="686" y="727"/>
                  </a:lnTo>
                  <a:lnTo>
                    <a:pt x="687" y="727"/>
                  </a:lnTo>
                  <a:lnTo>
                    <a:pt x="687" y="727"/>
                  </a:lnTo>
                  <a:lnTo>
                    <a:pt x="688" y="695"/>
                  </a:lnTo>
                  <a:lnTo>
                    <a:pt x="688" y="727"/>
                  </a:lnTo>
                  <a:lnTo>
                    <a:pt x="690" y="727"/>
                  </a:lnTo>
                  <a:lnTo>
                    <a:pt x="690" y="716"/>
                  </a:lnTo>
                  <a:lnTo>
                    <a:pt x="690" y="727"/>
                  </a:lnTo>
                  <a:lnTo>
                    <a:pt x="692" y="727"/>
                  </a:lnTo>
                  <a:lnTo>
                    <a:pt x="692" y="713"/>
                  </a:lnTo>
                  <a:lnTo>
                    <a:pt x="692" y="727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94" y="727"/>
                  </a:lnTo>
                  <a:lnTo>
                    <a:pt x="694" y="718"/>
                  </a:lnTo>
                  <a:lnTo>
                    <a:pt x="695" y="727"/>
                  </a:lnTo>
                  <a:lnTo>
                    <a:pt x="695" y="718"/>
                  </a:lnTo>
                  <a:lnTo>
                    <a:pt x="696" y="722"/>
                  </a:lnTo>
                  <a:lnTo>
                    <a:pt x="696" y="727"/>
                  </a:lnTo>
                  <a:lnTo>
                    <a:pt x="697" y="725"/>
                  </a:lnTo>
                  <a:lnTo>
                    <a:pt x="697" y="727"/>
                  </a:lnTo>
                  <a:lnTo>
                    <a:pt x="698" y="727"/>
                  </a:lnTo>
                  <a:lnTo>
                    <a:pt x="698" y="727"/>
                  </a:lnTo>
                  <a:lnTo>
                    <a:pt x="699" y="654"/>
                  </a:lnTo>
                  <a:lnTo>
                    <a:pt x="699" y="727"/>
                  </a:lnTo>
                  <a:lnTo>
                    <a:pt x="700" y="662"/>
                  </a:lnTo>
                  <a:lnTo>
                    <a:pt x="700" y="727"/>
                  </a:lnTo>
                  <a:lnTo>
                    <a:pt x="701" y="727"/>
                  </a:lnTo>
                  <a:lnTo>
                    <a:pt x="701" y="690"/>
                  </a:lnTo>
                  <a:lnTo>
                    <a:pt x="702" y="712"/>
                  </a:lnTo>
                  <a:lnTo>
                    <a:pt x="702" y="727"/>
                  </a:lnTo>
                  <a:lnTo>
                    <a:pt x="703" y="509"/>
                  </a:lnTo>
                  <a:lnTo>
                    <a:pt x="703" y="727"/>
                  </a:lnTo>
                  <a:lnTo>
                    <a:pt x="704" y="727"/>
                  </a:lnTo>
                  <a:lnTo>
                    <a:pt x="704" y="624"/>
                  </a:lnTo>
                  <a:lnTo>
                    <a:pt x="705" y="687"/>
                  </a:lnTo>
                  <a:lnTo>
                    <a:pt x="705" y="727"/>
                  </a:lnTo>
                  <a:lnTo>
                    <a:pt x="706" y="668"/>
                  </a:lnTo>
                  <a:lnTo>
                    <a:pt x="706" y="727"/>
                  </a:lnTo>
                  <a:lnTo>
                    <a:pt x="707" y="727"/>
                  </a:lnTo>
                  <a:lnTo>
                    <a:pt x="707" y="727"/>
                  </a:lnTo>
                  <a:lnTo>
                    <a:pt x="708" y="727"/>
                  </a:lnTo>
                  <a:lnTo>
                    <a:pt x="708" y="702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10" y="580"/>
                  </a:lnTo>
                  <a:lnTo>
                    <a:pt x="710" y="727"/>
                  </a:lnTo>
                  <a:lnTo>
                    <a:pt x="711" y="718"/>
                  </a:lnTo>
                  <a:lnTo>
                    <a:pt x="711" y="727"/>
                  </a:lnTo>
                  <a:lnTo>
                    <a:pt x="712" y="663"/>
                  </a:lnTo>
                  <a:lnTo>
                    <a:pt x="712" y="727"/>
                  </a:lnTo>
                  <a:lnTo>
                    <a:pt x="713" y="727"/>
                  </a:lnTo>
                  <a:lnTo>
                    <a:pt x="713" y="727"/>
                  </a:lnTo>
                  <a:lnTo>
                    <a:pt x="714" y="707"/>
                  </a:lnTo>
                  <a:lnTo>
                    <a:pt x="714" y="727"/>
                  </a:lnTo>
                  <a:lnTo>
                    <a:pt x="715" y="727"/>
                  </a:lnTo>
                  <a:lnTo>
                    <a:pt x="715" y="695"/>
                  </a:lnTo>
                  <a:lnTo>
                    <a:pt x="716" y="699"/>
                  </a:lnTo>
                  <a:lnTo>
                    <a:pt x="716" y="727"/>
                  </a:lnTo>
                  <a:lnTo>
                    <a:pt x="717" y="713"/>
                  </a:lnTo>
                  <a:lnTo>
                    <a:pt x="717" y="727"/>
                  </a:lnTo>
                  <a:lnTo>
                    <a:pt x="718" y="721"/>
                  </a:lnTo>
                  <a:lnTo>
                    <a:pt x="718" y="727"/>
                  </a:lnTo>
                  <a:lnTo>
                    <a:pt x="719" y="727"/>
                  </a:lnTo>
                  <a:lnTo>
                    <a:pt x="719" y="727"/>
                  </a:lnTo>
                  <a:lnTo>
                    <a:pt x="720" y="727"/>
                  </a:lnTo>
                  <a:lnTo>
                    <a:pt x="720" y="727"/>
                  </a:lnTo>
                  <a:lnTo>
                    <a:pt x="721" y="726"/>
                  </a:lnTo>
                  <a:lnTo>
                    <a:pt x="721" y="727"/>
                  </a:lnTo>
                  <a:lnTo>
                    <a:pt x="723" y="727"/>
                  </a:lnTo>
                  <a:lnTo>
                    <a:pt x="723" y="727"/>
                  </a:lnTo>
                  <a:lnTo>
                    <a:pt x="723" y="727"/>
                  </a:lnTo>
                  <a:lnTo>
                    <a:pt x="724" y="727"/>
                  </a:lnTo>
                  <a:lnTo>
                    <a:pt x="724" y="722"/>
                  </a:lnTo>
                  <a:lnTo>
                    <a:pt x="725" y="725"/>
                  </a:lnTo>
                  <a:lnTo>
                    <a:pt x="725" y="727"/>
                  </a:lnTo>
                  <a:lnTo>
                    <a:pt x="726" y="726"/>
                  </a:lnTo>
                  <a:lnTo>
                    <a:pt x="726" y="727"/>
                  </a:lnTo>
                  <a:lnTo>
                    <a:pt x="727" y="727"/>
                  </a:lnTo>
                  <a:lnTo>
                    <a:pt x="727" y="727"/>
                  </a:lnTo>
                  <a:lnTo>
                    <a:pt x="728" y="725"/>
                  </a:lnTo>
                  <a:lnTo>
                    <a:pt x="728" y="727"/>
                  </a:lnTo>
                  <a:lnTo>
                    <a:pt x="729" y="727"/>
                  </a:lnTo>
                  <a:lnTo>
                    <a:pt x="729" y="727"/>
                  </a:lnTo>
                  <a:lnTo>
                    <a:pt x="730" y="727"/>
                  </a:lnTo>
                  <a:lnTo>
                    <a:pt x="730" y="727"/>
                  </a:lnTo>
                  <a:lnTo>
                    <a:pt x="731" y="727"/>
                  </a:lnTo>
                  <a:lnTo>
                    <a:pt x="731" y="727"/>
                  </a:lnTo>
                  <a:lnTo>
                    <a:pt x="732" y="717"/>
                  </a:lnTo>
                  <a:lnTo>
                    <a:pt x="732" y="727"/>
                  </a:lnTo>
                  <a:lnTo>
                    <a:pt x="733" y="727"/>
                  </a:lnTo>
                  <a:lnTo>
                    <a:pt x="733" y="727"/>
                  </a:lnTo>
                  <a:lnTo>
                    <a:pt x="734" y="727"/>
                  </a:lnTo>
                  <a:lnTo>
                    <a:pt x="734" y="717"/>
                  </a:lnTo>
                  <a:lnTo>
                    <a:pt x="735" y="665"/>
                  </a:lnTo>
                  <a:lnTo>
                    <a:pt x="735" y="727"/>
                  </a:lnTo>
                  <a:lnTo>
                    <a:pt x="736" y="727"/>
                  </a:lnTo>
                  <a:lnTo>
                    <a:pt x="736" y="727"/>
                  </a:lnTo>
                  <a:lnTo>
                    <a:pt x="737" y="699"/>
                  </a:lnTo>
                  <a:lnTo>
                    <a:pt x="737" y="727"/>
                  </a:lnTo>
                  <a:lnTo>
                    <a:pt x="738" y="727"/>
                  </a:lnTo>
                  <a:lnTo>
                    <a:pt x="738" y="727"/>
                  </a:lnTo>
                  <a:lnTo>
                    <a:pt x="739" y="709"/>
                  </a:lnTo>
                  <a:lnTo>
                    <a:pt x="739" y="727"/>
                  </a:lnTo>
                  <a:lnTo>
                    <a:pt x="740" y="727"/>
                  </a:lnTo>
                  <a:lnTo>
                    <a:pt x="740" y="727"/>
                  </a:lnTo>
                  <a:lnTo>
                    <a:pt x="741" y="718"/>
                  </a:lnTo>
                  <a:lnTo>
                    <a:pt x="741" y="727"/>
                  </a:lnTo>
                  <a:lnTo>
                    <a:pt x="742" y="727"/>
                  </a:lnTo>
                  <a:lnTo>
                    <a:pt x="742" y="727"/>
                  </a:lnTo>
                  <a:lnTo>
                    <a:pt x="743" y="723"/>
                  </a:lnTo>
                  <a:lnTo>
                    <a:pt x="743" y="727"/>
                  </a:lnTo>
                  <a:lnTo>
                    <a:pt x="744" y="727"/>
                  </a:lnTo>
                  <a:lnTo>
                    <a:pt x="744" y="680"/>
                  </a:lnTo>
                  <a:lnTo>
                    <a:pt x="745" y="704"/>
                  </a:lnTo>
                  <a:lnTo>
                    <a:pt x="745" y="727"/>
                  </a:lnTo>
                  <a:lnTo>
                    <a:pt x="746" y="727"/>
                  </a:lnTo>
                  <a:lnTo>
                    <a:pt x="746" y="717"/>
                  </a:lnTo>
                  <a:lnTo>
                    <a:pt x="747" y="726"/>
                  </a:lnTo>
                  <a:lnTo>
                    <a:pt x="747" y="727"/>
                  </a:lnTo>
                  <a:lnTo>
                    <a:pt x="748" y="727"/>
                  </a:lnTo>
                  <a:lnTo>
                    <a:pt x="748" y="727"/>
                  </a:lnTo>
                  <a:lnTo>
                    <a:pt x="749" y="727"/>
                  </a:lnTo>
                  <a:lnTo>
                    <a:pt x="749" y="727"/>
                  </a:lnTo>
                  <a:lnTo>
                    <a:pt x="750" y="722"/>
                  </a:lnTo>
                  <a:lnTo>
                    <a:pt x="750" y="727"/>
                  </a:lnTo>
                  <a:lnTo>
                    <a:pt x="751" y="726"/>
                  </a:lnTo>
                  <a:lnTo>
                    <a:pt x="751" y="727"/>
                  </a:lnTo>
                  <a:lnTo>
                    <a:pt x="752" y="726"/>
                  </a:lnTo>
                  <a:lnTo>
                    <a:pt x="752" y="727"/>
                  </a:lnTo>
                  <a:lnTo>
                    <a:pt x="753" y="727"/>
                  </a:lnTo>
                  <a:lnTo>
                    <a:pt x="753" y="727"/>
                  </a:lnTo>
                  <a:lnTo>
                    <a:pt x="754" y="726"/>
                  </a:lnTo>
                  <a:lnTo>
                    <a:pt x="754" y="727"/>
                  </a:lnTo>
                  <a:lnTo>
                    <a:pt x="755" y="726"/>
                  </a:lnTo>
                  <a:lnTo>
                    <a:pt x="755" y="727"/>
                  </a:lnTo>
                  <a:lnTo>
                    <a:pt x="756" y="724"/>
                  </a:lnTo>
                  <a:lnTo>
                    <a:pt x="756" y="727"/>
                  </a:lnTo>
                  <a:lnTo>
                    <a:pt x="757" y="727"/>
                  </a:lnTo>
                  <a:lnTo>
                    <a:pt x="757" y="722"/>
                  </a:lnTo>
                  <a:lnTo>
                    <a:pt x="758" y="653"/>
                  </a:lnTo>
                  <a:lnTo>
                    <a:pt x="758" y="727"/>
                  </a:lnTo>
                  <a:lnTo>
                    <a:pt x="759" y="654"/>
                  </a:lnTo>
                  <a:lnTo>
                    <a:pt x="759" y="727"/>
                  </a:lnTo>
                  <a:lnTo>
                    <a:pt x="760" y="684"/>
                  </a:lnTo>
                  <a:lnTo>
                    <a:pt x="760" y="727"/>
                  </a:lnTo>
                  <a:lnTo>
                    <a:pt x="761" y="705"/>
                  </a:lnTo>
                  <a:lnTo>
                    <a:pt x="761" y="727"/>
                  </a:lnTo>
                  <a:lnTo>
                    <a:pt x="762" y="720"/>
                  </a:lnTo>
                  <a:lnTo>
                    <a:pt x="762" y="727"/>
                  </a:lnTo>
                  <a:lnTo>
                    <a:pt x="763" y="727"/>
                  </a:lnTo>
                  <a:lnTo>
                    <a:pt x="763" y="726"/>
                  </a:lnTo>
                  <a:lnTo>
                    <a:pt x="764" y="725"/>
                  </a:lnTo>
                  <a:lnTo>
                    <a:pt x="764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6" y="727"/>
                  </a:lnTo>
                  <a:lnTo>
                    <a:pt x="766" y="727"/>
                  </a:lnTo>
                  <a:lnTo>
                    <a:pt x="768" y="727"/>
                  </a:lnTo>
                  <a:lnTo>
                    <a:pt x="768" y="702"/>
                  </a:lnTo>
                  <a:lnTo>
                    <a:pt x="768" y="727"/>
                  </a:lnTo>
                  <a:lnTo>
                    <a:pt x="769" y="727"/>
                  </a:lnTo>
                  <a:lnTo>
                    <a:pt x="769" y="727"/>
                  </a:lnTo>
                  <a:lnTo>
                    <a:pt x="770" y="716"/>
                  </a:lnTo>
                  <a:lnTo>
                    <a:pt x="770" y="727"/>
                  </a:lnTo>
                  <a:lnTo>
                    <a:pt x="771" y="726"/>
                  </a:lnTo>
                  <a:lnTo>
                    <a:pt x="771" y="727"/>
                  </a:lnTo>
                  <a:lnTo>
                    <a:pt x="772" y="710"/>
                  </a:lnTo>
                  <a:lnTo>
                    <a:pt x="772" y="727"/>
                  </a:lnTo>
                  <a:lnTo>
                    <a:pt x="773" y="727"/>
                  </a:lnTo>
                  <a:lnTo>
                    <a:pt x="773" y="715"/>
                  </a:lnTo>
                  <a:lnTo>
                    <a:pt x="774" y="713"/>
                  </a:lnTo>
                  <a:lnTo>
                    <a:pt x="774" y="727"/>
                  </a:lnTo>
                  <a:lnTo>
                    <a:pt x="775" y="719"/>
                  </a:lnTo>
                  <a:lnTo>
                    <a:pt x="775" y="727"/>
                  </a:lnTo>
                  <a:lnTo>
                    <a:pt x="776" y="726"/>
                  </a:lnTo>
                  <a:lnTo>
                    <a:pt x="776" y="727"/>
                  </a:lnTo>
                  <a:lnTo>
                    <a:pt x="777" y="695"/>
                  </a:lnTo>
                  <a:lnTo>
                    <a:pt x="777" y="727"/>
                  </a:lnTo>
                  <a:lnTo>
                    <a:pt x="778" y="725"/>
                  </a:lnTo>
                  <a:lnTo>
                    <a:pt x="778" y="727"/>
                  </a:lnTo>
                  <a:lnTo>
                    <a:pt x="779" y="710"/>
                  </a:lnTo>
                  <a:lnTo>
                    <a:pt x="779" y="727"/>
                  </a:lnTo>
                  <a:lnTo>
                    <a:pt x="780" y="725"/>
                  </a:lnTo>
                  <a:lnTo>
                    <a:pt x="780" y="727"/>
                  </a:lnTo>
                  <a:lnTo>
                    <a:pt x="781" y="723"/>
                  </a:lnTo>
                  <a:lnTo>
                    <a:pt x="781" y="727"/>
                  </a:lnTo>
                  <a:lnTo>
                    <a:pt x="782" y="727"/>
                  </a:lnTo>
                  <a:lnTo>
                    <a:pt x="782" y="725"/>
                  </a:lnTo>
                  <a:lnTo>
                    <a:pt x="783" y="727"/>
                  </a:lnTo>
                  <a:lnTo>
                    <a:pt x="783" y="723"/>
                  </a:lnTo>
                  <a:lnTo>
                    <a:pt x="784" y="726"/>
                  </a:lnTo>
                  <a:lnTo>
                    <a:pt x="784" y="727"/>
                  </a:lnTo>
                  <a:lnTo>
                    <a:pt x="785" y="727"/>
                  </a:lnTo>
                  <a:lnTo>
                    <a:pt x="785" y="727"/>
                  </a:lnTo>
                  <a:lnTo>
                    <a:pt x="786" y="727"/>
                  </a:lnTo>
                  <a:lnTo>
                    <a:pt x="786" y="727"/>
                  </a:lnTo>
                  <a:lnTo>
                    <a:pt x="787" y="722"/>
                  </a:lnTo>
                  <a:lnTo>
                    <a:pt x="787" y="727"/>
                  </a:lnTo>
                  <a:lnTo>
                    <a:pt x="788" y="727"/>
                  </a:lnTo>
                  <a:lnTo>
                    <a:pt x="788" y="724"/>
                  </a:lnTo>
                  <a:lnTo>
                    <a:pt x="789" y="727"/>
                  </a:lnTo>
                  <a:lnTo>
                    <a:pt x="789" y="727"/>
                  </a:lnTo>
                  <a:lnTo>
                    <a:pt x="790" y="719"/>
                  </a:lnTo>
                  <a:lnTo>
                    <a:pt x="790" y="727"/>
                  </a:lnTo>
                  <a:lnTo>
                    <a:pt x="791" y="727"/>
                  </a:lnTo>
                  <a:lnTo>
                    <a:pt x="791" y="727"/>
                  </a:lnTo>
                  <a:lnTo>
                    <a:pt x="792" y="727"/>
                  </a:lnTo>
                  <a:lnTo>
                    <a:pt x="792" y="725"/>
                  </a:lnTo>
                  <a:lnTo>
                    <a:pt x="793" y="721"/>
                  </a:lnTo>
                  <a:lnTo>
                    <a:pt x="793" y="727"/>
                  </a:lnTo>
                  <a:lnTo>
                    <a:pt x="794" y="726"/>
                  </a:lnTo>
                  <a:lnTo>
                    <a:pt x="794" y="727"/>
                  </a:lnTo>
                  <a:lnTo>
                    <a:pt x="795" y="725"/>
                  </a:lnTo>
                  <a:lnTo>
                    <a:pt x="795" y="727"/>
                  </a:lnTo>
                  <a:lnTo>
                    <a:pt x="796" y="726"/>
                  </a:lnTo>
                  <a:lnTo>
                    <a:pt x="796" y="727"/>
                  </a:lnTo>
                  <a:lnTo>
                    <a:pt x="797" y="726"/>
                  </a:lnTo>
                  <a:lnTo>
                    <a:pt x="797" y="727"/>
                  </a:lnTo>
                  <a:lnTo>
                    <a:pt x="798" y="726"/>
                  </a:lnTo>
                  <a:lnTo>
                    <a:pt x="798" y="727"/>
                  </a:lnTo>
                  <a:lnTo>
                    <a:pt x="799" y="718"/>
                  </a:lnTo>
                  <a:lnTo>
                    <a:pt x="799" y="727"/>
                  </a:lnTo>
                  <a:lnTo>
                    <a:pt x="800" y="727"/>
                  </a:lnTo>
                  <a:lnTo>
                    <a:pt x="800" y="727"/>
                  </a:lnTo>
                  <a:lnTo>
                    <a:pt x="801" y="719"/>
                  </a:lnTo>
                  <a:lnTo>
                    <a:pt x="801" y="727"/>
                  </a:lnTo>
                  <a:lnTo>
                    <a:pt x="802" y="727"/>
                  </a:lnTo>
                  <a:lnTo>
                    <a:pt x="802" y="727"/>
                  </a:lnTo>
                  <a:lnTo>
                    <a:pt x="803" y="726"/>
                  </a:lnTo>
                  <a:lnTo>
                    <a:pt x="803" y="727"/>
                  </a:lnTo>
                  <a:lnTo>
                    <a:pt x="804" y="699"/>
                  </a:lnTo>
                  <a:lnTo>
                    <a:pt x="804" y="727"/>
                  </a:lnTo>
                  <a:lnTo>
                    <a:pt x="805" y="727"/>
                  </a:lnTo>
                  <a:lnTo>
                    <a:pt x="805" y="727"/>
                  </a:lnTo>
                  <a:lnTo>
                    <a:pt x="806" y="704"/>
                  </a:lnTo>
                  <a:lnTo>
                    <a:pt x="806" y="727"/>
                  </a:lnTo>
                  <a:lnTo>
                    <a:pt x="807" y="726"/>
                  </a:lnTo>
                  <a:lnTo>
                    <a:pt x="807" y="727"/>
                  </a:lnTo>
                  <a:lnTo>
                    <a:pt x="808" y="712"/>
                  </a:lnTo>
                  <a:lnTo>
                    <a:pt x="808" y="727"/>
                  </a:lnTo>
                  <a:lnTo>
                    <a:pt x="809" y="718"/>
                  </a:lnTo>
                  <a:lnTo>
                    <a:pt x="809" y="727"/>
                  </a:lnTo>
                  <a:lnTo>
                    <a:pt x="810" y="713"/>
                  </a:lnTo>
                  <a:lnTo>
                    <a:pt x="810" y="727"/>
                  </a:lnTo>
                  <a:lnTo>
                    <a:pt x="811" y="721"/>
                  </a:lnTo>
                  <a:lnTo>
                    <a:pt x="811" y="727"/>
                  </a:lnTo>
                  <a:lnTo>
                    <a:pt x="812" y="714"/>
                  </a:lnTo>
                  <a:lnTo>
                    <a:pt x="812" y="727"/>
                  </a:lnTo>
                  <a:lnTo>
                    <a:pt x="813" y="722"/>
                  </a:lnTo>
                  <a:lnTo>
                    <a:pt x="813" y="727"/>
                  </a:lnTo>
                  <a:lnTo>
                    <a:pt x="814" y="726"/>
                  </a:lnTo>
                  <a:lnTo>
                    <a:pt x="814" y="727"/>
                  </a:lnTo>
                  <a:lnTo>
                    <a:pt x="815" y="715"/>
                  </a:lnTo>
                  <a:lnTo>
                    <a:pt x="815" y="727"/>
                  </a:lnTo>
                  <a:lnTo>
                    <a:pt x="816" y="727"/>
                  </a:lnTo>
                  <a:lnTo>
                    <a:pt x="816" y="727"/>
                  </a:lnTo>
                  <a:lnTo>
                    <a:pt x="817" y="720"/>
                  </a:lnTo>
                  <a:lnTo>
                    <a:pt x="817" y="727"/>
                  </a:lnTo>
                  <a:lnTo>
                    <a:pt x="819" y="727"/>
                  </a:lnTo>
                  <a:lnTo>
                    <a:pt x="819" y="726"/>
                  </a:lnTo>
                  <a:lnTo>
                    <a:pt x="819" y="727"/>
                  </a:lnTo>
                  <a:lnTo>
                    <a:pt x="821" y="727"/>
                  </a:lnTo>
                  <a:lnTo>
                    <a:pt x="821" y="727"/>
                  </a:lnTo>
                  <a:lnTo>
                    <a:pt x="821" y="727"/>
                  </a:lnTo>
                  <a:lnTo>
                    <a:pt x="822" y="727"/>
                  </a:lnTo>
                  <a:lnTo>
                    <a:pt x="822" y="723"/>
                  </a:lnTo>
                  <a:lnTo>
                    <a:pt x="823" y="721"/>
                  </a:lnTo>
                  <a:lnTo>
                    <a:pt x="823" y="727"/>
                  </a:lnTo>
                  <a:lnTo>
                    <a:pt x="824" y="723"/>
                  </a:lnTo>
                  <a:lnTo>
                    <a:pt x="824" y="727"/>
                  </a:lnTo>
                  <a:lnTo>
                    <a:pt x="825" y="719"/>
                  </a:lnTo>
                  <a:lnTo>
                    <a:pt x="825" y="727"/>
                  </a:lnTo>
                  <a:lnTo>
                    <a:pt x="826" y="720"/>
                  </a:lnTo>
                  <a:lnTo>
                    <a:pt x="826" y="727"/>
                  </a:lnTo>
                  <a:lnTo>
                    <a:pt x="827" y="724"/>
                  </a:lnTo>
                  <a:lnTo>
                    <a:pt x="827" y="727"/>
                  </a:lnTo>
                  <a:lnTo>
                    <a:pt x="828" y="715"/>
                  </a:lnTo>
                  <a:lnTo>
                    <a:pt x="828" y="727"/>
                  </a:lnTo>
                  <a:lnTo>
                    <a:pt x="829" y="727"/>
                  </a:lnTo>
                  <a:lnTo>
                    <a:pt x="829" y="727"/>
                  </a:lnTo>
                  <a:lnTo>
                    <a:pt x="830" y="720"/>
                  </a:lnTo>
                  <a:lnTo>
                    <a:pt x="830" y="727"/>
                  </a:lnTo>
                  <a:lnTo>
                    <a:pt x="832" y="727"/>
                  </a:lnTo>
                  <a:lnTo>
                    <a:pt x="832" y="727"/>
                  </a:lnTo>
                  <a:lnTo>
                    <a:pt x="832" y="727"/>
                  </a:lnTo>
                  <a:lnTo>
                    <a:pt x="833" y="727"/>
                  </a:lnTo>
                  <a:lnTo>
                    <a:pt x="833" y="727"/>
                  </a:lnTo>
                  <a:lnTo>
                    <a:pt x="835" y="727"/>
                  </a:lnTo>
                  <a:lnTo>
                    <a:pt x="835" y="727"/>
                  </a:lnTo>
                  <a:lnTo>
                    <a:pt x="835" y="727"/>
                  </a:lnTo>
                  <a:lnTo>
                    <a:pt x="836" y="727"/>
                  </a:lnTo>
                  <a:lnTo>
                    <a:pt x="836" y="727"/>
                  </a:lnTo>
                  <a:lnTo>
                    <a:pt x="837" y="716"/>
                  </a:lnTo>
                  <a:lnTo>
                    <a:pt x="837" y="727"/>
                  </a:lnTo>
                  <a:lnTo>
                    <a:pt x="838" y="719"/>
                  </a:lnTo>
                  <a:lnTo>
                    <a:pt x="838" y="727"/>
                  </a:lnTo>
                  <a:lnTo>
                    <a:pt x="839" y="720"/>
                  </a:lnTo>
                  <a:lnTo>
                    <a:pt x="839" y="727"/>
                  </a:lnTo>
                  <a:lnTo>
                    <a:pt x="840" y="721"/>
                  </a:lnTo>
                  <a:lnTo>
                    <a:pt x="840" y="727"/>
                  </a:lnTo>
                  <a:lnTo>
                    <a:pt x="841" y="716"/>
                  </a:lnTo>
                  <a:lnTo>
                    <a:pt x="841" y="727"/>
                  </a:lnTo>
                  <a:lnTo>
                    <a:pt x="842" y="727"/>
                  </a:lnTo>
                  <a:lnTo>
                    <a:pt x="842" y="723"/>
                  </a:lnTo>
                  <a:lnTo>
                    <a:pt x="843" y="727"/>
                  </a:lnTo>
                  <a:lnTo>
                    <a:pt x="843" y="727"/>
                  </a:lnTo>
                  <a:lnTo>
                    <a:pt x="844" y="712"/>
                  </a:lnTo>
                  <a:lnTo>
                    <a:pt x="844" y="727"/>
                  </a:lnTo>
                  <a:lnTo>
                    <a:pt x="846" y="727"/>
                  </a:lnTo>
                  <a:lnTo>
                    <a:pt x="846" y="723"/>
                  </a:lnTo>
                  <a:lnTo>
                    <a:pt x="846" y="727"/>
                  </a:lnTo>
                  <a:lnTo>
                    <a:pt x="848" y="727"/>
                  </a:lnTo>
                  <a:lnTo>
                    <a:pt x="848" y="726"/>
                  </a:lnTo>
                  <a:lnTo>
                    <a:pt x="848" y="727"/>
                  </a:lnTo>
                  <a:lnTo>
                    <a:pt x="850" y="727"/>
                  </a:lnTo>
                  <a:lnTo>
                    <a:pt x="850" y="703"/>
                  </a:lnTo>
                  <a:lnTo>
                    <a:pt x="850" y="727"/>
                  </a:lnTo>
                  <a:lnTo>
                    <a:pt x="851" y="727"/>
                  </a:lnTo>
                  <a:lnTo>
                    <a:pt x="851" y="727"/>
                  </a:lnTo>
                  <a:lnTo>
                    <a:pt x="852" y="727"/>
                  </a:lnTo>
                  <a:lnTo>
                    <a:pt x="852" y="715"/>
                  </a:lnTo>
                  <a:lnTo>
                    <a:pt x="853" y="726"/>
                  </a:lnTo>
                  <a:lnTo>
                    <a:pt x="853" y="727"/>
                  </a:lnTo>
                  <a:lnTo>
                    <a:pt x="854" y="726"/>
                  </a:lnTo>
                  <a:lnTo>
                    <a:pt x="854" y="727"/>
                  </a:lnTo>
                  <a:lnTo>
                    <a:pt x="855" y="726"/>
                  </a:lnTo>
                  <a:lnTo>
                    <a:pt x="855" y="727"/>
                  </a:lnTo>
                  <a:lnTo>
                    <a:pt x="856" y="727"/>
                  </a:lnTo>
                  <a:lnTo>
                    <a:pt x="856" y="727"/>
                  </a:lnTo>
                  <a:lnTo>
                    <a:pt x="857" y="727"/>
                  </a:lnTo>
                  <a:lnTo>
                    <a:pt x="857" y="727"/>
                  </a:lnTo>
                  <a:lnTo>
                    <a:pt x="860" y="727"/>
                  </a:lnTo>
                  <a:lnTo>
                    <a:pt x="860" y="727"/>
                  </a:lnTo>
                  <a:lnTo>
                    <a:pt x="860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2" y="727"/>
                  </a:lnTo>
                  <a:lnTo>
                    <a:pt x="862" y="727"/>
                  </a:lnTo>
                  <a:lnTo>
                    <a:pt x="863" y="727"/>
                  </a:lnTo>
                  <a:lnTo>
                    <a:pt x="863" y="727"/>
                  </a:lnTo>
                  <a:lnTo>
                    <a:pt x="864" y="727"/>
                  </a:lnTo>
                  <a:lnTo>
                    <a:pt x="864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6" y="727"/>
                  </a:lnTo>
                  <a:lnTo>
                    <a:pt x="866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70" y="727"/>
                  </a:lnTo>
                  <a:lnTo>
                    <a:pt x="870" y="726"/>
                  </a:lnTo>
                  <a:lnTo>
                    <a:pt x="870" y="727"/>
                  </a:lnTo>
                  <a:lnTo>
                    <a:pt x="871" y="727"/>
                  </a:lnTo>
                  <a:lnTo>
                    <a:pt x="871" y="727"/>
                  </a:lnTo>
                  <a:lnTo>
                    <a:pt x="872" y="727"/>
                  </a:lnTo>
                  <a:lnTo>
                    <a:pt x="872" y="727"/>
                  </a:lnTo>
                  <a:lnTo>
                    <a:pt x="873" y="727"/>
                  </a:lnTo>
                  <a:lnTo>
                    <a:pt x="873" y="711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5" y="718"/>
                  </a:lnTo>
                  <a:lnTo>
                    <a:pt x="875" y="727"/>
                  </a:lnTo>
                  <a:lnTo>
                    <a:pt x="876" y="727"/>
                  </a:lnTo>
                  <a:lnTo>
                    <a:pt x="876" y="727"/>
                  </a:lnTo>
                  <a:lnTo>
                    <a:pt x="877" y="726"/>
                  </a:lnTo>
                  <a:lnTo>
                    <a:pt x="877" y="727"/>
                  </a:lnTo>
                  <a:lnTo>
                    <a:pt x="879" y="727"/>
                  </a:lnTo>
                  <a:lnTo>
                    <a:pt x="879" y="703"/>
                  </a:lnTo>
                  <a:lnTo>
                    <a:pt x="879" y="727"/>
                  </a:lnTo>
                  <a:lnTo>
                    <a:pt x="881" y="727"/>
                  </a:lnTo>
                  <a:lnTo>
                    <a:pt x="881" y="710"/>
                  </a:lnTo>
                  <a:lnTo>
                    <a:pt x="881" y="727"/>
                  </a:lnTo>
                  <a:lnTo>
                    <a:pt x="882" y="727"/>
                  </a:lnTo>
                  <a:lnTo>
                    <a:pt x="882" y="711"/>
                  </a:lnTo>
                  <a:lnTo>
                    <a:pt x="883" y="727"/>
                  </a:lnTo>
                  <a:lnTo>
                    <a:pt x="883" y="727"/>
                  </a:lnTo>
                  <a:lnTo>
                    <a:pt x="884" y="719"/>
                  </a:lnTo>
                  <a:lnTo>
                    <a:pt x="884" y="727"/>
                  </a:lnTo>
                  <a:lnTo>
                    <a:pt x="885" y="727"/>
                  </a:lnTo>
                  <a:lnTo>
                    <a:pt x="885" y="727"/>
                  </a:lnTo>
                  <a:lnTo>
                    <a:pt x="886" y="727"/>
                  </a:lnTo>
                  <a:lnTo>
                    <a:pt x="886" y="727"/>
                  </a:lnTo>
                  <a:lnTo>
                    <a:pt x="890" y="727"/>
                  </a:lnTo>
                  <a:lnTo>
                    <a:pt x="890" y="727"/>
                  </a:lnTo>
                  <a:lnTo>
                    <a:pt x="890" y="727"/>
                  </a:lnTo>
                  <a:lnTo>
                    <a:pt x="891" y="727"/>
                  </a:lnTo>
                  <a:lnTo>
                    <a:pt x="891" y="727"/>
                  </a:lnTo>
                  <a:lnTo>
                    <a:pt x="892" y="727"/>
                  </a:lnTo>
                  <a:lnTo>
                    <a:pt x="892" y="727"/>
                  </a:lnTo>
                  <a:lnTo>
                    <a:pt x="893" y="727"/>
                  </a:lnTo>
                  <a:lnTo>
                    <a:pt x="893" y="727"/>
                  </a:lnTo>
                  <a:lnTo>
                    <a:pt x="895" y="727"/>
                  </a:lnTo>
                  <a:lnTo>
                    <a:pt x="895" y="727"/>
                  </a:lnTo>
                  <a:lnTo>
                    <a:pt x="895" y="727"/>
                  </a:lnTo>
                  <a:lnTo>
                    <a:pt x="896" y="711"/>
                  </a:lnTo>
                  <a:lnTo>
                    <a:pt x="896" y="727"/>
                  </a:lnTo>
                  <a:lnTo>
                    <a:pt x="897" y="711"/>
                  </a:lnTo>
                  <a:lnTo>
                    <a:pt x="897" y="727"/>
                  </a:lnTo>
                  <a:lnTo>
                    <a:pt x="898" y="718"/>
                  </a:lnTo>
                  <a:lnTo>
                    <a:pt x="898" y="727"/>
                  </a:lnTo>
                  <a:lnTo>
                    <a:pt x="899" y="726"/>
                  </a:lnTo>
                  <a:lnTo>
                    <a:pt x="899" y="727"/>
                  </a:lnTo>
                  <a:lnTo>
                    <a:pt x="900" y="727"/>
                  </a:lnTo>
                  <a:lnTo>
                    <a:pt x="900" y="727"/>
                  </a:lnTo>
                  <a:lnTo>
                    <a:pt x="901" y="727"/>
                  </a:lnTo>
                  <a:lnTo>
                    <a:pt x="901" y="727"/>
                  </a:lnTo>
                  <a:lnTo>
                    <a:pt x="902" y="727"/>
                  </a:lnTo>
                  <a:lnTo>
                    <a:pt x="902" y="717"/>
                  </a:lnTo>
                  <a:lnTo>
                    <a:pt x="903" y="717"/>
                  </a:lnTo>
                  <a:lnTo>
                    <a:pt x="903" y="727"/>
                  </a:lnTo>
                  <a:lnTo>
                    <a:pt x="904" y="724"/>
                  </a:lnTo>
                  <a:lnTo>
                    <a:pt x="904" y="727"/>
                  </a:lnTo>
                  <a:lnTo>
                    <a:pt x="906" y="727"/>
                  </a:lnTo>
                  <a:lnTo>
                    <a:pt x="906" y="727"/>
                  </a:lnTo>
                  <a:lnTo>
                    <a:pt x="906" y="727"/>
                  </a:lnTo>
                  <a:lnTo>
                    <a:pt x="908" y="727"/>
                  </a:lnTo>
                  <a:lnTo>
                    <a:pt x="908" y="724"/>
                  </a:lnTo>
                  <a:lnTo>
                    <a:pt x="908" y="727"/>
                  </a:lnTo>
                  <a:lnTo>
                    <a:pt x="910" y="727"/>
                  </a:lnTo>
                  <a:lnTo>
                    <a:pt x="910" y="708"/>
                  </a:lnTo>
                  <a:lnTo>
                    <a:pt x="910" y="727"/>
                  </a:lnTo>
                  <a:lnTo>
                    <a:pt x="911" y="727"/>
                  </a:lnTo>
                  <a:lnTo>
                    <a:pt x="911" y="711"/>
                  </a:lnTo>
                  <a:lnTo>
                    <a:pt x="912" y="725"/>
                  </a:lnTo>
                  <a:lnTo>
                    <a:pt x="912" y="727"/>
                  </a:lnTo>
                  <a:lnTo>
                    <a:pt x="913" y="719"/>
                  </a:lnTo>
                  <a:lnTo>
                    <a:pt x="913" y="727"/>
                  </a:lnTo>
                  <a:lnTo>
                    <a:pt x="915" y="727"/>
                  </a:lnTo>
                  <a:lnTo>
                    <a:pt x="915" y="724"/>
                  </a:lnTo>
                  <a:lnTo>
                    <a:pt x="915" y="727"/>
                  </a:lnTo>
                  <a:lnTo>
                    <a:pt x="916" y="725"/>
                  </a:lnTo>
                  <a:lnTo>
                    <a:pt x="916" y="727"/>
                  </a:lnTo>
                  <a:lnTo>
                    <a:pt x="917" y="725"/>
                  </a:lnTo>
                  <a:lnTo>
                    <a:pt x="917" y="727"/>
                  </a:lnTo>
                  <a:lnTo>
                    <a:pt x="918" y="727"/>
                  </a:lnTo>
                  <a:lnTo>
                    <a:pt x="918" y="727"/>
                  </a:lnTo>
                  <a:lnTo>
                    <a:pt x="920" y="727"/>
                  </a:lnTo>
                  <a:lnTo>
                    <a:pt x="920" y="727"/>
                  </a:lnTo>
                  <a:lnTo>
                    <a:pt x="920" y="727"/>
                  </a:lnTo>
                  <a:lnTo>
                    <a:pt x="921" y="725"/>
                  </a:lnTo>
                  <a:lnTo>
                    <a:pt x="921" y="727"/>
                  </a:lnTo>
                  <a:lnTo>
                    <a:pt x="924" y="727"/>
                  </a:lnTo>
                  <a:lnTo>
                    <a:pt x="924" y="727"/>
                  </a:lnTo>
                  <a:lnTo>
                    <a:pt x="924" y="727"/>
                  </a:lnTo>
                  <a:lnTo>
                    <a:pt x="928" y="727"/>
                  </a:lnTo>
                  <a:lnTo>
                    <a:pt x="928" y="727"/>
                  </a:lnTo>
                  <a:lnTo>
                    <a:pt x="928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1" y="721"/>
                  </a:lnTo>
                  <a:lnTo>
                    <a:pt x="931" y="727"/>
                  </a:lnTo>
                  <a:lnTo>
                    <a:pt x="932" y="727"/>
                  </a:lnTo>
                  <a:lnTo>
                    <a:pt x="932" y="720"/>
                  </a:lnTo>
                  <a:lnTo>
                    <a:pt x="933" y="727"/>
                  </a:lnTo>
                  <a:lnTo>
                    <a:pt x="933" y="727"/>
                  </a:lnTo>
                  <a:lnTo>
                    <a:pt x="935" y="727"/>
                  </a:lnTo>
                  <a:lnTo>
                    <a:pt x="935" y="723"/>
                  </a:lnTo>
                  <a:lnTo>
                    <a:pt x="935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9" y="727"/>
                  </a:lnTo>
                  <a:lnTo>
                    <a:pt x="939" y="727"/>
                  </a:lnTo>
                  <a:lnTo>
                    <a:pt x="939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1" y="727"/>
                  </a:lnTo>
                  <a:lnTo>
                    <a:pt x="941" y="727"/>
                  </a:lnTo>
                  <a:lnTo>
                    <a:pt x="944" y="727"/>
                  </a:lnTo>
                  <a:lnTo>
                    <a:pt x="944" y="725"/>
                  </a:lnTo>
                  <a:lnTo>
                    <a:pt x="944" y="727"/>
                  </a:lnTo>
                  <a:lnTo>
                    <a:pt x="946" y="727"/>
                  </a:lnTo>
                  <a:lnTo>
                    <a:pt x="946" y="727"/>
                  </a:lnTo>
                  <a:lnTo>
                    <a:pt x="946" y="727"/>
                  </a:lnTo>
                  <a:lnTo>
                    <a:pt x="951" y="727"/>
                  </a:lnTo>
                  <a:lnTo>
                    <a:pt x="951" y="727"/>
                  </a:lnTo>
                  <a:lnTo>
                    <a:pt x="951" y="727"/>
                  </a:lnTo>
                  <a:lnTo>
                    <a:pt x="952" y="727"/>
                  </a:lnTo>
                  <a:lnTo>
                    <a:pt x="952" y="727"/>
                  </a:lnTo>
                  <a:lnTo>
                    <a:pt x="953" y="727"/>
                  </a:lnTo>
                  <a:lnTo>
                    <a:pt x="953" y="727"/>
                  </a:lnTo>
                  <a:lnTo>
                    <a:pt x="955" y="727"/>
                  </a:lnTo>
                  <a:lnTo>
                    <a:pt x="955" y="727"/>
                  </a:lnTo>
                  <a:lnTo>
                    <a:pt x="955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6" y="727"/>
                  </a:lnTo>
                  <a:lnTo>
                    <a:pt x="966" y="727"/>
                  </a:lnTo>
                  <a:lnTo>
                    <a:pt x="966" y="727"/>
                  </a:lnTo>
                  <a:lnTo>
                    <a:pt x="967" y="727"/>
                  </a:lnTo>
                  <a:lnTo>
                    <a:pt x="967" y="727"/>
                  </a:lnTo>
                  <a:lnTo>
                    <a:pt x="968" y="727"/>
                  </a:lnTo>
                  <a:lnTo>
                    <a:pt x="968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78" y="727"/>
                  </a:lnTo>
                  <a:lnTo>
                    <a:pt x="978" y="727"/>
                  </a:lnTo>
                  <a:lnTo>
                    <a:pt x="979" y="727"/>
                  </a:lnTo>
                  <a:lnTo>
                    <a:pt x="979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1" y="721"/>
                  </a:lnTo>
                  <a:lnTo>
                    <a:pt x="981" y="727"/>
                  </a:lnTo>
                  <a:lnTo>
                    <a:pt x="982" y="725"/>
                  </a:lnTo>
                  <a:lnTo>
                    <a:pt x="982" y="727"/>
                  </a:lnTo>
                  <a:lnTo>
                    <a:pt x="984" y="727"/>
                  </a:lnTo>
                  <a:lnTo>
                    <a:pt x="984" y="727"/>
                  </a:lnTo>
                  <a:lnTo>
                    <a:pt x="984" y="727"/>
                  </a:lnTo>
                  <a:lnTo>
                    <a:pt x="985" y="727"/>
                  </a:lnTo>
                  <a:lnTo>
                    <a:pt x="985" y="727"/>
                  </a:lnTo>
                  <a:lnTo>
                    <a:pt x="986" y="727"/>
                  </a:lnTo>
                  <a:lnTo>
                    <a:pt x="986" y="727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93" y="727"/>
                  </a:lnTo>
                  <a:lnTo>
                    <a:pt x="993" y="727"/>
                  </a:lnTo>
                  <a:lnTo>
                    <a:pt x="993" y="727"/>
                  </a:lnTo>
                  <a:lnTo>
                    <a:pt x="1000" y="727"/>
                  </a:lnTo>
                  <a:lnTo>
                    <a:pt x="1000" y="727"/>
                  </a:lnTo>
                  <a:lnTo>
                    <a:pt x="1000" y="727"/>
                  </a:lnTo>
                  <a:lnTo>
                    <a:pt x="1001" y="727"/>
                  </a:lnTo>
                  <a:lnTo>
                    <a:pt x="1001" y="727"/>
                  </a:lnTo>
                  <a:lnTo>
                    <a:pt x="1002" y="727"/>
                  </a:lnTo>
                  <a:lnTo>
                    <a:pt x="1002" y="727"/>
                  </a:lnTo>
                  <a:lnTo>
                    <a:pt x="1003" y="727"/>
                  </a:lnTo>
                  <a:lnTo>
                    <a:pt x="1003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6" y="727"/>
                  </a:lnTo>
                  <a:lnTo>
                    <a:pt x="1006" y="727"/>
                  </a:lnTo>
                  <a:lnTo>
                    <a:pt x="1008" y="727"/>
                  </a:lnTo>
                  <a:lnTo>
                    <a:pt x="1008" y="727"/>
                  </a:lnTo>
                  <a:lnTo>
                    <a:pt x="1008" y="727"/>
                  </a:lnTo>
                  <a:lnTo>
                    <a:pt x="1010" y="727"/>
                  </a:lnTo>
                  <a:lnTo>
                    <a:pt x="1010" y="724"/>
                  </a:lnTo>
                  <a:lnTo>
                    <a:pt x="1010" y="727"/>
                  </a:lnTo>
                  <a:lnTo>
                    <a:pt x="1011" y="710"/>
                  </a:lnTo>
                  <a:lnTo>
                    <a:pt x="1011" y="727"/>
                  </a:lnTo>
                  <a:lnTo>
                    <a:pt x="1013" y="727"/>
                  </a:lnTo>
                  <a:lnTo>
                    <a:pt x="1013" y="717"/>
                  </a:lnTo>
                  <a:lnTo>
                    <a:pt x="1013" y="727"/>
                  </a:lnTo>
                  <a:lnTo>
                    <a:pt x="1015" y="727"/>
                  </a:lnTo>
                  <a:lnTo>
                    <a:pt x="1015" y="726"/>
                  </a:lnTo>
                  <a:lnTo>
                    <a:pt x="1015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1" y="727"/>
                  </a:lnTo>
                  <a:lnTo>
                    <a:pt x="1021" y="727"/>
                  </a:lnTo>
                  <a:lnTo>
                    <a:pt x="1022" y="727"/>
                  </a:lnTo>
                  <a:lnTo>
                    <a:pt x="1022" y="727"/>
                  </a:lnTo>
                  <a:lnTo>
                    <a:pt x="1024" y="727"/>
                  </a:lnTo>
                  <a:lnTo>
                    <a:pt x="1024" y="727"/>
                  </a:lnTo>
                  <a:lnTo>
                    <a:pt x="1024" y="727"/>
                  </a:lnTo>
                  <a:lnTo>
                    <a:pt x="1025" y="727"/>
                  </a:lnTo>
                  <a:lnTo>
                    <a:pt x="1025" y="727"/>
                  </a:lnTo>
                  <a:lnTo>
                    <a:pt x="1028" y="727"/>
                  </a:lnTo>
                  <a:lnTo>
                    <a:pt x="1028" y="725"/>
                  </a:lnTo>
                  <a:lnTo>
                    <a:pt x="1028" y="727"/>
                  </a:lnTo>
                  <a:lnTo>
                    <a:pt x="1029" y="727"/>
                  </a:lnTo>
                  <a:lnTo>
                    <a:pt x="1029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1" y="727"/>
                  </a:lnTo>
                  <a:lnTo>
                    <a:pt x="1031" y="727"/>
                  </a:lnTo>
                  <a:lnTo>
                    <a:pt x="1032" y="727"/>
                  </a:lnTo>
                  <a:lnTo>
                    <a:pt x="1032" y="727"/>
                  </a:lnTo>
                  <a:lnTo>
                    <a:pt x="1033" y="727"/>
                  </a:lnTo>
                  <a:lnTo>
                    <a:pt x="1033" y="727"/>
                  </a:lnTo>
                  <a:lnTo>
                    <a:pt x="1036" y="727"/>
                  </a:lnTo>
                  <a:lnTo>
                    <a:pt x="1036" y="727"/>
                  </a:lnTo>
                  <a:lnTo>
                    <a:pt x="1036" y="727"/>
                  </a:lnTo>
                  <a:lnTo>
                    <a:pt x="1037" y="727"/>
                  </a:lnTo>
                  <a:lnTo>
                    <a:pt x="1037" y="727"/>
                  </a:lnTo>
                  <a:lnTo>
                    <a:pt x="1039" y="727"/>
                  </a:lnTo>
                  <a:lnTo>
                    <a:pt x="1039" y="727"/>
                  </a:lnTo>
                  <a:lnTo>
                    <a:pt x="1039" y="727"/>
                  </a:lnTo>
                  <a:lnTo>
                    <a:pt x="1040" y="713"/>
                  </a:lnTo>
                  <a:lnTo>
                    <a:pt x="1040" y="727"/>
                  </a:lnTo>
                  <a:lnTo>
                    <a:pt x="1041" y="727"/>
                  </a:lnTo>
                  <a:lnTo>
                    <a:pt x="1041" y="727"/>
                  </a:lnTo>
                  <a:lnTo>
                    <a:pt x="1042" y="719"/>
                  </a:lnTo>
                  <a:lnTo>
                    <a:pt x="1042" y="727"/>
                  </a:lnTo>
                  <a:lnTo>
                    <a:pt x="1044" y="727"/>
                  </a:lnTo>
                  <a:lnTo>
                    <a:pt x="1044" y="726"/>
                  </a:lnTo>
                  <a:lnTo>
                    <a:pt x="1044" y="727"/>
                  </a:lnTo>
                  <a:lnTo>
                    <a:pt x="1046" y="727"/>
                  </a:lnTo>
                  <a:lnTo>
                    <a:pt x="1046" y="727"/>
                  </a:lnTo>
                  <a:lnTo>
                    <a:pt x="1046" y="727"/>
                  </a:lnTo>
                  <a:lnTo>
                    <a:pt x="1048" y="727"/>
                  </a:lnTo>
                  <a:lnTo>
                    <a:pt x="1048" y="727"/>
                  </a:lnTo>
                  <a:lnTo>
                    <a:pt x="1048" y="727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2" y="727"/>
                  </a:lnTo>
                  <a:lnTo>
                    <a:pt x="1052" y="727"/>
                  </a:lnTo>
                  <a:lnTo>
                    <a:pt x="1055" y="727"/>
                  </a:lnTo>
                  <a:lnTo>
                    <a:pt x="1055" y="727"/>
                  </a:lnTo>
                  <a:lnTo>
                    <a:pt x="1055" y="727"/>
                  </a:lnTo>
                  <a:lnTo>
                    <a:pt x="1057" y="727"/>
                  </a:lnTo>
                  <a:lnTo>
                    <a:pt x="1057" y="726"/>
                  </a:lnTo>
                  <a:lnTo>
                    <a:pt x="1057" y="727"/>
                  </a:lnTo>
                  <a:lnTo>
                    <a:pt x="1058" y="727"/>
                  </a:lnTo>
                  <a:lnTo>
                    <a:pt x="1059" y="727"/>
                  </a:lnTo>
                  <a:lnTo>
                    <a:pt x="1059" y="727"/>
                  </a:lnTo>
                  <a:lnTo>
                    <a:pt x="1069" y="727"/>
                  </a:lnTo>
                  <a:lnTo>
                    <a:pt x="1069" y="727"/>
                  </a:lnTo>
                  <a:lnTo>
                    <a:pt x="1069" y="727"/>
                  </a:lnTo>
                  <a:lnTo>
                    <a:pt x="1070" y="727"/>
                  </a:lnTo>
                  <a:lnTo>
                    <a:pt x="1070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7" y="727"/>
                  </a:lnTo>
                  <a:lnTo>
                    <a:pt x="1077" y="727"/>
                  </a:lnTo>
                  <a:lnTo>
                    <a:pt x="1077" y="727"/>
                  </a:lnTo>
                  <a:lnTo>
                    <a:pt x="1079" y="727"/>
                  </a:lnTo>
                  <a:lnTo>
                    <a:pt x="1079" y="727"/>
                  </a:lnTo>
                  <a:lnTo>
                    <a:pt x="1079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2" y="727"/>
                  </a:lnTo>
                  <a:lnTo>
                    <a:pt x="1082" y="727"/>
                  </a:lnTo>
                  <a:lnTo>
                    <a:pt x="1082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6" y="727"/>
                  </a:lnTo>
                  <a:lnTo>
                    <a:pt x="1086" y="727"/>
                  </a:lnTo>
                  <a:lnTo>
                    <a:pt x="1086" y="727"/>
                  </a:lnTo>
                  <a:lnTo>
                    <a:pt x="1087" y="727"/>
                  </a:lnTo>
                  <a:lnTo>
                    <a:pt x="1088" y="723"/>
                  </a:lnTo>
                  <a:lnTo>
                    <a:pt x="1088" y="727"/>
                  </a:lnTo>
                  <a:lnTo>
                    <a:pt x="1089" y="727"/>
                  </a:lnTo>
                  <a:lnTo>
                    <a:pt x="1089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1" y="727"/>
                  </a:lnTo>
                  <a:lnTo>
                    <a:pt x="1091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111" y="727"/>
                  </a:lnTo>
                  <a:lnTo>
                    <a:pt x="1111" y="726"/>
                  </a:lnTo>
                  <a:lnTo>
                    <a:pt x="1111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5" y="727"/>
                  </a:lnTo>
                  <a:lnTo>
                    <a:pt x="1115" y="727"/>
                  </a:lnTo>
                  <a:lnTo>
                    <a:pt x="1115" y="727"/>
                  </a:lnTo>
                  <a:lnTo>
                    <a:pt x="1117" y="727"/>
                  </a:lnTo>
                  <a:lnTo>
                    <a:pt x="1117" y="720"/>
                  </a:lnTo>
                  <a:lnTo>
                    <a:pt x="1117" y="727"/>
                  </a:lnTo>
                  <a:lnTo>
                    <a:pt x="1118" y="722"/>
                  </a:lnTo>
                  <a:lnTo>
                    <a:pt x="1118" y="727"/>
                  </a:lnTo>
                  <a:lnTo>
                    <a:pt x="1119" y="722"/>
                  </a:lnTo>
                  <a:lnTo>
                    <a:pt x="1119" y="727"/>
                  </a:lnTo>
                  <a:lnTo>
                    <a:pt x="1120" y="727"/>
                  </a:lnTo>
                  <a:lnTo>
                    <a:pt x="1120" y="724"/>
                  </a:lnTo>
                  <a:lnTo>
                    <a:pt x="1121" y="727"/>
                  </a:lnTo>
                  <a:lnTo>
                    <a:pt x="1121" y="727"/>
                  </a:lnTo>
                  <a:lnTo>
                    <a:pt x="1128" y="727"/>
                  </a:lnTo>
                  <a:lnTo>
                    <a:pt x="1128" y="727"/>
                  </a:lnTo>
                  <a:lnTo>
                    <a:pt x="1128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40" y="727"/>
                  </a:lnTo>
                  <a:lnTo>
                    <a:pt x="1140" y="727"/>
                  </a:lnTo>
                  <a:lnTo>
                    <a:pt x="1142" y="727"/>
                  </a:lnTo>
                  <a:lnTo>
                    <a:pt x="1142" y="727"/>
                  </a:lnTo>
                  <a:lnTo>
                    <a:pt x="1142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52" y="727"/>
                  </a:lnTo>
                  <a:lnTo>
                    <a:pt x="1152" y="726"/>
                  </a:lnTo>
                  <a:lnTo>
                    <a:pt x="1152" y="727"/>
                  </a:lnTo>
                  <a:lnTo>
                    <a:pt x="1153" y="726"/>
                  </a:lnTo>
                  <a:lnTo>
                    <a:pt x="1153" y="727"/>
                  </a:lnTo>
                  <a:lnTo>
                    <a:pt x="1154" y="727"/>
                  </a:lnTo>
                  <a:lnTo>
                    <a:pt x="1154" y="727"/>
                  </a:lnTo>
                  <a:lnTo>
                    <a:pt x="1164" y="727"/>
                  </a:lnTo>
                  <a:lnTo>
                    <a:pt x="1164" y="727"/>
                  </a:lnTo>
                  <a:lnTo>
                    <a:pt x="1164" y="727"/>
                  </a:lnTo>
                  <a:lnTo>
                    <a:pt x="1166" y="727"/>
                  </a:lnTo>
                  <a:lnTo>
                    <a:pt x="1166" y="727"/>
                  </a:lnTo>
                  <a:lnTo>
                    <a:pt x="1166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6" y="727"/>
                  </a:lnTo>
                  <a:lnTo>
                    <a:pt x="1176" y="727"/>
                  </a:lnTo>
                  <a:lnTo>
                    <a:pt x="117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7" y="72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6" name="Rectangle 505"/>
            <p:cNvSpPr/>
            <p:nvPr/>
          </p:nvSpPr>
          <p:spPr>
            <a:xfrm rot="16200000">
              <a:off x="871449" y="1852372"/>
              <a:ext cx="157517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[FLHYMENPTWGR]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09" name="Rectangle 508"/>
            <p:cNvSpPr/>
            <p:nvPr/>
          </p:nvSpPr>
          <p:spPr>
            <a:xfrm rot="16200000">
              <a:off x="1012586" y="2280544"/>
              <a:ext cx="1771126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2" name="Rectangle 511"/>
            <p:cNvSpPr/>
            <p:nvPr/>
          </p:nvSpPr>
          <p:spPr>
            <a:xfrm rot="16200000">
              <a:off x="1575817" y="3644809"/>
              <a:ext cx="140429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</a:t>
              </a:r>
              <a:r>
                <a:rPr lang="en-GB" sz="1300" dirty="0" err="1" smtClean="0">
                  <a:latin typeface="+mj-lt"/>
                </a:rPr>
                <a:t>ENPt</a:t>
              </a:r>
              <a:r>
                <a:rPr lang="en-GB" sz="1300" dirty="0" smtClean="0">
                  <a:latin typeface="+mj-lt"/>
                </a:rPr>
                <a:t>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5" name="Rectangle 514"/>
            <p:cNvSpPr/>
            <p:nvPr/>
          </p:nvSpPr>
          <p:spPr>
            <a:xfrm rot="16200000">
              <a:off x="1806387" y="3827859"/>
              <a:ext cx="1323503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[YMENPTWGR]</a:t>
              </a:r>
              <a:r>
                <a:rPr lang="en-GB" sz="1300" baseline="30000" dirty="0">
                  <a:latin typeface="+mj-lt"/>
                </a:rPr>
                <a:t>2</a:t>
              </a:r>
              <a:r>
                <a:rPr lang="en-GB" sz="1300" baseline="30000" dirty="0" smtClean="0">
                  <a:latin typeface="+mj-lt"/>
                </a:rPr>
                <a:t>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7" name="Rectangle 516"/>
            <p:cNvSpPr/>
            <p:nvPr/>
          </p:nvSpPr>
          <p:spPr>
            <a:xfrm rot="16200000">
              <a:off x="2113587" y="2667019"/>
              <a:ext cx="1427699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[HYMENPTWGR]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20" name="Rectangle 519"/>
            <p:cNvSpPr/>
            <p:nvPr/>
          </p:nvSpPr>
          <p:spPr>
            <a:xfrm rot="16200000">
              <a:off x="2358765" y="2670107"/>
              <a:ext cx="1624868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24" name="Rectangle 523"/>
            <p:cNvSpPr/>
            <p:nvPr/>
          </p:nvSpPr>
          <p:spPr>
            <a:xfrm rot="16200000">
              <a:off x="3331068" y="3359131"/>
              <a:ext cx="157517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[FLHYMENPTWGR]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25" name="Rectangle 524"/>
            <p:cNvSpPr/>
            <p:nvPr/>
          </p:nvSpPr>
          <p:spPr>
            <a:xfrm rot="16200000">
              <a:off x="3538899" y="1780885"/>
              <a:ext cx="1771126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30" name="Rectangle 529"/>
            <p:cNvSpPr/>
            <p:nvPr/>
          </p:nvSpPr>
          <p:spPr>
            <a:xfrm rot="16200000">
              <a:off x="4133571" y="3938776"/>
              <a:ext cx="2357825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[Ad(-H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O)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cxnSp>
          <p:nvCxnSpPr>
            <p:cNvPr id="112" name="Straight Arrow Connector 111"/>
            <p:cNvCxnSpPr/>
            <p:nvPr/>
          </p:nvCxnSpPr>
          <p:spPr>
            <a:xfrm flipH="1">
              <a:off x="1581707" y="2736395"/>
              <a:ext cx="30635" cy="129514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 flipH="1">
              <a:off x="1612343" y="3228408"/>
              <a:ext cx="263984" cy="56259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115"/>
            <p:cNvCxnSpPr/>
            <p:nvPr/>
          </p:nvCxnSpPr>
          <p:spPr>
            <a:xfrm flipH="1">
              <a:off x="2209573" y="4421653"/>
              <a:ext cx="68392" cy="79606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Arrow Connector 117"/>
            <p:cNvCxnSpPr/>
            <p:nvPr/>
          </p:nvCxnSpPr>
          <p:spPr>
            <a:xfrm flipH="1">
              <a:off x="2293579" y="4511664"/>
              <a:ext cx="154346" cy="90349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/>
            <p:nvPr/>
          </p:nvCxnSpPr>
          <p:spPr>
            <a:xfrm>
              <a:off x="2827436" y="3429000"/>
              <a:ext cx="98286" cy="56108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/>
            <p:cNvCxnSpPr/>
            <p:nvPr/>
          </p:nvCxnSpPr>
          <p:spPr>
            <a:xfrm flipH="1">
              <a:off x="3018370" y="3527063"/>
              <a:ext cx="152829" cy="4953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/>
            <p:nvPr/>
          </p:nvCxnSpPr>
          <p:spPr>
            <a:xfrm>
              <a:off x="4149725" y="4174837"/>
              <a:ext cx="175785" cy="4953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 flipH="1">
              <a:off x="4410242" y="2704540"/>
              <a:ext cx="14219" cy="4953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>
            <a:xfrm flipH="1">
              <a:off x="5305370" y="5167473"/>
              <a:ext cx="14219" cy="4953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249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Box 497"/>
          <p:cNvSpPr txBox="1"/>
          <p:nvPr/>
        </p:nvSpPr>
        <p:spPr>
          <a:xfrm>
            <a:off x="6057963" y="26105"/>
            <a:ext cx="312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4</a:t>
            </a:r>
          </a:p>
          <a:p>
            <a:endParaRPr lang="en-GB" b="1" u="sng" dirty="0" smtClean="0"/>
          </a:p>
        </p:txBody>
      </p:sp>
      <p:grpSp>
        <p:nvGrpSpPr>
          <p:cNvPr id="6" name="Group 5"/>
          <p:cNvGrpSpPr/>
          <p:nvPr/>
        </p:nvGrpSpPr>
        <p:grpSpPr>
          <a:xfrm>
            <a:off x="465341" y="602305"/>
            <a:ext cx="7779067" cy="6170172"/>
            <a:chOff x="415968" y="711185"/>
            <a:chExt cx="7779067" cy="6170172"/>
          </a:xfrm>
        </p:grpSpPr>
        <p:sp>
          <p:nvSpPr>
            <p:cNvPr id="1038" name="Line 18"/>
            <p:cNvSpPr>
              <a:spLocks noChangeShapeType="1"/>
            </p:cNvSpPr>
            <p:nvPr/>
          </p:nvSpPr>
          <p:spPr bwMode="auto">
            <a:xfrm>
              <a:off x="1052513" y="6426200"/>
              <a:ext cx="69262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9" name="Line 19"/>
            <p:cNvSpPr>
              <a:spLocks noChangeShapeType="1"/>
            </p:cNvSpPr>
            <p:nvPr/>
          </p:nvSpPr>
          <p:spPr bwMode="auto">
            <a:xfrm>
              <a:off x="11572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0" name="Line 20"/>
            <p:cNvSpPr>
              <a:spLocks noChangeShapeType="1"/>
            </p:cNvSpPr>
            <p:nvPr/>
          </p:nvSpPr>
          <p:spPr bwMode="auto">
            <a:xfrm>
              <a:off x="126206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1" name="Line 21"/>
            <p:cNvSpPr>
              <a:spLocks noChangeShapeType="1"/>
            </p:cNvSpPr>
            <p:nvPr/>
          </p:nvSpPr>
          <p:spPr bwMode="auto">
            <a:xfrm>
              <a:off x="13668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2" name="Line 22"/>
            <p:cNvSpPr>
              <a:spLocks noChangeShapeType="1"/>
            </p:cNvSpPr>
            <p:nvPr/>
          </p:nvSpPr>
          <p:spPr bwMode="auto">
            <a:xfrm>
              <a:off x="14716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3" name="Line 23"/>
            <p:cNvSpPr>
              <a:spLocks noChangeShapeType="1"/>
            </p:cNvSpPr>
            <p:nvPr/>
          </p:nvSpPr>
          <p:spPr bwMode="auto">
            <a:xfrm>
              <a:off x="16875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4" name="Line 24"/>
            <p:cNvSpPr>
              <a:spLocks noChangeShapeType="1"/>
            </p:cNvSpPr>
            <p:nvPr/>
          </p:nvSpPr>
          <p:spPr bwMode="auto">
            <a:xfrm>
              <a:off x="17922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5" name="Line 25"/>
            <p:cNvSpPr>
              <a:spLocks noChangeShapeType="1"/>
            </p:cNvSpPr>
            <p:nvPr/>
          </p:nvSpPr>
          <p:spPr bwMode="auto">
            <a:xfrm>
              <a:off x="18986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6" name="Line 26"/>
            <p:cNvSpPr>
              <a:spLocks noChangeShapeType="1"/>
            </p:cNvSpPr>
            <p:nvPr/>
          </p:nvSpPr>
          <p:spPr bwMode="auto">
            <a:xfrm>
              <a:off x="20034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7" name="Line 27"/>
            <p:cNvSpPr>
              <a:spLocks noChangeShapeType="1"/>
            </p:cNvSpPr>
            <p:nvPr/>
          </p:nvSpPr>
          <p:spPr bwMode="auto">
            <a:xfrm>
              <a:off x="22193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8" name="Line 28"/>
            <p:cNvSpPr>
              <a:spLocks noChangeShapeType="1"/>
            </p:cNvSpPr>
            <p:nvPr/>
          </p:nvSpPr>
          <p:spPr bwMode="auto">
            <a:xfrm>
              <a:off x="23241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9" name="Line 29"/>
            <p:cNvSpPr>
              <a:spLocks noChangeShapeType="1"/>
            </p:cNvSpPr>
            <p:nvPr/>
          </p:nvSpPr>
          <p:spPr bwMode="auto">
            <a:xfrm>
              <a:off x="24288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0" name="Line 30"/>
            <p:cNvSpPr>
              <a:spLocks noChangeShapeType="1"/>
            </p:cNvSpPr>
            <p:nvPr/>
          </p:nvSpPr>
          <p:spPr bwMode="auto">
            <a:xfrm>
              <a:off x="25336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1" name="Line 31"/>
            <p:cNvSpPr>
              <a:spLocks noChangeShapeType="1"/>
            </p:cNvSpPr>
            <p:nvPr/>
          </p:nvSpPr>
          <p:spPr bwMode="auto">
            <a:xfrm>
              <a:off x="27495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2" name="Line 32"/>
            <p:cNvSpPr>
              <a:spLocks noChangeShapeType="1"/>
            </p:cNvSpPr>
            <p:nvPr/>
          </p:nvSpPr>
          <p:spPr bwMode="auto">
            <a:xfrm>
              <a:off x="28543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3" name="Line 33"/>
            <p:cNvSpPr>
              <a:spLocks noChangeShapeType="1"/>
            </p:cNvSpPr>
            <p:nvPr/>
          </p:nvSpPr>
          <p:spPr bwMode="auto">
            <a:xfrm>
              <a:off x="29591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4" name="Line 34"/>
            <p:cNvSpPr>
              <a:spLocks noChangeShapeType="1"/>
            </p:cNvSpPr>
            <p:nvPr/>
          </p:nvSpPr>
          <p:spPr bwMode="auto">
            <a:xfrm>
              <a:off x="306546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5" name="Line 35"/>
            <p:cNvSpPr>
              <a:spLocks noChangeShapeType="1"/>
            </p:cNvSpPr>
            <p:nvPr/>
          </p:nvSpPr>
          <p:spPr bwMode="auto">
            <a:xfrm>
              <a:off x="328136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49" name="Line 36"/>
            <p:cNvSpPr>
              <a:spLocks noChangeShapeType="1"/>
            </p:cNvSpPr>
            <p:nvPr/>
          </p:nvSpPr>
          <p:spPr bwMode="auto">
            <a:xfrm>
              <a:off x="33861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53" name="Line 37"/>
            <p:cNvSpPr>
              <a:spLocks noChangeShapeType="1"/>
            </p:cNvSpPr>
            <p:nvPr/>
          </p:nvSpPr>
          <p:spPr bwMode="auto">
            <a:xfrm>
              <a:off x="34909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57" name="Line 38"/>
            <p:cNvSpPr>
              <a:spLocks noChangeShapeType="1"/>
            </p:cNvSpPr>
            <p:nvPr/>
          </p:nvSpPr>
          <p:spPr bwMode="auto">
            <a:xfrm>
              <a:off x="35956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61" name="Line 39"/>
            <p:cNvSpPr>
              <a:spLocks noChangeShapeType="1"/>
            </p:cNvSpPr>
            <p:nvPr/>
          </p:nvSpPr>
          <p:spPr bwMode="auto">
            <a:xfrm>
              <a:off x="38115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65" name="Line 40"/>
            <p:cNvSpPr>
              <a:spLocks noChangeShapeType="1"/>
            </p:cNvSpPr>
            <p:nvPr/>
          </p:nvSpPr>
          <p:spPr bwMode="auto">
            <a:xfrm>
              <a:off x="391636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69" name="Line 41"/>
            <p:cNvSpPr>
              <a:spLocks noChangeShapeType="1"/>
            </p:cNvSpPr>
            <p:nvPr/>
          </p:nvSpPr>
          <p:spPr bwMode="auto">
            <a:xfrm>
              <a:off x="40211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73" name="Line 42"/>
            <p:cNvSpPr>
              <a:spLocks noChangeShapeType="1"/>
            </p:cNvSpPr>
            <p:nvPr/>
          </p:nvSpPr>
          <p:spPr bwMode="auto">
            <a:xfrm>
              <a:off x="41275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0" name="Line 43"/>
            <p:cNvSpPr>
              <a:spLocks noChangeShapeType="1"/>
            </p:cNvSpPr>
            <p:nvPr/>
          </p:nvSpPr>
          <p:spPr bwMode="auto">
            <a:xfrm>
              <a:off x="43434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1" name="Line 44"/>
            <p:cNvSpPr>
              <a:spLocks noChangeShapeType="1"/>
            </p:cNvSpPr>
            <p:nvPr/>
          </p:nvSpPr>
          <p:spPr bwMode="auto">
            <a:xfrm>
              <a:off x="44481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2" name="Line 45"/>
            <p:cNvSpPr>
              <a:spLocks noChangeShapeType="1"/>
            </p:cNvSpPr>
            <p:nvPr/>
          </p:nvSpPr>
          <p:spPr bwMode="auto">
            <a:xfrm>
              <a:off x="45529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3" name="Line 46"/>
            <p:cNvSpPr>
              <a:spLocks noChangeShapeType="1"/>
            </p:cNvSpPr>
            <p:nvPr/>
          </p:nvSpPr>
          <p:spPr bwMode="auto">
            <a:xfrm>
              <a:off x="46640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4" name="Line 47"/>
            <p:cNvSpPr>
              <a:spLocks noChangeShapeType="1"/>
            </p:cNvSpPr>
            <p:nvPr/>
          </p:nvSpPr>
          <p:spPr bwMode="auto">
            <a:xfrm>
              <a:off x="48736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5" name="Line 48"/>
            <p:cNvSpPr>
              <a:spLocks noChangeShapeType="1"/>
            </p:cNvSpPr>
            <p:nvPr/>
          </p:nvSpPr>
          <p:spPr bwMode="auto">
            <a:xfrm>
              <a:off x="49784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6" name="Line 49"/>
            <p:cNvSpPr>
              <a:spLocks noChangeShapeType="1"/>
            </p:cNvSpPr>
            <p:nvPr/>
          </p:nvSpPr>
          <p:spPr bwMode="auto">
            <a:xfrm>
              <a:off x="50831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7" name="Line 50"/>
            <p:cNvSpPr>
              <a:spLocks noChangeShapeType="1"/>
            </p:cNvSpPr>
            <p:nvPr/>
          </p:nvSpPr>
          <p:spPr bwMode="auto">
            <a:xfrm>
              <a:off x="51943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9" name="Line 51"/>
            <p:cNvSpPr>
              <a:spLocks noChangeShapeType="1"/>
            </p:cNvSpPr>
            <p:nvPr/>
          </p:nvSpPr>
          <p:spPr bwMode="auto">
            <a:xfrm>
              <a:off x="54054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2" name="Line 52"/>
            <p:cNvSpPr>
              <a:spLocks noChangeShapeType="1"/>
            </p:cNvSpPr>
            <p:nvPr/>
          </p:nvSpPr>
          <p:spPr bwMode="auto">
            <a:xfrm>
              <a:off x="55102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3" name="Line 53"/>
            <p:cNvSpPr>
              <a:spLocks noChangeShapeType="1"/>
            </p:cNvSpPr>
            <p:nvPr/>
          </p:nvSpPr>
          <p:spPr bwMode="auto">
            <a:xfrm>
              <a:off x="56149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4" name="Line 54"/>
            <p:cNvSpPr>
              <a:spLocks noChangeShapeType="1"/>
            </p:cNvSpPr>
            <p:nvPr/>
          </p:nvSpPr>
          <p:spPr bwMode="auto">
            <a:xfrm>
              <a:off x="57261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5" name="Line 55"/>
            <p:cNvSpPr>
              <a:spLocks noChangeShapeType="1"/>
            </p:cNvSpPr>
            <p:nvPr/>
          </p:nvSpPr>
          <p:spPr bwMode="auto">
            <a:xfrm>
              <a:off x="593566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6" name="Line 56"/>
            <p:cNvSpPr>
              <a:spLocks noChangeShapeType="1"/>
            </p:cNvSpPr>
            <p:nvPr/>
          </p:nvSpPr>
          <p:spPr bwMode="auto">
            <a:xfrm>
              <a:off x="60404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7" name="Line 57"/>
            <p:cNvSpPr>
              <a:spLocks noChangeShapeType="1"/>
            </p:cNvSpPr>
            <p:nvPr/>
          </p:nvSpPr>
          <p:spPr bwMode="auto">
            <a:xfrm>
              <a:off x="6145213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8" name="Line 58"/>
            <p:cNvSpPr>
              <a:spLocks noChangeShapeType="1"/>
            </p:cNvSpPr>
            <p:nvPr/>
          </p:nvSpPr>
          <p:spPr bwMode="auto">
            <a:xfrm>
              <a:off x="625633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9" name="Line 59"/>
            <p:cNvSpPr>
              <a:spLocks noChangeShapeType="1"/>
            </p:cNvSpPr>
            <p:nvPr/>
          </p:nvSpPr>
          <p:spPr bwMode="auto">
            <a:xfrm>
              <a:off x="64674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0" name="Line 60"/>
            <p:cNvSpPr>
              <a:spLocks noChangeShapeType="1"/>
            </p:cNvSpPr>
            <p:nvPr/>
          </p:nvSpPr>
          <p:spPr bwMode="auto">
            <a:xfrm>
              <a:off x="65722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1" name="Line 61"/>
            <p:cNvSpPr>
              <a:spLocks noChangeShapeType="1"/>
            </p:cNvSpPr>
            <p:nvPr/>
          </p:nvSpPr>
          <p:spPr bwMode="auto">
            <a:xfrm>
              <a:off x="66770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Line 62"/>
            <p:cNvSpPr>
              <a:spLocks noChangeShapeType="1"/>
            </p:cNvSpPr>
            <p:nvPr/>
          </p:nvSpPr>
          <p:spPr bwMode="auto">
            <a:xfrm>
              <a:off x="67881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Line 63"/>
            <p:cNvSpPr>
              <a:spLocks noChangeShapeType="1"/>
            </p:cNvSpPr>
            <p:nvPr/>
          </p:nvSpPr>
          <p:spPr bwMode="auto">
            <a:xfrm>
              <a:off x="699770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2" name="Line 64"/>
            <p:cNvSpPr>
              <a:spLocks noChangeShapeType="1"/>
            </p:cNvSpPr>
            <p:nvPr/>
          </p:nvSpPr>
          <p:spPr bwMode="auto">
            <a:xfrm>
              <a:off x="71024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3" name="Line 65"/>
            <p:cNvSpPr>
              <a:spLocks noChangeShapeType="1"/>
            </p:cNvSpPr>
            <p:nvPr/>
          </p:nvSpPr>
          <p:spPr bwMode="auto">
            <a:xfrm>
              <a:off x="7207250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4" name="Line 66"/>
            <p:cNvSpPr>
              <a:spLocks noChangeShapeType="1"/>
            </p:cNvSpPr>
            <p:nvPr/>
          </p:nvSpPr>
          <p:spPr bwMode="auto">
            <a:xfrm>
              <a:off x="731837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5" name="Line 67"/>
            <p:cNvSpPr>
              <a:spLocks noChangeShapeType="1"/>
            </p:cNvSpPr>
            <p:nvPr/>
          </p:nvSpPr>
          <p:spPr bwMode="auto">
            <a:xfrm>
              <a:off x="75279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6" name="Line 68"/>
            <p:cNvSpPr>
              <a:spLocks noChangeShapeType="1"/>
            </p:cNvSpPr>
            <p:nvPr/>
          </p:nvSpPr>
          <p:spPr bwMode="auto">
            <a:xfrm>
              <a:off x="76342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7" name="Line 69"/>
            <p:cNvSpPr>
              <a:spLocks noChangeShapeType="1"/>
            </p:cNvSpPr>
            <p:nvPr/>
          </p:nvSpPr>
          <p:spPr bwMode="auto">
            <a:xfrm>
              <a:off x="7743825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8" name="Line 70"/>
            <p:cNvSpPr>
              <a:spLocks noChangeShapeType="1"/>
            </p:cNvSpPr>
            <p:nvPr/>
          </p:nvSpPr>
          <p:spPr bwMode="auto">
            <a:xfrm>
              <a:off x="7850188" y="6426200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9" name="Line 71"/>
            <p:cNvSpPr>
              <a:spLocks noChangeShapeType="1"/>
            </p:cNvSpPr>
            <p:nvPr/>
          </p:nvSpPr>
          <p:spPr bwMode="auto">
            <a:xfrm>
              <a:off x="1052513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0" name="Rectangle 72"/>
            <p:cNvSpPr>
              <a:spLocks noChangeArrowheads="1"/>
            </p:cNvSpPr>
            <p:nvPr/>
          </p:nvSpPr>
          <p:spPr bwMode="auto">
            <a:xfrm>
              <a:off x="954088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450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01" name="Line 73"/>
            <p:cNvSpPr>
              <a:spLocks noChangeShapeType="1"/>
            </p:cNvSpPr>
            <p:nvPr/>
          </p:nvSpPr>
          <p:spPr bwMode="auto">
            <a:xfrm>
              <a:off x="1582738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2" name="Rectangle 74"/>
            <p:cNvSpPr>
              <a:spLocks noChangeArrowheads="1"/>
            </p:cNvSpPr>
            <p:nvPr/>
          </p:nvSpPr>
          <p:spPr bwMode="auto">
            <a:xfrm>
              <a:off x="1484313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500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03" name="Line 75"/>
            <p:cNvSpPr>
              <a:spLocks noChangeShapeType="1"/>
            </p:cNvSpPr>
            <p:nvPr/>
          </p:nvSpPr>
          <p:spPr bwMode="auto">
            <a:xfrm>
              <a:off x="2114550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4" name="Rectangle 76"/>
            <p:cNvSpPr>
              <a:spLocks noChangeArrowheads="1"/>
            </p:cNvSpPr>
            <p:nvPr/>
          </p:nvSpPr>
          <p:spPr bwMode="auto">
            <a:xfrm>
              <a:off x="2016125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550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05" name="Line 77"/>
            <p:cNvSpPr>
              <a:spLocks noChangeShapeType="1"/>
            </p:cNvSpPr>
            <p:nvPr/>
          </p:nvSpPr>
          <p:spPr bwMode="auto">
            <a:xfrm>
              <a:off x="2644775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6" name="Rectangle 78"/>
            <p:cNvSpPr>
              <a:spLocks noChangeArrowheads="1"/>
            </p:cNvSpPr>
            <p:nvPr/>
          </p:nvSpPr>
          <p:spPr bwMode="auto">
            <a:xfrm>
              <a:off x="2546350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07" name="Line 79"/>
            <p:cNvSpPr>
              <a:spLocks noChangeShapeType="1"/>
            </p:cNvSpPr>
            <p:nvPr/>
          </p:nvSpPr>
          <p:spPr bwMode="auto">
            <a:xfrm>
              <a:off x="3175000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8" name="Rectangle 80"/>
            <p:cNvSpPr>
              <a:spLocks noChangeArrowheads="1"/>
            </p:cNvSpPr>
            <p:nvPr/>
          </p:nvSpPr>
          <p:spPr bwMode="auto">
            <a:xfrm>
              <a:off x="3076575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650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09" name="Line 81"/>
            <p:cNvSpPr>
              <a:spLocks noChangeShapeType="1"/>
            </p:cNvSpPr>
            <p:nvPr/>
          </p:nvSpPr>
          <p:spPr bwMode="auto">
            <a:xfrm>
              <a:off x="3706813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0" name="Rectangle 82"/>
            <p:cNvSpPr>
              <a:spLocks noChangeArrowheads="1"/>
            </p:cNvSpPr>
            <p:nvPr/>
          </p:nvSpPr>
          <p:spPr bwMode="auto">
            <a:xfrm>
              <a:off x="3608388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700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1" name="Line 83"/>
            <p:cNvSpPr>
              <a:spLocks noChangeShapeType="1"/>
            </p:cNvSpPr>
            <p:nvPr/>
          </p:nvSpPr>
          <p:spPr bwMode="auto">
            <a:xfrm>
              <a:off x="4237038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2" name="Rectangle 84"/>
            <p:cNvSpPr>
              <a:spLocks noChangeArrowheads="1"/>
            </p:cNvSpPr>
            <p:nvPr/>
          </p:nvSpPr>
          <p:spPr bwMode="auto">
            <a:xfrm>
              <a:off x="4138613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750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3" name="Line 85"/>
            <p:cNvSpPr>
              <a:spLocks noChangeShapeType="1"/>
            </p:cNvSpPr>
            <p:nvPr/>
          </p:nvSpPr>
          <p:spPr bwMode="auto">
            <a:xfrm>
              <a:off x="4768850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4" name="Rectangle 86"/>
            <p:cNvSpPr>
              <a:spLocks noChangeArrowheads="1"/>
            </p:cNvSpPr>
            <p:nvPr/>
          </p:nvSpPr>
          <p:spPr bwMode="auto">
            <a:xfrm>
              <a:off x="4670425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5" name="Line 87"/>
            <p:cNvSpPr>
              <a:spLocks noChangeShapeType="1"/>
            </p:cNvSpPr>
            <p:nvPr/>
          </p:nvSpPr>
          <p:spPr bwMode="auto">
            <a:xfrm>
              <a:off x="5299075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8" name="Rectangle 88"/>
            <p:cNvSpPr>
              <a:spLocks noChangeArrowheads="1"/>
            </p:cNvSpPr>
            <p:nvPr/>
          </p:nvSpPr>
          <p:spPr bwMode="auto">
            <a:xfrm>
              <a:off x="5200650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850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9" name="Line 89"/>
            <p:cNvSpPr>
              <a:spLocks noChangeShapeType="1"/>
            </p:cNvSpPr>
            <p:nvPr/>
          </p:nvSpPr>
          <p:spPr bwMode="auto">
            <a:xfrm>
              <a:off x="5830888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0" name="Rectangle 90"/>
            <p:cNvSpPr>
              <a:spLocks noChangeArrowheads="1"/>
            </p:cNvSpPr>
            <p:nvPr/>
          </p:nvSpPr>
          <p:spPr bwMode="auto">
            <a:xfrm>
              <a:off x="5732463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900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1" name="Line 91"/>
            <p:cNvSpPr>
              <a:spLocks noChangeShapeType="1"/>
            </p:cNvSpPr>
            <p:nvPr/>
          </p:nvSpPr>
          <p:spPr bwMode="auto">
            <a:xfrm>
              <a:off x="6361113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2" name="Rectangle 92"/>
            <p:cNvSpPr>
              <a:spLocks noChangeArrowheads="1"/>
            </p:cNvSpPr>
            <p:nvPr/>
          </p:nvSpPr>
          <p:spPr bwMode="auto">
            <a:xfrm>
              <a:off x="6262688" y="65039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950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3" name="Line 93"/>
            <p:cNvSpPr>
              <a:spLocks noChangeShapeType="1"/>
            </p:cNvSpPr>
            <p:nvPr/>
          </p:nvSpPr>
          <p:spPr bwMode="auto">
            <a:xfrm>
              <a:off x="6892925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76" name="Rectangle 94"/>
            <p:cNvSpPr>
              <a:spLocks noChangeArrowheads="1"/>
            </p:cNvSpPr>
            <p:nvPr/>
          </p:nvSpPr>
          <p:spPr bwMode="auto">
            <a:xfrm>
              <a:off x="6767513" y="650398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77" name="Line 95"/>
            <p:cNvSpPr>
              <a:spLocks noChangeShapeType="1"/>
            </p:cNvSpPr>
            <p:nvPr/>
          </p:nvSpPr>
          <p:spPr bwMode="auto">
            <a:xfrm>
              <a:off x="7423150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78" name="Rectangle 96"/>
            <p:cNvSpPr>
              <a:spLocks noChangeArrowheads="1"/>
            </p:cNvSpPr>
            <p:nvPr/>
          </p:nvSpPr>
          <p:spPr bwMode="auto">
            <a:xfrm>
              <a:off x="7297738" y="650398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1050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79" name="Line 97"/>
            <p:cNvSpPr>
              <a:spLocks noChangeShapeType="1"/>
            </p:cNvSpPr>
            <p:nvPr/>
          </p:nvSpPr>
          <p:spPr bwMode="auto">
            <a:xfrm>
              <a:off x="7954963" y="6426200"/>
              <a:ext cx="0" cy="7778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80" name="Rectangle 98"/>
            <p:cNvSpPr>
              <a:spLocks noChangeArrowheads="1"/>
            </p:cNvSpPr>
            <p:nvPr/>
          </p:nvSpPr>
          <p:spPr bwMode="auto">
            <a:xfrm>
              <a:off x="7829550" y="650398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1100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81" name="Rectangle 99"/>
            <p:cNvSpPr>
              <a:spLocks noChangeArrowheads="1"/>
            </p:cNvSpPr>
            <p:nvPr/>
          </p:nvSpPr>
          <p:spPr bwMode="auto">
            <a:xfrm>
              <a:off x="4416425" y="6665913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m/z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82" name="Line 100"/>
            <p:cNvSpPr>
              <a:spLocks noChangeShapeType="1"/>
            </p:cNvSpPr>
            <p:nvPr/>
          </p:nvSpPr>
          <p:spPr bwMode="auto">
            <a:xfrm flipV="1">
              <a:off x="1052513" y="811213"/>
              <a:ext cx="0" cy="56070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3" name="Line 181"/>
            <p:cNvSpPr>
              <a:spLocks noChangeShapeType="1"/>
            </p:cNvSpPr>
            <p:nvPr/>
          </p:nvSpPr>
          <p:spPr bwMode="auto">
            <a:xfrm flipH="1">
              <a:off x="993775" y="641826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64" name="Rectangle 182"/>
            <p:cNvSpPr>
              <a:spLocks noChangeArrowheads="1"/>
            </p:cNvSpPr>
            <p:nvPr/>
          </p:nvSpPr>
          <p:spPr bwMode="auto">
            <a:xfrm>
              <a:off x="827584" y="6318478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283" name="Line 201"/>
            <p:cNvSpPr>
              <a:spLocks noChangeShapeType="1"/>
            </p:cNvSpPr>
            <p:nvPr/>
          </p:nvSpPr>
          <p:spPr bwMode="auto">
            <a:xfrm flipH="1">
              <a:off x="993775" y="3619500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84" name="Rectangle 202"/>
            <p:cNvSpPr>
              <a:spLocks noChangeArrowheads="1"/>
            </p:cNvSpPr>
            <p:nvPr/>
          </p:nvSpPr>
          <p:spPr bwMode="auto">
            <a:xfrm>
              <a:off x="763665" y="3519472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" name="Line 222"/>
            <p:cNvSpPr>
              <a:spLocks noChangeShapeType="1"/>
            </p:cNvSpPr>
            <p:nvPr/>
          </p:nvSpPr>
          <p:spPr bwMode="auto">
            <a:xfrm flipH="1">
              <a:off x="993775" y="81121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Rectangle 223"/>
            <p:cNvSpPr>
              <a:spLocks noChangeArrowheads="1"/>
            </p:cNvSpPr>
            <p:nvPr/>
          </p:nvSpPr>
          <p:spPr bwMode="auto">
            <a:xfrm>
              <a:off x="670379" y="711185"/>
              <a:ext cx="37442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9" name="Rectangle 224"/>
            <p:cNvSpPr>
              <a:spLocks noChangeArrowheads="1"/>
            </p:cNvSpPr>
            <p:nvPr/>
          </p:nvSpPr>
          <p:spPr bwMode="auto">
            <a:xfrm rot="16200000">
              <a:off x="-2279836" y="3541940"/>
              <a:ext cx="560705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30" name="Freeform 225"/>
            <p:cNvSpPr>
              <a:spLocks/>
            </p:cNvSpPr>
            <p:nvPr/>
          </p:nvSpPr>
          <p:spPr bwMode="auto">
            <a:xfrm>
              <a:off x="1052513" y="811213"/>
              <a:ext cx="6926263" cy="5607050"/>
            </a:xfrm>
            <a:custGeom>
              <a:avLst/>
              <a:gdLst>
                <a:gd name="T0" fmla="*/ 17 w 1187"/>
                <a:gd name="T1" fmla="*/ 726 h 727"/>
                <a:gd name="T2" fmla="*/ 34 w 1187"/>
                <a:gd name="T3" fmla="*/ 710 h 727"/>
                <a:gd name="T4" fmla="*/ 52 w 1187"/>
                <a:gd name="T5" fmla="*/ 727 h 727"/>
                <a:gd name="T6" fmla="*/ 69 w 1187"/>
                <a:gd name="T7" fmla="*/ 727 h 727"/>
                <a:gd name="T8" fmla="*/ 87 w 1187"/>
                <a:gd name="T9" fmla="*/ 727 h 727"/>
                <a:gd name="T10" fmla="*/ 104 w 1187"/>
                <a:gd name="T11" fmla="*/ 727 h 727"/>
                <a:gd name="T12" fmla="*/ 122 w 1187"/>
                <a:gd name="T13" fmla="*/ 443 h 727"/>
                <a:gd name="T14" fmla="*/ 139 w 1187"/>
                <a:gd name="T15" fmla="*/ 727 h 727"/>
                <a:gd name="T16" fmla="*/ 157 w 1187"/>
                <a:gd name="T17" fmla="*/ 721 h 727"/>
                <a:gd name="T18" fmla="*/ 174 w 1187"/>
                <a:gd name="T19" fmla="*/ 727 h 727"/>
                <a:gd name="T20" fmla="*/ 192 w 1187"/>
                <a:gd name="T21" fmla="*/ 727 h 727"/>
                <a:gd name="T22" fmla="*/ 209 w 1187"/>
                <a:gd name="T23" fmla="*/ 726 h 727"/>
                <a:gd name="T24" fmla="*/ 227 w 1187"/>
                <a:gd name="T25" fmla="*/ 727 h 727"/>
                <a:gd name="T26" fmla="*/ 244 w 1187"/>
                <a:gd name="T27" fmla="*/ 727 h 727"/>
                <a:gd name="T28" fmla="*/ 262 w 1187"/>
                <a:gd name="T29" fmla="*/ 724 h 727"/>
                <a:gd name="T30" fmla="*/ 279 w 1187"/>
                <a:gd name="T31" fmla="*/ 727 h 727"/>
                <a:gd name="T32" fmla="*/ 297 w 1187"/>
                <a:gd name="T33" fmla="*/ 721 h 727"/>
                <a:gd name="T34" fmla="*/ 314 w 1187"/>
                <a:gd name="T35" fmla="*/ 727 h 727"/>
                <a:gd name="T36" fmla="*/ 332 w 1187"/>
                <a:gd name="T37" fmla="*/ 722 h 727"/>
                <a:gd name="T38" fmla="*/ 349 w 1187"/>
                <a:gd name="T39" fmla="*/ 727 h 727"/>
                <a:gd name="T40" fmla="*/ 367 w 1187"/>
                <a:gd name="T41" fmla="*/ 722 h 727"/>
                <a:gd name="T42" fmla="*/ 384 w 1187"/>
                <a:gd name="T43" fmla="*/ 727 h 727"/>
                <a:gd name="T44" fmla="*/ 402 w 1187"/>
                <a:gd name="T45" fmla="*/ 727 h 727"/>
                <a:gd name="T46" fmla="*/ 420 w 1187"/>
                <a:gd name="T47" fmla="*/ 727 h 727"/>
                <a:gd name="T48" fmla="*/ 437 w 1187"/>
                <a:gd name="T49" fmla="*/ 727 h 727"/>
                <a:gd name="T50" fmla="*/ 455 w 1187"/>
                <a:gd name="T51" fmla="*/ 717 h 727"/>
                <a:gd name="T52" fmla="*/ 472 w 1187"/>
                <a:gd name="T53" fmla="*/ 727 h 727"/>
                <a:gd name="T54" fmla="*/ 490 w 1187"/>
                <a:gd name="T55" fmla="*/ 726 h 727"/>
                <a:gd name="T56" fmla="*/ 507 w 1187"/>
                <a:gd name="T57" fmla="*/ 727 h 727"/>
                <a:gd name="T58" fmla="*/ 525 w 1187"/>
                <a:gd name="T59" fmla="*/ 721 h 727"/>
                <a:gd name="T60" fmla="*/ 542 w 1187"/>
                <a:gd name="T61" fmla="*/ 727 h 727"/>
                <a:gd name="T62" fmla="*/ 560 w 1187"/>
                <a:gd name="T63" fmla="*/ 725 h 727"/>
                <a:gd name="T64" fmla="*/ 578 w 1187"/>
                <a:gd name="T65" fmla="*/ 727 h 727"/>
                <a:gd name="T66" fmla="*/ 596 w 1187"/>
                <a:gd name="T67" fmla="*/ 724 h 727"/>
                <a:gd name="T68" fmla="*/ 613 w 1187"/>
                <a:gd name="T69" fmla="*/ 727 h 727"/>
                <a:gd name="T70" fmla="*/ 631 w 1187"/>
                <a:gd name="T71" fmla="*/ 726 h 727"/>
                <a:gd name="T72" fmla="*/ 648 w 1187"/>
                <a:gd name="T73" fmla="*/ 726 h 727"/>
                <a:gd name="T74" fmla="*/ 666 w 1187"/>
                <a:gd name="T75" fmla="*/ 727 h 727"/>
                <a:gd name="T76" fmla="*/ 683 w 1187"/>
                <a:gd name="T77" fmla="*/ 727 h 727"/>
                <a:gd name="T78" fmla="*/ 701 w 1187"/>
                <a:gd name="T79" fmla="*/ 727 h 727"/>
                <a:gd name="T80" fmla="*/ 719 w 1187"/>
                <a:gd name="T81" fmla="*/ 725 h 727"/>
                <a:gd name="T82" fmla="*/ 737 w 1187"/>
                <a:gd name="T83" fmla="*/ 727 h 727"/>
                <a:gd name="T84" fmla="*/ 755 w 1187"/>
                <a:gd name="T85" fmla="*/ 727 h 727"/>
                <a:gd name="T86" fmla="*/ 773 w 1187"/>
                <a:gd name="T87" fmla="*/ 727 h 727"/>
                <a:gd name="T88" fmla="*/ 790 w 1187"/>
                <a:gd name="T89" fmla="*/ 727 h 727"/>
                <a:gd name="T90" fmla="*/ 808 w 1187"/>
                <a:gd name="T91" fmla="*/ 727 h 727"/>
                <a:gd name="T92" fmla="*/ 826 w 1187"/>
                <a:gd name="T93" fmla="*/ 727 h 727"/>
                <a:gd name="T94" fmla="*/ 844 w 1187"/>
                <a:gd name="T95" fmla="*/ 727 h 727"/>
                <a:gd name="T96" fmla="*/ 862 w 1187"/>
                <a:gd name="T97" fmla="*/ 727 h 727"/>
                <a:gd name="T98" fmla="*/ 883 w 1187"/>
                <a:gd name="T99" fmla="*/ 713 h 727"/>
                <a:gd name="T100" fmla="*/ 902 w 1187"/>
                <a:gd name="T101" fmla="*/ 727 h 727"/>
                <a:gd name="T102" fmla="*/ 921 w 1187"/>
                <a:gd name="T103" fmla="*/ 727 h 727"/>
                <a:gd name="T104" fmla="*/ 942 w 1187"/>
                <a:gd name="T105" fmla="*/ 727 h 727"/>
                <a:gd name="T106" fmla="*/ 962 w 1187"/>
                <a:gd name="T107" fmla="*/ 727 h 727"/>
                <a:gd name="T108" fmla="*/ 983 w 1187"/>
                <a:gd name="T109" fmla="*/ 723 h 727"/>
                <a:gd name="T110" fmla="*/ 1005 w 1187"/>
                <a:gd name="T111" fmla="*/ 727 h 727"/>
                <a:gd name="T112" fmla="*/ 1025 w 1187"/>
                <a:gd name="T113" fmla="*/ 727 h 727"/>
                <a:gd name="T114" fmla="*/ 1044 w 1187"/>
                <a:gd name="T115" fmla="*/ 727 h 727"/>
                <a:gd name="T116" fmla="*/ 1064 w 1187"/>
                <a:gd name="T117" fmla="*/ 727 h 727"/>
                <a:gd name="T118" fmla="*/ 1086 w 1187"/>
                <a:gd name="T119" fmla="*/ 727 h 727"/>
                <a:gd name="T120" fmla="*/ 1111 w 1187"/>
                <a:gd name="T121" fmla="*/ 727 h 727"/>
                <a:gd name="T122" fmla="*/ 1133 w 1187"/>
                <a:gd name="T123" fmla="*/ 727 h 727"/>
                <a:gd name="T124" fmla="*/ 1161 w 1187"/>
                <a:gd name="T125" fmla="*/ 727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7" h="727">
                  <a:moveTo>
                    <a:pt x="0" y="699"/>
                  </a:moveTo>
                  <a:lnTo>
                    <a:pt x="0" y="727"/>
                  </a:lnTo>
                  <a:lnTo>
                    <a:pt x="1" y="720"/>
                  </a:lnTo>
                  <a:lnTo>
                    <a:pt x="1" y="727"/>
                  </a:lnTo>
                  <a:lnTo>
                    <a:pt x="2" y="727"/>
                  </a:lnTo>
                  <a:lnTo>
                    <a:pt x="2" y="721"/>
                  </a:lnTo>
                  <a:lnTo>
                    <a:pt x="3" y="727"/>
                  </a:lnTo>
                  <a:lnTo>
                    <a:pt x="3" y="726"/>
                  </a:lnTo>
                  <a:lnTo>
                    <a:pt x="4" y="716"/>
                  </a:lnTo>
                  <a:lnTo>
                    <a:pt x="4" y="727"/>
                  </a:lnTo>
                  <a:lnTo>
                    <a:pt x="5" y="727"/>
                  </a:lnTo>
                  <a:lnTo>
                    <a:pt x="5" y="690"/>
                  </a:lnTo>
                  <a:lnTo>
                    <a:pt x="6" y="712"/>
                  </a:lnTo>
                  <a:lnTo>
                    <a:pt x="6" y="727"/>
                  </a:lnTo>
                  <a:lnTo>
                    <a:pt x="7" y="720"/>
                  </a:lnTo>
                  <a:lnTo>
                    <a:pt x="7" y="727"/>
                  </a:lnTo>
                  <a:lnTo>
                    <a:pt x="8" y="727"/>
                  </a:lnTo>
                  <a:lnTo>
                    <a:pt x="8" y="727"/>
                  </a:lnTo>
                  <a:lnTo>
                    <a:pt x="9" y="713"/>
                  </a:lnTo>
                  <a:lnTo>
                    <a:pt x="9" y="727"/>
                  </a:lnTo>
                  <a:lnTo>
                    <a:pt x="10" y="726"/>
                  </a:lnTo>
                  <a:lnTo>
                    <a:pt x="10" y="727"/>
                  </a:lnTo>
                  <a:lnTo>
                    <a:pt x="11" y="711"/>
                  </a:lnTo>
                  <a:lnTo>
                    <a:pt x="11" y="727"/>
                  </a:lnTo>
                  <a:lnTo>
                    <a:pt x="12" y="727"/>
                  </a:lnTo>
                  <a:lnTo>
                    <a:pt x="12" y="723"/>
                  </a:lnTo>
                  <a:lnTo>
                    <a:pt x="13" y="727"/>
                  </a:lnTo>
                  <a:lnTo>
                    <a:pt x="13" y="0"/>
                  </a:lnTo>
                  <a:lnTo>
                    <a:pt x="14" y="705"/>
                  </a:lnTo>
                  <a:lnTo>
                    <a:pt x="14" y="727"/>
                  </a:lnTo>
                  <a:lnTo>
                    <a:pt x="15" y="480"/>
                  </a:lnTo>
                  <a:lnTo>
                    <a:pt x="15" y="727"/>
                  </a:lnTo>
                  <a:lnTo>
                    <a:pt x="16" y="676"/>
                  </a:lnTo>
                  <a:lnTo>
                    <a:pt x="16" y="727"/>
                  </a:lnTo>
                  <a:lnTo>
                    <a:pt x="17" y="726"/>
                  </a:lnTo>
                  <a:lnTo>
                    <a:pt x="17" y="727"/>
                  </a:lnTo>
                  <a:lnTo>
                    <a:pt x="18" y="727"/>
                  </a:lnTo>
                  <a:lnTo>
                    <a:pt x="18" y="693"/>
                  </a:lnTo>
                  <a:lnTo>
                    <a:pt x="19" y="727"/>
                  </a:lnTo>
                  <a:lnTo>
                    <a:pt x="19" y="727"/>
                  </a:lnTo>
                  <a:lnTo>
                    <a:pt x="20" y="727"/>
                  </a:lnTo>
                  <a:lnTo>
                    <a:pt x="20" y="720"/>
                  </a:lnTo>
                  <a:lnTo>
                    <a:pt x="21" y="726"/>
                  </a:lnTo>
                  <a:lnTo>
                    <a:pt x="21" y="727"/>
                  </a:lnTo>
                  <a:lnTo>
                    <a:pt x="22" y="727"/>
                  </a:lnTo>
                  <a:lnTo>
                    <a:pt x="22" y="708"/>
                  </a:lnTo>
                  <a:lnTo>
                    <a:pt x="23" y="727"/>
                  </a:lnTo>
                  <a:lnTo>
                    <a:pt x="23" y="726"/>
                  </a:lnTo>
                  <a:lnTo>
                    <a:pt x="24" y="706"/>
                  </a:lnTo>
                  <a:lnTo>
                    <a:pt x="24" y="727"/>
                  </a:lnTo>
                  <a:lnTo>
                    <a:pt x="25" y="709"/>
                  </a:lnTo>
                  <a:lnTo>
                    <a:pt x="25" y="727"/>
                  </a:lnTo>
                  <a:lnTo>
                    <a:pt x="26" y="725"/>
                  </a:lnTo>
                  <a:lnTo>
                    <a:pt x="26" y="727"/>
                  </a:lnTo>
                  <a:lnTo>
                    <a:pt x="27" y="718"/>
                  </a:lnTo>
                  <a:lnTo>
                    <a:pt x="27" y="727"/>
                  </a:lnTo>
                  <a:lnTo>
                    <a:pt x="28" y="727"/>
                  </a:lnTo>
                  <a:lnTo>
                    <a:pt x="28" y="727"/>
                  </a:lnTo>
                  <a:lnTo>
                    <a:pt x="29" y="673"/>
                  </a:lnTo>
                  <a:lnTo>
                    <a:pt x="29" y="727"/>
                  </a:lnTo>
                  <a:lnTo>
                    <a:pt x="30" y="702"/>
                  </a:lnTo>
                  <a:lnTo>
                    <a:pt x="30" y="727"/>
                  </a:lnTo>
                  <a:lnTo>
                    <a:pt x="31" y="717"/>
                  </a:lnTo>
                  <a:lnTo>
                    <a:pt x="31" y="727"/>
                  </a:lnTo>
                  <a:lnTo>
                    <a:pt x="32" y="727"/>
                  </a:lnTo>
                  <a:lnTo>
                    <a:pt x="32" y="725"/>
                  </a:lnTo>
                  <a:lnTo>
                    <a:pt x="33" y="727"/>
                  </a:lnTo>
                  <a:lnTo>
                    <a:pt x="33" y="691"/>
                  </a:lnTo>
                  <a:lnTo>
                    <a:pt x="34" y="727"/>
                  </a:lnTo>
                  <a:lnTo>
                    <a:pt x="34" y="710"/>
                  </a:lnTo>
                  <a:lnTo>
                    <a:pt x="35" y="720"/>
                  </a:lnTo>
                  <a:lnTo>
                    <a:pt x="35" y="727"/>
                  </a:lnTo>
                  <a:lnTo>
                    <a:pt x="36" y="727"/>
                  </a:lnTo>
                  <a:lnTo>
                    <a:pt x="36" y="721"/>
                  </a:lnTo>
                  <a:lnTo>
                    <a:pt x="37" y="726"/>
                  </a:lnTo>
                  <a:lnTo>
                    <a:pt x="37" y="727"/>
                  </a:lnTo>
                  <a:lnTo>
                    <a:pt x="38" y="727"/>
                  </a:lnTo>
                  <a:lnTo>
                    <a:pt x="38" y="713"/>
                  </a:lnTo>
                  <a:lnTo>
                    <a:pt x="39" y="725"/>
                  </a:lnTo>
                  <a:lnTo>
                    <a:pt x="39" y="727"/>
                  </a:lnTo>
                  <a:lnTo>
                    <a:pt x="40" y="660"/>
                  </a:lnTo>
                  <a:lnTo>
                    <a:pt x="40" y="727"/>
                  </a:lnTo>
                  <a:lnTo>
                    <a:pt x="41" y="727"/>
                  </a:lnTo>
                  <a:lnTo>
                    <a:pt x="41" y="723"/>
                  </a:lnTo>
                  <a:lnTo>
                    <a:pt x="42" y="727"/>
                  </a:lnTo>
                  <a:lnTo>
                    <a:pt x="42" y="691"/>
                  </a:lnTo>
                  <a:lnTo>
                    <a:pt x="43" y="727"/>
                  </a:lnTo>
                  <a:lnTo>
                    <a:pt x="43" y="723"/>
                  </a:lnTo>
                  <a:lnTo>
                    <a:pt x="44" y="727"/>
                  </a:lnTo>
                  <a:lnTo>
                    <a:pt x="44" y="552"/>
                  </a:lnTo>
                  <a:lnTo>
                    <a:pt x="45" y="727"/>
                  </a:lnTo>
                  <a:lnTo>
                    <a:pt x="45" y="703"/>
                  </a:lnTo>
                  <a:lnTo>
                    <a:pt x="46" y="643"/>
                  </a:lnTo>
                  <a:lnTo>
                    <a:pt x="46" y="727"/>
                  </a:lnTo>
                  <a:lnTo>
                    <a:pt x="47" y="670"/>
                  </a:lnTo>
                  <a:lnTo>
                    <a:pt x="47" y="727"/>
                  </a:lnTo>
                  <a:lnTo>
                    <a:pt x="48" y="699"/>
                  </a:lnTo>
                  <a:lnTo>
                    <a:pt x="48" y="727"/>
                  </a:lnTo>
                  <a:lnTo>
                    <a:pt x="49" y="717"/>
                  </a:lnTo>
                  <a:lnTo>
                    <a:pt x="49" y="727"/>
                  </a:lnTo>
                  <a:lnTo>
                    <a:pt x="50" y="721"/>
                  </a:lnTo>
                  <a:lnTo>
                    <a:pt x="50" y="727"/>
                  </a:lnTo>
                  <a:lnTo>
                    <a:pt x="51" y="721"/>
                  </a:lnTo>
                  <a:lnTo>
                    <a:pt x="51" y="727"/>
                  </a:lnTo>
                  <a:lnTo>
                    <a:pt x="52" y="727"/>
                  </a:lnTo>
                  <a:lnTo>
                    <a:pt x="52" y="722"/>
                  </a:lnTo>
                  <a:lnTo>
                    <a:pt x="53" y="727"/>
                  </a:lnTo>
                  <a:lnTo>
                    <a:pt x="53" y="719"/>
                  </a:lnTo>
                  <a:lnTo>
                    <a:pt x="54" y="725"/>
                  </a:lnTo>
                  <a:lnTo>
                    <a:pt x="54" y="727"/>
                  </a:lnTo>
                  <a:lnTo>
                    <a:pt x="55" y="705"/>
                  </a:lnTo>
                  <a:lnTo>
                    <a:pt x="55" y="727"/>
                  </a:lnTo>
                  <a:lnTo>
                    <a:pt x="56" y="727"/>
                  </a:lnTo>
                  <a:lnTo>
                    <a:pt x="56" y="717"/>
                  </a:lnTo>
                  <a:lnTo>
                    <a:pt x="57" y="726"/>
                  </a:lnTo>
                  <a:lnTo>
                    <a:pt x="57" y="727"/>
                  </a:lnTo>
                  <a:lnTo>
                    <a:pt x="58" y="727"/>
                  </a:lnTo>
                  <a:lnTo>
                    <a:pt x="58" y="717"/>
                  </a:lnTo>
                  <a:lnTo>
                    <a:pt x="59" y="725"/>
                  </a:lnTo>
                  <a:lnTo>
                    <a:pt x="59" y="727"/>
                  </a:lnTo>
                  <a:lnTo>
                    <a:pt x="60" y="721"/>
                  </a:lnTo>
                  <a:lnTo>
                    <a:pt x="60" y="727"/>
                  </a:lnTo>
                  <a:lnTo>
                    <a:pt x="61" y="727"/>
                  </a:lnTo>
                  <a:lnTo>
                    <a:pt x="61" y="727"/>
                  </a:lnTo>
                  <a:lnTo>
                    <a:pt x="62" y="723"/>
                  </a:lnTo>
                  <a:lnTo>
                    <a:pt x="62" y="727"/>
                  </a:lnTo>
                  <a:lnTo>
                    <a:pt x="63" y="727"/>
                  </a:lnTo>
                  <a:lnTo>
                    <a:pt x="63" y="720"/>
                  </a:lnTo>
                  <a:lnTo>
                    <a:pt x="64" y="727"/>
                  </a:lnTo>
                  <a:lnTo>
                    <a:pt x="64" y="720"/>
                  </a:lnTo>
                  <a:lnTo>
                    <a:pt x="65" y="727"/>
                  </a:lnTo>
                  <a:lnTo>
                    <a:pt x="65" y="718"/>
                  </a:lnTo>
                  <a:lnTo>
                    <a:pt x="66" y="715"/>
                  </a:lnTo>
                  <a:lnTo>
                    <a:pt x="66" y="727"/>
                  </a:lnTo>
                  <a:lnTo>
                    <a:pt x="67" y="715"/>
                  </a:lnTo>
                  <a:lnTo>
                    <a:pt x="67" y="727"/>
                  </a:lnTo>
                  <a:lnTo>
                    <a:pt x="68" y="727"/>
                  </a:lnTo>
                  <a:lnTo>
                    <a:pt x="68" y="722"/>
                  </a:lnTo>
                  <a:lnTo>
                    <a:pt x="69" y="686"/>
                  </a:lnTo>
                  <a:lnTo>
                    <a:pt x="69" y="727"/>
                  </a:lnTo>
                  <a:lnTo>
                    <a:pt x="70" y="727"/>
                  </a:lnTo>
                  <a:lnTo>
                    <a:pt x="70" y="727"/>
                  </a:lnTo>
                  <a:lnTo>
                    <a:pt x="71" y="727"/>
                  </a:lnTo>
                  <a:lnTo>
                    <a:pt x="71" y="704"/>
                  </a:lnTo>
                  <a:lnTo>
                    <a:pt x="72" y="727"/>
                  </a:lnTo>
                  <a:lnTo>
                    <a:pt x="72" y="727"/>
                  </a:lnTo>
                  <a:lnTo>
                    <a:pt x="73" y="715"/>
                  </a:lnTo>
                  <a:lnTo>
                    <a:pt x="73" y="727"/>
                  </a:lnTo>
                  <a:lnTo>
                    <a:pt x="74" y="727"/>
                  </a:lnTo>
                  <a:lnTo>
                    <a:pt x="74" y="713"/>
                  </a:lnTo>
                  <a:lnTo>
                    <a:pt x="75" y="725"/>
                  </a:lnTo>
                  <a:lnTo>
                    <a:pt x="75" y="727"/>
                  </a:lnTo>
                  <a:lnTo>
                    <a:pt x="76" y="704"/>
                  </a:lnTo>
                  <a:lnTo>
                    <a:pt x="76" y="727"/>
                  </a:lnTo>
                  <a:lnTo>
                    <a:pt x="77" y="720"/>
                  </a:lnTo>
                  <a:lnTo>
                    <a:pt x="77" y="727"/>
                  </a:lnTo>
                  <a:lnTo>
                    <a:pt x="78" y="704"/>
                  </a:lnTo>
                  <a:lnTo>
                    <a:pt x="78" y="727"/>
                  </a:lnTo>
                  <a:lnTo>
                    <a:pt x="79" y="727"/>
                  </a:lnTo>
                  <a:lnTo>
                    <a:pt x="79" y="727"/>
                  </a:lnTo>
                  <a:lnTo>
                    <a:pt x="80" y="725"/>
                  </a:lnTo>
                  <a:lnTo>
                    <a:pt x="80" y="727"/>
                  </a:lnTo>
                  <a:lnTo>
                    <a:pt x="81" y="726"/>
                  </a:lnTo>
                  <a:lnTo>
                    <a:pt x="81" y="727"/>
                  </a:lnTo>
                  <a:lnTo>
                    <a:pt x="82" y="725"/>
                  </a:lnTo>
                  <a:lnTo>
                    <a:pt x="82" y="727"/>
                  </a:lnTo>
                  <a:lnTo>
                    <a:pt x="83" y="727"/>
                  </a:lnTo>
                  <a:lnTo>
                    <a:pt x="83" y="692"/>
                  </a:lnTo>
                  <a:lnTo>
                    <a:pt x="84" y="713"/>
                  </a:lnTo>
                  <a:lnTo>
                    <a:pt x="84" y="727"/>
                  </a:lnTo>
                  <a:lnTo>
                    <a:pt x="85" y="727"/>
                  </a:lnTo>
                  <a:lnTo>
                    <a:pt x="85" y="723"/>
                  </a:lnTo>
                  <a:lnTo>
                    <a:pt x="86" y="716"/>
                  </a:lnTo>
                  <a:lnTo>
                    <a:pt x="86" y="727"/>
                  </a:lnTo>
                  <a:lnTo>
                    <a:pt x="87" y="727"/>
                  </a:lnTo>
                  <a:lnTo>
                    <a:pt x="87" y="691"/>
                  </a:lnTo>
                  <a:lnTo>
                    <a:pt x="88" y="727"/>
                  </a:lnTo>
                  <a:lnTo>
                    <a:pt x="88" y="727"/>
                  </a:lnTo>
                  <a:lnTo>
                    <a:pt x="89" y="727"/>
                  </a:lnTo>
                  <a:lnTo>
                    <a:pt x="89" y="717"/>
                  </a:lnTo>
                  <a:lnTo>
                    <a:pt x="90" y="727"/>
                  </a:lnTo>
                  <a:lnTo>
                    <a:pt x="90" y="727"/>
                  </a:lnTo>
                  <a:lnTo>
                    <a:pt x="91" y="727"/>
                  </a:lnTo>
                  <a:lnTo>
                    <a:pt x="91" y="617"/>
                  </a:lnTo>
                  <a:lnTo>
                    <a:pt x="92" y="727"/>
                  </a:lnTo>
                  <a:lnTo>
                    <a:pt x="92" y="727"/>
                  </a:lnTo>
                  <a:lnTo>
                    <a:pt x="93" y="651"/>
                  </a:lnTo>
                  <a:lnTo>
                    <a:pt x="93" y="727"/>
                  </a:lnTo>
                  <a:lnTo>
                    <a:pt x="94" y="727"/>
                  </a:lnTo>
                  <a:lnTo>
                    <a:pt x="94" y="703"/>
                  </a:lnTo>
                  <a:lnTo>
                    <a:pt x="95" y="727"/>
                  </a:lnTo>
                  <a:lnTo>
                    <a:pt x="95" y="670"/>
                  </a:lnTo>
                  <a:lnTo>
                    <a:pt x="96" y="727"/>
                  </a:lnTo>
                  <a:lnTo>
                    <a:pt x="96" y="709"/>
                  </a:lnTo>
                  <a:lnTo>
                    <a:pt x="97" y="692"/>
                  </a:lnTo>
                  <a:lnTo>
                    <a:pt x="97" y="727"/>
                  </a:lnTo>
                  <a:lnTo>
                    <a:pt x="98" y="686"/>
                  </a:lnTo>
                  <a:lnTo>
                    <a:pt x="98" y="727"/>
                  </a:lnTo>
                  <a:lnTo>
                    <a:pt x="99" y="727"/>
                  </a:lnTo>
                  <a:lnTo>
                    <a:pt x="99" y="724"/>
                  </a:lnTo>
                  <a:lnTo>
                    <a:pt x="100" y="716"/>
                  </a:lnTo>
                  <a:lnTo>
                    <a:pt x="100" y="727"/>
                  </a:lnTo>
                  <a:lnTo>
                    <a:pt x="101" y="727"/>
                  </a:lnTo>
                  <a:lnTo>
                    <a:pt x="101" y="727"/>
                  </a:lnTo>
                  <a:lnTo>
                    <a:pt x="102" y="716"/>
                  </a:lnTo>
                  <a:lnTo>
                    <a:pt x="102" y="727"/>
                  </a:lnTo>
                  <a:lnTo>
                    <a:pt x="103" y="727"/>
                  </a:lnTo>
                  <a:lnTo>
                    <a:pt x="103" y="725"/>
                  </a:lnTo>
                  <a:lnTo>
                    <a:pt x="104" y="724"/>
                  </a:lnTo>
                  <a:lnTo>
                    <a:pt x="104" y="727"/>
                  </a:lnTo>
                  <a:lnTo>
                    <a:pt x="105" y="727"/>
                  </a:lnTo>
                  <a:lnTo>
                    <a:pt x="105" y="726"/>
                  </a:lnTo>
                  <a:lnTo>
                    <a:pt x="106" y="700"/>
                  </a:lnTo>
                  <a:lnTo>
                    <a:pt x="106" y="727"/>
                  </a:lnTo>
                  <a:lnTo>
                    <a:pt x="107" y="720"/>
                  </a:lnTo>
                  <a:lnTo>
                    <a:pt x="107" y="727"/>
                  </a:lnTo>
                  <a:lnTo>
                    <a:pt x="108" y="725"/>
                  </a:lnTo>
                  <a:lnTo>
                    <a:pt x="108" y="727"/>
                  </a:lnTo>
                  <a:lnTo>
                    <a:pt x="109" y="721"/>
                  </a:lnTo>
                  <a:lnTo>
                    <a:pt x="109" y="727"/>
                  </a:lnTo>
                  <a:lnTo>
                    <a:pt x="110" y="727"/>
                  </a:lnTo>
                  <a:lnTo>
                    <a:pt x="110" y="726"/>
                  </a:lnTo>
                  <a:lnTo>
                    <a:pt x="111" y="710"/>
                  </a:lnTo>
                  <a:lnTo>
                    <a:pt x="111" y="727"/>
                  </a:lnTo>
                  <a:lnTo>
                    <a:pt x="112" y="720"/>
                  </a:lnTo>
                  <a:lnTo>
                    <a:pt x="112" y="727"/>
                  </a:lnTo>
                  <a:lnTo>
                    <a:pt x="113" y="720"/>
                  </a:lnTo>
                  <a:lnTo>
                    <a:pt x="113" y="727"/>
                  </a:lnTo>
                  <a:lnTo>
                    <a:pt x="114" y="727"/>
                  </a:lnTo>
                  <a:lnTo>
                    <a:pt x="114" y="726"/>
                  </a:lnTo>
                  <a:lnTo>
                    <a:pt x="115" y="727"/>
                  </a:lnTo>
                  <a:lnTo>
                    <a:pt x="115" y="713"/>
                  </a:lnTo>
                  <a:lnTo>
                    <a:pt x="116" y="727"/>
                  </a:lnTo>
                  <a:lnTo>
                    <a:pt x="116" y="720"/>
                  </a:lnTo>
                  <a:lnTo>
                    <a:pt x="117" y="697"/>
                  </a:lnTo>
                  <a:lnTo>
                    <a:pt x="117" y="727"/>
                  </a:lnTo>
                  <a:lnTo>
                    <a:pt x="118" y="692"/>
                  </a:lnTo>
                  <a:lnTo>
                    <a:pt x="118" y="727"/>
                  </a:lnTo>
                  <a:lnTo>
                    <a:pt x="119" y="727"/>
                  </a:lnTo>
                  <a:lnTo>
                    <a:pt x="119" y="727"/>
                  </a:lnTo>
                  <a:lnTo>
                    <a:pt x="120" y="683"/>
                  </a:lnTo>
                  <a:lnTo>
                    <a:pt x="120" y="727"/>
                  </a:lnTo>
                  <a:lnTo>
                    <a:pt x="121" y="717"/>
                  </a:lnTo>
                  <a:lnTo>
                    <a:pt x="121" y="727"/>
                  </a:lnTo>
                  <a:lnTo>
                    <a:pt x="122" y="443"/>
                  </a:lnTo>
                  <a:lnTo>
                    <a:pt x="122" y="727"/>
                  </a:lnTo>
                  <a:lnTo>
                    <a:pt x="123" y="727"/>
                  </a:lnTo>
                  <a:lnTo>
                    <a:pt x="123" y="677"/>
                  </a:lnTo>
                  <a:lnTo>
                    <a:pt x="124" y="683"/>
                  </a:lnTo>
                  <a:lnTo>
                    <a:pt x="124" y="727"/>
                  </a:lnTo>
                  <a:lnTo>
                    <a:pt x="125" y="707"/>
                  </a:lnTo>
                  <a:lnTo>
                    <a:pt x="125" y="727"/>
                  </a:lnTo>
                  <a:lnTo>
                    <a:pt x="126" y="727"/>
                  </a:lnTo>
                  <a:lnTo>
                    <a:pt x="126" y="415"/>
                  </a:lnTo>
                  <a:lnTo>
                    <a:pt x="127" y="727"/>
                  </a:lnTo>
                  <a:lnTo>
                    <a:pt x="127" y="652"/>
                  </a:lnTo>
                  <a:lnTo>
                    <a:pt x="128" y="717"/>
                  </a:lnTo>
                  <a:lnTo>
                    <a:pt x="128" y="727"/>
                  </a:lnTo>
                  <a:lnTo>
                    <a:pt x="129" y="727"/>
                  </a:lnTo>
                  <a:lnTo>
                    <a:pt x="129" y="704"/>
                  </a:lnTo>
                  <a:lnTo>
                    <a:pt x="130" y="727"/>
                  </a:lnTo>
                  <a:lnTo>
                    <a:pt x="130" y="722"/>
                  </a:lnTo>
                  <a:lnTo>
                    <a:pt x="131" y="712"/>
                  </a:lnTo>
                  <a:lnTo>
                    <a:pt x="131" y="727"/>
                  </a:lnTo>
                  <a:lnTo>
                    <a:pt x="132" y="727"/>
                  </a:lnTo>
                  <a:lnTo>
                    <a:pt x="132" y="631"/>
                  </a:lnTo>
                  <a:lnTo>
                    <a:pt x="133" y="646"/>
                  </a:lnTo>
                  <a:lnTo>
                    <a:pt x="133" y="727"/>
                  </a:lnTo>
                  <a:lnTo>
                    <a:pt x="134" y="727"/>
                  </a:lnTo>
                  <a:lnTo>
                    <a:pt x="134" y="715"/>
                  </a:lnTo>
                  <a:lnTo>
                    <a:pt x="135" y="724"/>
                  </a:lnTo>
                  <a:lnTo>
                    <a:pt x="135" y="727"/>
                  </a:lnTo>
                  <a:lnTo>
                    <a:pt x="136" y="727"/>
                  </a:lnTo>
                  <a:lnTo>
                    <a:pt x="136" y="707"/>
                  </a:lnTo>
                  <a:lnTo>
                    <a:pt x="137" y="708"/>
                  </a:lnTo>
                  <a:lnTo>
                    <a:pt x="137" y="727"/>
                  </a:lnTo>
                  <a:lnTo>
                    <a:pt x="138" y="727"/>
                  </a:lnTo>
                  <a:lnTo>
                    <a:pt x="138" y="717"/>
                  </a:lnTo>
                  <a:lnTo>
                    <a:pt x="139" y="722"/>
                  </a:lnTo>
                  <a:lnTo>
                    <a:pt x="139" y="727"/>
                  </a:lnTo>
                  <a:lnTo>
                    <a:pt x="140" y="727"/>
                  </a:lnTo>
                  <a:lnTo>
                    <a:pt x="140" y="709"/>
                  </a:lnTo>
                  <a:lnTo>
                    <a:pt x="141" y="725"/>
                  </a:lnTo>
                  <a:lnTo>
                    <a:pt x="141" y="727"/>
                  </a:lnTo>
                  <a:lnTo>
                    <a:pt x="142" y="727"/>
                  </a:lnTo>
                  <a:lnTo>
                    <a:pt x="142" y="703"/>
                  </a:lnTo>
                  <a:lnTo>
                    <a:pt x="143" y="727"/>
                  </a:lnTo>
                  <a:lnTo>
                    <a:pt x="143" y="707"/>
                  </a:lnTo>
                  <a:lnTo>
                    <a:pt x="144" y="705"/>
                  </a:lnTo>
                  <a:lnTo>
                    <a:pt x="144" y="727"/>
                  </a:lnTo>
                  <a:lnTo>
                    <a:pt x="145" y="727"/>
                  </a:lnTo>
                  <a:lnTo>
                    <a:pt x="145" y="717"/>
                  </a:lnTo>
                  <a:lnTo>
                    <a:pt x="146" y="721"/>
                  </a:lnTo>
                  <a:lnTo>
                    <a:pt x="146" y="727"/>
                  </a:lnTo>
                  <a:lnTo>
                    <a:pt x="147" y="680"/>
                  </a:lnTo>
                  <a:lnTo>
                    <a:pt x="147" y="727"/>
                  </a:lnTo>
                  <a:lnTo>
                    <a:pt x="148" y="707"/>
                  </a:lnTo>
                  <a:lnTo>
                    <a:pt x="148" y="727"/>
                  </a:lnTo>
                  <a:lnTo>
                    <a:pt x="149" y="687"/>
                  </a:lnTo>
                  <a:lnTo>
                    <a:pt x="149" y="727"/>
                  </a:lnTo>
                  <a:lnTo>
                    <a:pt x="150" y="724"/>
                  </a:lnTo>
                  <a:lnTo>
                    <a:pt x="150" y="727"/>
                  </a:lnTo>
                  <a:lnTo>
                    <a:pt x="151" y="684"/>
                  </a:lnTo>
                  <a:lnTo>
                    <a:pt x="151" y="727"/>
                  </a:lnTo>
                  <a:lnTo>
                    <a:pt x="152" y="707"/>
                  </a:lnTo>
                  <a:lnTo>
                    <a:pt x="152" y="727"/>
                  </a:lnTo>
                  <a:lnTo>
                    <a:pt x="153" y="727"/>
                  </a:lnTo>
                  <a:lnTo>
                    <a:pt x="153" y="721"/>
                  </a:lnTo>
                  <a:lnTo>
                    <a:pt x="154" y="727"/>
                  </a:lnTo>
                  <a:lnTo>
                    <a:pt x="154" y="727"/>
                  </a:lnTo>
                  <a:lnTo>
                    <a:pt x="155" y="699"/>
                  </a:lnTo>
                  <a:lnTo>
                    <a:pt x="155" y="727"/>
                  </a:lnTo>
                  <a:lnTo>
                    <a:pt x="156" y="727"/>
                  </a:lnTo>
                  <a:lnTo>
                    <a:pt x="156" y="708"/>
                  </a:lnTo>
                  <a:lnTo>
                    <a:pt x="157" y="721"/>
                  </a:lnTo>
                  <a:lnTo>
                    <a:pt x="157" y="727"/>
                  </a:lnTo>
                  <a:lnTo>
                    <a:pt x="158" y="727"/>
                  </a:lnTo>
                  <a:lnTo>
                    <a:pt x="158" y="725"/>
                  </a:lnTo>
                  <a:lnTo>
                    <a:pt x="159" y="727"/>
                  </a:lnTo>
                  <a:lnTo>
                    <a:pt x="159" y="727"/>
                  </a:lnTo>
                  <a:lnTo>
                    <a:pt x="160" y="718"/>
                  </a:lnTo>
                  <a:lnTo>
                    <a:pt x="160" y="727"/>
                  </a:lnTo>
                  <a:lnTo>
                    <a:pt x="161" y="724"/>
                  </a:lnTo>
                  <a:lnTo>
                    <a:pt x="161" y="727"/>
                  </a:lnTo>
                  <a:lnTo>
                    <a:pt x="162" y="727"/>
                  </a:lnTo>
                  <a:lnTo>
                    <a:pt x="162" y="710"/>
                  </a:lnTo>
                  <a:lnTo>
                    <a:pt x="163" y="727"/>
                  </a:lnTo>
                  <a:lnTo>
                    <a:pt x="163" y="727"/>
                  </a:lnTo>
                  <a:lnTo>
                    <a:pt x="164" y="723"/>
                  </a:lnTo>
                  <a:lnTo>
                    <a:pt x="164" y="727"/>
                  </a:lnTo>
                  <a:lnTo>
                    <a:pt x="165" y="727"/>
                  </a:lnTo>
                  <a:lnTo>
                    <a:pt x="165" y="723"/>
                  </a:lnTo>
                  <a:lnTo>
                    <a:pt x="166" y="718"/>
                  </a:lnTo>
                  <a:lnTo>
                    <a:pt x="166" y="727"/>
                  </a:lnTo>
                  <a:lnTo>
                    <a:pt x="167" y="727"/>
                  </a:lnTo>
                  <a:lnTo>
                    <a:pt x="167" y="713"/>
                  </a:lnTo>
                  <a:lnTo>
                    <a:pt x="168" y="713"/>
                  </a:lnTo>
                  <a:lnTo>
                    <a:pt x="168" y="727"/>
                  </a:lnTo>
                  <a:lnTo>
                    <a:pt x="169" y="727"/>
                  </a:lnTo>
                  <a:lnTo>
                    <a:pt x="169" y="714"/>
                  </a:lnTo>
                  <a:lnTo>
                    <a:pt x="170" y="725"/>
                  </a:lnTo>
                  <a:lnTo>
                    <a:pt x="170" y="727"/>
                  </a:lnTo>
                  <a:lnTo>
                    <a:pt x="171" y="713"/>
                  </a:lnTo>
                  <a:lnTo>
                    <a:pt x="171" y="727"/>
                  </a:lnTo>
                  <a:lnTo>
                    <a:pt x="172" y="727"/>
                  </a:lnTo>
                  <a:lnTo>
                    <a:pt x="172" y="727"/>
                  </a:lnTo>
                  <a:lnTo>
                    <a:pt x="173" y="687"/>
                  </a:lnTo>
                  <a:lnTo>
                    <a:pt x="173" y="727"/>
                  </a:lnTo>
                  <a:lnTo>
                    <a:pt x="174" y="727"/>
                  </a:lnTo>
                  <a:lnTo>
                    <a:pt x="174" y="727"/>
                  </a:lnTo>
                  <a:lnTo>
                    <a:pt x="175" y="701"/>
                  </a:lnTo>
                  <a:lnTo>
                    <a:pt x="175" y="727"/>
                  </a:lnTo>
                  <a:lnTo>
                    <a:pt x="176" y="727"/>
                  </a:lnTo>
                  <a:lnTo>
                    <a:pt x="176" y="722"/>
                  </a:lnTo>
                  <a:lnTo>
                    <a:pt x="177" y="717"/>
                  </a:lnTo>
                  <a:lnTo>
                    <a:pt x="177" y="727"/>
                  </a:lnTo>
                  <a:lnTo>
                    <a:pt x="178" y="710"/>
                  </a:lnTo>
                  <a:lnTo>
                    <a:pt x="178" y="727"/>
                  </a:lnTo>
                  <a:lnTo>
                    <a:pt x="179" y="719"/>
                  </a:lnTo>
                  <a:lnTo>
                    <a:pt x="179" y="727"/>
                  </a:lnTo>
                  <a:lnTo>
                    <a:pt x="180" y="714"/>
                  </a:lnTo>
                  <a:lnTo>
                    <a:pt x="180" y="727"/>
                  </a:lnTo>
                  <a:lnTo>
                    <a:pt x="181" y="727"/>
                  </a:lnTo>
                  <a:lnTo>
                    <a:pt x="181" y="727"/>
                  </a:lnTo>
                  <a:lnTo>
                    <a:pt x="182" y="725"/>
                  </a:lnTo>
                  <a:lnTo>
                    <a:pt x="182" y="727"/>
                  </a:lnTo>
                  <a:lnTo>
                    <a:pt x="183" y="726"/>
                  </a:lnTo>
                  <a:lnTo>
                    <a:pt x="183" y="727"/>
                  </a:lnTo>
                  <a:lnTo>
                    <a:pt x="184" y="710"/>
                  </a:lnTo>
                  <a:lnTo>
                    <a:pt x="184" y="727"/>
                  </a:lnTo>
                  <a:lnTo>
                    <a:pt x="185" y="727"/>
                  </a:lnTo>
                  <a:lnTo>
                    <a:pt x="185" y="727"/>
                  </a:lnTo>
                  <a:lnTo>
                    <a:pt x="186" y="712"/>
                  </a:lnTo>
                  <a:lnTo>
                    <a:pt x="186" y="727"/>
                  </a:lnTo>
                  <a:lnTo>
                    <a:pt x="187" y="727"/>
                  </a:lnTo>
                  <a:lnTo>
                    <a:pt x="187" y="727"/>
                  </a:lnTo>
                  <a:lnTo>
                    <a:pt x="188" y="722"/>
                  </a:lnTo>
                  <a:lnTo>
                    <a:pt x="188" y="727"/>
                  </a:lnTo>
                  <a:lnTo>
                    <a:pt x="189" y="707"/>
                  </a:lnTo>
                  <a:lnTo>
                    <a:pt x="189" y="727"/>
                  </a:lnTo>
                  <a:lnTo>
                    <a:pt x="190" y="726"/>
                  </a:lnTo>
                  <a:lnTo>
                    <a:pt x="190" y="727"/>
                  </a:lnTo>
                  <a:lnTo>
                    <a:pt x="191" y="720"/>
                  </a:lnTo>
                  <a:lnTo>
                    <a:pt x="191" y="727"/>
                  </a:lnTo>
                  <a:lnTo>
                    <a:pt x="192" y="727"/>
                  </a:lnTo>
                  <a:lnTo>
                    <a:pt x="192" y="727"/>
                  </a:lnTo>
                  <a:lnTo>
                    <a:pt x="193" y="399"/>
                  </a:lnTo>
                  <a:lnTo>
                    <a:pt x="193" y="727"/>
                  </a:lnTo>
                  <a:lnTo>
                    <a:pt x="194" y="722"/>
                  </a:lnTo>
                  <a:lnTo>
                    <a:pt x="194" y="727"/>
                  </a:lnTo>
                  <a:lnTo>
                    <a:pt x="195" y="645"/>
                  </a:lnTo>
                  <a:lnTo>
                    <a:pt x="195" y="727"/>
                  </a:lnTo>
                  <a:lnTo>
                    <a:pt x="196" y="727"/>
                  </a:lnTo>
                  <a:lnTo>
                    <a:pt x="196" y="726"/>
                  </a:lnTo>
                  <a:lnTo>
                    <a:pt x="197" y="715"/>
                  </a:lnTo>
                  <a:lnTo>
                    <a:pt x="197" y="727"/>
                  </a:lnTo>
                  <a:lnTo>
                    <a:pt x="198" y="727"/>
                  </a:lnTo>
                  <a:lnTo>
                    <a:pt x="198" y="723"/>
                  </a:lnTo>
                  <a:lnTo>
                    <a:pt x="199" y="719"/>
                  </a:lnTo>
                  <a:lnTo>
                    <a:pt x="199" y="727"/>
                  </a:lnTo>
                  <a:lnTo>
                    <a:pt x="200" y="721"/>
                  </a:lnTo>
                  <a:lnTo>
                    <a:pt x="200" y="727"/>
                  </a:lnTo>
                  <a:lnTo>
                    <a:pt x="201" y="727"/>
                  </a:lnTo>
                  <a:lnTo>
                    <a:pt x="201" y="727"/>
                  </a:lnTo>
                  <a:lnTo>
                    <a:pt x="202" y="709"/>
                  </a:lnTo>
                  <a:lnTo>
                    <a:pt x="202" y="727"/>
                  </a:lnTo>
                  <a:lnTo>
                    <a:pt x="203" y="722"/>
                  </a:lnTo>
                  <a:lnTo>
                    <a:pt x="203" y="727"/>
                  </a:lnTo>
                  <a:lnTo>
                    <a:pt x="204" y="715"/>
                  </a:lnTo>
                  <a:lnTo>
                    <a:pt x="204" y="727"/>
                  </a:lnTo>
                  <a:lnTo>
                    <a:pt x="205" y="727"/>
                  </a:lnTo>
                  <a:lnTo>
                    <a:pt x="205" y="727"/>
                  </a:lnTo>
                  <a:lnTo>
                    <a:pt x="206" y="717"/>
                  </a:lnTo>
                  <a:lnTo>
                    <a:pt x="206" y="727"/>
                  </a:lnTo>
                  <a:lnTo>
                    <a:pt x="207" y="727"/>
                  </a:lnTo>
                  <a:lnTo>
                    <a:pt x="207" y="726"/>
                  </a:lnTo>
                  <a:lnTo>
                    <a:pt x="208" y="720"/>
                  </a:lnTo>
                  <a:lnTo>
                    <a:pt x="208" y="727"/>
                  </a:lnTo>
                  <a:lnTo>
                    <a:pt x="209" y="727"/>
                  </a:lnTo>
                  <a:lnTo>
                    <a:pt x="209" y="726"/>
                  </a:lnTo>
                  <a:lnTo>
                    <a:pt x="210" y="727"/>
                  </a:lnTo>
                  <a:lnTo>
                    <a:pt x="210" y="727"/>
                  </a:lnTo>
                  <a:lnTo>
                    <a:pt x="211" y="710"/>
                  </a:lnTo>
                  <a:lnTo>
                    <a:pt x="211" y="727"/>
                  </a:lnTo>
                  <a:lnTo>
                    <a:pt x="212" y="727"/>
                  </a:lnTo>
                  <a:lnTo>
                    <a:pt x="212" y="727"/>
                  </a:lnTo>
                  <a:lnTo>
                    <a:pt x="213" y="724"/>
                  </a:lnTo>
                  <a:lnTo>
                    <a:pt x="213" y="727"/>
                  </a:lnTo>
                  <a:lnTo>
                    <a:pt x="214" y="726"/>
                  </a:lnTo>
                  <a:lnTo>
                    <a:pt x="214" y="727"/>
                  </a:lnTo>
                  <a:lnTo>
                    <a:pt x="215" y="727"/>
                  </a:lnTo>
                  <a:lnTo>
                    <a:pt x="215" y="714"/>
                  </a:lnTo>
                  <a:lnTo>
                    <a:pt x="216" y="721"/>
                  </a:lnTo>
                  <a:lnTo>
                    <a:pt x="216" y="727"/>
                  </a:lnTo>
                  <a:lnTo>
                    <a:pt x="217" y="727"/>
                  </a:lnTo>
                  <a:lnTo>
                    <a:pt x="217" y="660"/>
                  </a:lnTo>
                  <a:lnTo>
                    <a:pt x="218" y="727"/>
                  </a:lnTo>
                  <a:lnTo>
                    <a:pt x="218" y="714"/>
                  </a:lnTo>
                  <a:lnTo>
                    <a:pt x="219" y="720"/>
                  </a:lnTo>
                  <a:lnTo>
                    <a:pt x="219" y="727"/>
                  </a:lnTo>
                  <a:lnTo>
                    <a:pt x="220" y="721"/>
                  </a:lnTo>
                  <a:lnTo>
                    <a:pt x="220" y="727"/>
                  </a:lnTo>
                  <a:lnTo>
                    <a:pt x="221" y="727"/>
                  </a:lnTo>
                  <a:lnTo>
                    <a:pt x="221" y="727"/>
                  </a:lnTo>
                  <a:lnTo>
                    <a:pt x="222" y="593"/>
                  </a:lnTo>
                  <a:lnTo>
                    <a:pt x="222" y="727"/>
                  </a:lnTo>
                  <a:lnTo>
                    <a:pt x="223" y="727"/>
                  </a:lnTo>
                  <a:lnTo>
                    <a:pt x="223" y="727"/>
                  </a:lnTo>
                  <a:lnTo>
                    <a:pt x="224" y="136"/>
                  </a:lnTo>
                  <a:lnTo>
                    <a:pt x="224" y="727"/>
                  </a:lnTo>
                  <a:lnTo>
                    <a:pt x="225" y="727"/>
                  </a:lnTo>
                  <a:lnTo>
                    <a:pt x="225" y="727"/>
                  </a:lnTo>
                  <a:lnTo>
                    <a:pt x="226" y="515"/>
                  </a:lnTo>
                  <a:lnTo>
                    <a:pt x="226" y="727"/>
                  </a:lnTo>
                  <a:lnTo>
                    <a:pt x="227" y="727"/>
                  </a:lnTo>
                  <a:lnTo>
                    <a:pt x="227" y="726"/>
                  </a:lnTo>
                  <a:lnTo>
                    <a:pt x="228" y="727"/>
                  </a:lnTo>
                  <a:lnTo>
                    <a:pt x="228" y="672"/>
                  </a:lnTo>
                  <a:lnTo>
                    <a:pt x="229" y="704"/>
                  </a:lnTo>
                  <a:lnTo>
                    <a:pt x="229" y="727"/>
                  </a:lnTo>
                  <a:lnTo>
                    <a:pt x="230" y="719"/>
                  </a:lnTo>
                  <a:lnTo>
                    <a:pt x="230" y="727"/>
                  </a:lnTo>
                  <a:lnTo>
                    <a:pt x="231" y="727"/>
                  </a:lnTo>
                  <a:lnTo>
                    <a:pt x="231" y="618"/>
                  </a:lnTo>
                  <a:lnTo>
                    <a:pt x="232" y="663"/>
                  </a:lnTo>
                  <a:lnTo>
                    <a:pt x="232" y="727"/>
                  </a:lnTo>
                  <a:lnTo>
                    <a:pt x="233" y="706"/>
                  </a:lnTo>
                  <a:lnTo>
                    <a:pt x="233" y="727"/>
                  </a:lnTo>
                  <a:lnTo>
                    <a:pt x="234" y="724"/>
                  </a:lnTo>
                  <a:lnTo>
                    <a:pt x="234" y="727"/>
                  </a:lnTo>
                  <a:lnTo>
                    <a:pt x="235" y="727"/>
                  </a:lnTo>
                  <a:lnTo>
                    <a:pt x="235" y="667"/>
                  </a:lnTo>
                  <a:lnTo>
                    <a:pt x="236" y="727"/>
                  </a:lnTo>
                  <a:lnTo>
                    <a:pt x="236" y="727"/>
                  </a:lnTo>
                  <a:lnTo>
                    <a:pt x="237" y="708"/>
                  </a:lnTo>
                  <a:lnTo>
                    <a:pt x="237" y="727"/>
                  </a:lnTo>
                  <a:lnTo>
                    <a:pt x="238" y="727"/>
                  </a:lnTo>
                  <a:lnTo>
                    <a:pt x="238" y="726"/>
                  </a:lnTo>
                  <a:lnTo>
                    <a:pt x="239" y="726"/>
                  </a:lnTo>
                  <a:lnTo>
                    <a:pt x="239" y="727"/>
                  </a:lnTo>
                  <a:lnTo>
                    <a:pt x="240" y="727"/>
                  </a:lnTo>
                  <a:lnTo>
                    <a:pt x="240" y="708"/>
                  </a:lnTo>
                  <a:lnTo>
                    <a:pt x="241" y="726"/>
                  </a:lnTo>
                  <a:lnTo>
                    <a:pt x="241" y="727"/>
                  </a:lnTo>
                  <a:lnTo>
                    <a:pt x="242" y="695"/>
                  </a:lnTo>
                  <a:lnTo>
                    <a:pt x="242" y="727"/>
                  </a:lnTo>
                  <a:lnTo>
                    <a:pt x="243" y="648"/>
                  </a:lnTo>
                  <a:lnTo>
                    <a:pt x="243" y="727"/>
                  </a:lnTo>
                  <a:lnTo>
                    <a:pt x="244" y="680"/>
                  </a:lnTo>
                  <a:lnTo>
                    <a:pt x="244" y="727"/>
                  </a:lnTo>
                  <a:lnTo>
                    <a:pt x="245" y="714"/>
                  </a:lnTo>
                  <a:lnTo>
                    <a:pt x="245" y="727"/>
                  </a:lnTo>
                  <a:lnTo>
                    <a:pt x="246" y="592"/>
                  </a:lnTo>
                  <a:lnTo>
                    <a:pt x="246" y="727"/>
                  </a:lnTo>
                  <a:lnTo>
                    <a:pt x="247" y="727"/>
                  </a:lnTo>
                  <a:lnTo>
                    <a:pt x="247" y="650"/>
                  </a:lnTo>
                  <a:lnTo>
                    <a:pt x="248" y="727"/>
                  </a:lnTo>
                  <a:lnTo>
                    <a:pt x="248" y="699"/>
                  </a:lnTo>
                  <a:lnTo>
                    <a:pt x="249" y="721"/>
                  </a:lnTo>
                  <a:lnTo>
                    <a:pt x="249" y="727"/>
                  </a:lnTo>
                  <a:lnTo>
                    <a:pt x="250" y="721"/>
                  </a:lnTo>
                  <a:lnTo>
                    <a:pt x="250" y="727"/>
                  </a:lnTo>
                  <a:lnTo>
                    <a:pt x="251" y="709"/>
                  </a:lnTo>
                  <a:lnTo>
                    <a:pt x="251" y="727"/>
                  </a:lnTo>
                  <a:lnTo>
                    <a:pt x="252" y="726"/>
                  </a:lnTo>
                  <a:lnTo>
                    <a:pt x="252" y="727"/>
                  </a:lnTo>
                  <a:lnTo>
                    <a:pt x="253" y="714"/>
                  </a:lnTo>
                  <a:lnTo>
                    <a:pt x="253" y="727"/>
                  </a:lnTo>
                  <a:lnTo>
                    <a:pt x="254" y="727"/>
                  </a:lnTo>
                  <a:lnTo>
                    <a:pt x="254" y="727"/>
                  </a:lnTo>
                  <a:lnTo>
                    <a:pt x="255" y="727"/>
                  </a:lnTo>
                  <a:lnTo>
                    <a:pt x="255" y="697"/>
                  </a:lnTo>
                  <a:lnTo>
                    <a:pt x="256" y="727"/>
                  </a:lnTo>
                  <a:lnTo>
                    <a:pt x="256" y="719"/>
                  </a:lnTo>
                  <a:lnTo>
                    <a:pt x="257" y="564"/>
                  </a:lnTo>
                  <a:lnTo>
                    <a:pt x="257" y="727"/>
                  </a:lnTo>
                  <a:lnTo>
                    <a:pt x="258" y="727"/>
                  </a:lnTo>
                  <a:lnTo>
                    <a:pt x="258" y="673"/>
                  </a:lnTo>
                  <a:lnTo>
                    <a:pt x="259" y="719"/>
                  </a:lnTo>
                  <a:lnTo>
                    <a:pt x="259" y="727"/>
                  </a:lnTo>
                  <a:lnTo>
                    <a:pt x="260" y="714"/>
                  </a:lnTo>
                  <a:lnTo>
                    <a:pt x="260" y="727"/>
                  </a:lnTo>
                  <a:lnTo>
                    <a:pt x="261" y="717"/>
                  </a:lnTo>
                  <a:lnTo>
                    <a:pt x="261" y="727"/>
                  </a:lnTo>
                  <a:lnTo>
                    <a:pt x="262" y="724"/>
                  </a:lnTo>
                  <a:lnTo>
                    <a:pt x="262" y="727"/>
                  </a:lnTo>
                  <a:lnTo>
                    <a:pt x="263" y="725"/>
                  </a:lnTo>
                  <a:lnTo>
                    <a:pt x="263" y="727"/>
                  </a:lnTo>
                  <a:lnTo>
                    <a:pt x="264" y="631"/>
                  </a:lnTo>
                  <a:lnTo>
                    <a:pt x="264" y="727"/>
                  </a:lnTo>
                  <a:lnTo>
                    <a:pt x="265" y="727"/>
                  </a:lnTo>
                  <a:lnTo>
                    <a:pt x="265" y="727"/>
                  </a:lnTo>
                  <a:lnTo>
                    <a:pt x="266" y="704"/>
                  </a:lnTo>
                  <a:lnTo>
                    <a:pt x="266" y="727"/>
                  </a:lnTo>
                  <a:lnTo>
                    <a:pt x="267" y="727"/>
                  </a:lnTo>
                  <a:lnTo>
                    <a:pt x="267" y="723"/>
                  </a:lnTo>
                  <a:lnTo>
                    <a:pt x="268" y="716"/>
                  </a:lnTo>
                  <a:lnTo>
                    <a:pt x="268" y="727"/>
                  </a:lnTo>
                  <a:lnTo>
                    <a:pt x="269" y="727"/>
                  </a:lnTo>
                  <a:lnTo>
                    <a:pt x="269" y="708"/>
                  </a:lnTo>
                  <a:lnTo>
                    <a:pt x="270" y="700"/>
                  </a:lnTo>
                  <a:lnTo>
                    <a:pt x="270" y="727"/>
                  </a:lnTo>
                  <a:lnTo>
                    <a:pt x="271" y="727"/>
                  </a:lnTo>
                  <a:lnTo>
                    <a:pt x="271" y="717"/>
                  </a:lnTo>
                  <a:lnTo>
                    <a:pt x="272" y="724"/>
                  </a:lnTo>
                  <a:lnTo>
                    <a:pt x="272" y="727"/>
                  </a:lnTo>
                  <a:lnTo>
                    <a:pt x="273" y="715"/>
                  </a:lnTo>
                  <a:lnTo>
                    <a:pt x="273" y="727"/>
                  </a:lnTo>
                  <a:lnTo>
                    <a:pt x="274" y="723"/>
                  </a:lnTo>
                  <a:lnTo>
                    <a:pt x="274" y="727"/>
                  </a:lnTo>
                  <a:lnTo>
                    <a:pt x="275" y="676"/>
                  </a:lnTo>
                  <a:lnTo>
                    <a:pt x="275" y="727"/>
                  </a:lnTo>
                  <a:lnTo>
                    <a:pt x="276" y="725"/>
                  </a:lnTo>
                  <a:lnTo>
                    <a:pt x="276" y="727"/>
                  </a:lnTo>
                  <a:lnTo>
                    <a:pt x="277" y="708"/>
                  </a:lnTo>
                  <a:lnTo>
                    <a:pt x="277" y="727"/>
                  </a:lnTo>
                  <a:lnTo>
                    <a:pt x="278" y="727"/>
                  </a:lnTo>
                  <a:lnTo>
                    <a:pt x="278" y="719"/>
                  </a:lnTo>
                  <a:lnTo>
                    <a:pt x="279" y="718"/>
                  </a:lnTo>
                  <a:lnTo>
                    <a:pt x="279" y="727"/>
                  </a:lnTo>
                  <a:lnTo>
                    <a:pt x="280" y="727"/>
                  </a:lnTo>
                  <a:lnTo>
                    <a:pt x="280" y="716"/>
                  </a:lnTo>
                  <a:lnTo>
                    <a:pt x="281" y="699"/>
                  </a:lnTo>
                  <a:lnTo>
                    <a:pt x="281" y="727"/>
                  </a:lnTo>
                  <a:lnTo>
                    <a:pt x="282" y="710"/>
                  </a:lnTo>
                  <a:lnTo>
                    <a:pt x="282" y="727"/>
                  </a:lnTo>
                  <a:lnTo>
                    <a:pt x="283" y="722"/>
                  </a:lnTo>
                  <a:lnTo>
                    <a:pt x="283" y="727"/>
                  </a:lnTo>
                  <a:lnTo>
                    <a:pt x="284" y="717"/>
                  </a:lnTo>
                  <a:lnTo>
                    <a:pt x="284" y="727"/>
                  </a:lnTo>
                  <a:lnTo>
                    <a:pt x="285" y="720"/>
                  </a:lnTo>
                  <a:lnTo>
                    <a:pt x="285" y="727"/>
                  </a:lnTo>
                  <a:lnTo>
                    <a:pt x="286" y="727"/>
                  </a:lnTo>
                  <a:lnTo>
                    <a:pt x="286" y="722"/>
                  </a:lnTo>
                  <a:lnTo>
                    <a:pt x="287" y="727"/>
                  </a:lnTo>
                  <a:lnTo>
                    <a:pt x="287" y="727"/>
                  </a:lnTo>
                  <a:lnTo>
                    <a:pt x="288" y="722"/>
                  </a:lnTo>
                  <a:lnTo>
                    <a:pt x="288" y="727"/>
                  </a:lnTo>
                  <a:lnTo>
                    <a:pt x="289" y="727"/>
                  </a:lnTo>
                  <a:lnTo>
                    <a:pt x="289" y="726"/>
                  </a:lnTo>
                  <a:lnTo>
                    <a:pt x="290" y="724"/>
                  </a:lnTo>
                  <a:lnTo>
                    <a:pt x="290" y="727"/>
                  </a:lnTo>
                  <a:lnTo>
                    <a:pt x="291" y="727"/>
                  </a:lnTo>
                  <a:lnTo>
                    <a:pt x="291" y="720"/>
                  </a:lnTo>
                  <a:lnTo>
                    <a:pt x="292" y="727"/>
                  </a:lnTo>
                  <a:lnTo>
                    <a:pt x="292" y="727"/>
                  </a:lnTo>
                  <a:lnTo>
                    <a:pt x="293" y="718"/>
                  </a:lnTo>
                  <a:lnTo>
                    <a:pt x="293" y="727"/>
                  </a:lnTo>
                  <a:lnTo>
                    <a:pt x="294" y="726"/>
                  </a:lnTo>
                  <a:lnTo>
                    <a:pt x="294" y="727"/>
                  </a:lnTo>
                  <a:lnTo>
                    <a:pt x="295" y="710"/>
                  </a:lnTo>
                  <a:lnTo>
                    <a:pt x="295" y="727"/>
                  </a:lnTo>
                  <a:lnTo>
                    <a:pt x="296" y="727"/>
                  </a:lnTo>
                  <a:lnTo>
                    <a:pt x="296" y="727"/>
                  </a:lnTo>
                  <a:lnTo>
                    <a:pt x="297" y="721"/>
                  </a:lnTo>
                  <a:lnTo>
                    <a:pt x="297" y="727"/>
                  </a:lnTo>
                  <a:lnTo>
                    <a:pt x="298" y="727"/>
                  </a:lnTo>
                  <a:lnTo>
                    <a:pt x="298" y="727"/>
                  </a:lnTo>
                  <a:lnTo>
                    <a:pt x="299" y="711"/>
                  </a:lnTo>
                  <a:lnTo>
                    <a:pt x="299" y="727"/>
                  </a:lnTo>
                  <a:lnTo>
                    <a:pt x="300" y="727"/>
                  </a:lnTo>
                  <a:lnTo>
                    <a:pt x="300" y="717"/>
                  </a:lnTo>
                  <a:lnTo>
                    <a:pt x="301" y="714"/>
                  </a:lnTo>
                  <a:lnTo>
                    <a:pt x="301" y="727"/>
                  </a:lnTo>
                  <a:lnTo>
                    <a:pt x="302" y="492"/>
                  </a:lnTo>
                  <a:lnTo>
                    <a:pt x="302" y="727"/>
                  </a:lnTo>
                  <a:lnTo>
                    <a:pt x="303" y="721"/>
                  </a:lnTo>
                  <a:lnTo>
                    <a:pt x="303" y="727"/>
                  </a:lnTo>
                  <a:lnTo>
                    <a:pt x="304" y="659"/>
                  </a:lnTo>
                  <a:lnTo>
                    <a:pt x="304" y="727"/>
                  </a:lnTo>
                  <a:lnTo>
                    <a:pt x="305" y="727"/>
                  </a:lnTo>
                  <a:lnTo>
                    <a:pt x="305" y="727"/>
                  </a:lnTo>
                  <a:lnTo>
                    <a:pt x="306" y="716"/>
                  </a:lnTo>
                  <a:lnTo>
                    <a:pt x="306" y="727"/>
                  </a:lnTo>
                  <a:lnTo>
                    <a:pt x="307" y="727"/>
                  </a:lnTo>
                  <a:lnTo>
                    <a:pt x="307" y="727"/>
                  </a:lnTo>
                  <a:lnTo>
                    <a:pt x="308" y="721"/>
                  </a:lnTo>
                  <a:lnTo>
                    <a:pt x="308" y="727"/>
                  </a:lnTo>
                  <a:lnTo>
                    <a:pt x="309" y="727"/>
                  </a:lnTo>
                  <a:lnTo>
                    <a:pt x="309" y="723"/>
                  </a:lnTo>
                  <a:lnTo>
                    <a:pt x="310" y="716"/>
                  </a:lnTo>
                  <a:lnTo>
                    <a:pt x="310" y="727"/>
                  </a:lnTo>
                  <a:lnTo>
                    <a:pt x="311" y="727"/>
                  </a:lnTo>
                  <a:lnTo>
                    <a:pt x="311" y="721"/>
                  </a:lnTo>
                  <a:lnTo>
                    <a:pt x="312" y="724"/>
                  </a:lnTo>
                  <a:lnTo>
                    <a:pt x="312" y="727"/>
                  </a:lnTo>
                  <a:lnTo>
                    <a:pt x="313" y="726"/>
                  </a:lnTo>
                  <a:lnTo>
                    <a:pt x="313" y="727"/>
                  </a:lnTo>
                  <a:lnTo>
                    <a:pt x="314" y="727"/>
                  </a:lnTo>
                  <a:lnTo>
                    <a:pt x="314" y="727"/>
                  </a:lnTo>
                  <a:lnTo>
                    <a:pt x="315" y="727"/>
                  </a:lnTo>
                  <a:lnTo>
                    <a:pt x="315" y="727"/>
                  </a:lnTo>
                  <a:lnTo>
                    <a:pt x="316" y="727"/>
                  </a:lnTo>
                  <a:lnTo>
                    <a:pt x="316" y="727"/>
                  </a:lnTo>
                  <a:lnTo>
                    <a:pt x="317" y="720"/>
                  </a:lnTo>
                  <a:lnTo>
                    <a:pt x="317" y="727"/>
                  </a:lnTo>
                  <a:lnTo>
                    <a:pt x="318" y="727"/>
                  </a:lnTo>
                  <a:lnTo>
                    <a:pt x="318" y="727"/>
                  </a:lnTo>
                  <a:lnTo>
                    <a:pt x="319" y="727"/>
                  </a:lnTo>
                  <a:lnTo>
                    <a:pt x="319" y="712"/>
                  </a:lnTo>
                  <a:lnTo>
                    <a:pt x="320" y="726"/>
                  </a:lnTo>
                  <a:lnTo>
                    <a:pt x="320" y="727"/>
                  </a:lnTo>
                  <a:lnTo>
                    <a:pt x="321" y="722"/>
                  </a:lnTo>
                  <a:lnTo>
                    <a:pt x="321" y="727"/>
                  </a:lnTo>
                  <a:lnTo>
                    <a:pt x="322" y="725"/>
                  </a:lnTo>
                  <a:lnTo>
                    <a:pt x="322" y="727"/>
                  </a:lnTo>
                  <a:lnTo>
                    <a:pt x="323" y="727"/>
                  </a:lnTo>
                  <a:lnTo>
                    <a:pt x="323" y="727"/>
                  </a:lnTo>
                  <a:lnTo>
                    <a:pt x="324" y="727"/>
                  </a:lnTo>
                  <a:lnTo>
                    <a:pt x="324" y="699"/>
                  </a:lnTo>
                  <a:lnTo>
                    <a:pt x="325" y="727"/>
                  </a:lnTo>
                  <a:lnTo>
                    <a:pt x="325" y="727"/>
                  </a:lnTo>
                  <a:lnTo>
                    <a:pt x="326" y="718"/>
                  </a:lnTo>
                  <a:lnTo>
                    <a:pt x="326" y="727"/>
                  </a:lnTo>
                  <a:lnTo>
                    <a:pt x="327" y="726"/>
                  </a:lnTo>
                  <a:lnTo>
                    <a:pt x="327" y="727"/>
                  </a:lnTo>
                  <a:lnTo>
                    <a:pt x="328" y="702"/>
                  </a:lnTo>
                  <a:lnTo>
                    <a:pt x="328" y="727"/>
                  </a:lnTo>
                  <a:lnTo>
                    <a:pt x="329" y="727"/>
                  </a:lnTo>
                  <a:lnTo>
                    <a:pt x="329" y="718"/>
                  </a:lnTo>
                  <a:lnTo>
                    <a:pt x="330" y="712"/>
                  </a:lnTo>
                  <a:lnTo>
                    <a:pt x="330" y="727"/>
                  </a:lnTo>
                  <a:lnTo>
                    <a:pt x="331" y="727"/>
                  </a:lnTo>
                  <a:lnTo>
                    <a:pt x="331" y="709"/>
                  </a:lnTo>
                  <a:lnTo>
                    <a:pt x="332" y="722"/>
                  </a:lnTo>
                  <a:lnTo>
                    <a:pt x="332" y="727"/>
                  </a:lnTo>
                  <a:lnTo>
                    <a:pt x="333" y="727"/>
                  </a:lnTo>
                  <a:lnTo>
                    <a:pt x="333" y="722"/>
                  </a:lnTo>
                  <a:lnTo>
                    <a:pt x="334" y="723"/>
                  </a:lnTo>
                  <a:lnTo>
                    <a:pt x="334" y="727"/>
                  </a:lnTo>
                  <a:lnTo>
                    <a:pt x="335" y="726"/>
                  </a:lnTo>
                  <a:lnTo>
                    <a:pt x="335" y="727"/>
                  </a:lnTo>
                  <a:lnTo>
                    <a:pt x="336" y="727"/>
                  </a:lnTo>
                  <a:lnTo>
                    <a:pt x="336" y="727"/>
                  </a:lnTo>
                  <a:lnTo>
                    <a:pt x="337" y="724"/>
                  </a:lnTo>
                  <a:lnTo>
                    <a:pt x="337" y="727"/>
                  </a:lnTo>
                  <a:lnTo>
                    <a:pt x="338" y="727"/>
                  </a:lnTo>
                  <a:lnTo>
                    <a:pt x="338" y="727"/>
                  </a:lnTo>
                  <a:lnTo>
                    <a:pt x="339" y="720"/>
                  </a:lnTo>
                  <a:lnTo>
                    <a:pt x="339" y="727"/>
                  </a:lnTo>
                  <a:lnTo>
                    <a:pt x="340" y="727"/>
                  </a:lnTo>
                  <a:lnTo>
                    <a:pt x="340" y="727"/>
                  </a:lnTo>
                  <a:lnTo>
                    <a:pt x="341" y="725"/>
                  </a:lnTo>
                  <a:lnTo>
                    <a:pt x="341" y="727"/>
                  </a:lnTo>
                  <a:lnTo>
                    <a:pt x="342" y="710"/>
                  </a:lnTo>
                  <a:lnTo>
                    <a:pt x="342" y="727"/>
                  </a:lnTo>
                  <a:lnTo>
                    <a:pt x="343" y="724"/>
                  </a:lnTo>
                  <a:lnTo>
                    <a:pt x="343" y="727"/>
                  </a:lnTo>
                  <a:lnTo>
                    <a:pt x="344" y="697"/>
                  </a:lnTo>
                  <a:lnTo>
                    <a:pt x="344" y="727"/>
                  </a:lnTo>
                  <a:lnTo>
                    <a:pt x="345" y="707"/>
                  </a:lnTo>
                  <a:lnTo>
                    <a:pt x="345" y="727"/>
                  </a:lnTo>
                  <a:lnTo>
                    <a:pt x="346" y="718"/>
                  </a:lnTo>
                  <a:lnTo>
                    <a:pt x="346" y="727"/>
                  </a:lnTo>
                  <a:lnTo>
                    <a:pt x="347" y="726"/>
                  </a:lnTo>
                  <a:lnTo>
                    <a:pt x="347" y="727"/>
                  </a:lnTo>
                  <a:lnTo>
                    <a:pt x="348" y="723"/>
                  </a:lnTo>
                  <a:lnTo>
                    <a:pt x="348" y="727"/>
                  </a:lnTo>
                  <a:lnTo>
                    <a:pt x="349" y="727"/>
                  </a:lnTo>
                  <a:lnTo>
                    <a:pt x="349" y="727"/>
                  </a:lnTo>
                  <a:lnTo>
                    <a:pt x="350" y="692"/>
                  </a:lnTo>
                  <a:lnTo>
                    <a:pt x="350" y="727"/>
                  </a:lnTo>
                  <a:lnTo>
                    <a:pt x="351" y="717"/>
                  </a:lnTo>
                  <a:lnTo>
                    <a:pt x="351" y="727"/>
                  </a:lnTo>
                  <a:lnTo>
                    <a:pt x="352" y="719"/>
                  </a:lnTo>
                  <a:lnTo>
                    <a:pt x="352" y="727"/>
                  </a:lnTo>
                  <a:lnTo>
                    <a:pt x="353" y="727"/>
                  </a:lnTo>
                  <a:lnTo>
                    <a:pt x="353" y="720"/>
                  </a:lnTo>
                  <a:lnTo>
                    <a:pt x="354" y="726"/>
                  </a:lnTo>
                  <a:lnTo>
                    <a:pt x="354" y="727"/>
                  </a:lnTo>
                  <a:lnTo>
                    <a:pt x="355" y="707"/>
                  </a:lnTo>
                  <a:lnTo>
                    <a:pt x="355" y="727"/>
                  </a:lnTo>
                  <a:lnTo>
                    <a:pt x="356" y="678"/>
                  </a:lnTo>
                  <a:lnTo>
                    <a:pt x="356" y="727"/>
                  </a:lnTo>
                  <a:lnTo>
                    <a:pt x="357" y="696"/>
                  </a:lnTo>
                  <a:lnTo>
                    <a:pt x="357" y="727"/>
                  </a:lnTo>
                  <a:lnTo>
                    <a:pt x="358" y="727"/>
                  </a:lnTo>
                  <a:lnTo>
                    <a:pt x="358" y="716"/>
                  </a:lnTo>
                  <a:lnTo>
                    <a:pt x="359" y="690"/>
                  </a:lnTo>
                  <a:lnTo>
                    <a:pt x="359" y="727"/>
                  </a:lnTo>
                  <a:lnTo>
                    <a:pt x="360" y="727"/>
                  </a:lnTo>
                  <a:lnTo>
                    <a:pt x="360" y="703"/>
                  </a:lnTo>
                  <a:lnTo>
                    <a:pt x="361" y="720"/>
                  </a:lnTo>
                  <a:lnTo>
                    <a:pt x="361" y="727"/>
                  </a:lnTo>
                  <a:lnTo>
                    <a:pt x="362" y="727"/>
                  </a:lnTo>
                  <a:lnTo>
                    <a:pt x="362" y="727"/>
                  </a:lnTo>
                  <a:lnTo>
                    <a:pt x="363" y="725"/>
                  </a:lnTo>
                  <a:lnTo>
                    <a:pt x="363" y="727"/>
                  </a:lnTo>
                  <a:lnTo>
                    <a:pt x="364" y="724"/>
                  </a:lnTo>
                  <a:lnTo>
                    <a:pt x="364" y="727"/>
                  </a:lnTo>
                  <a:lnTo>
                    <a:pt x="365" y="727"/>
                  </a:lnTo>
                  <a:lnTo>
                    <a:pt x="365" y="727"/>
                  </a:lnTo>
                  <a:lnTo>
                    <a:pt x="366" y="726"/>
                  </a:lnTo>
                  <a:lnTo>
                    <a:pt x="366" y="727"/>
                  </a:lnTo>
                  <a:lnTo>
                    <a:pt x="367" y="722"/>
                  </a:lnTo>
                  <a:lnTo>
                    <a:pt x="367" y="727"/>
                  </a:lnTo>
                  <a:lnTo>
                    <a:pt x="368" y="710"/>
                  </a:lnTo>
                  <a:lnTo>
                    <a:pt x="368" y="727"/>
                  </a:lnTo>
                  <a:lnTo>
                    <a:pt x="369" y="727"/>
                  </a:lnTo>
                  <a:lnTo>
                    <a:pt x="369" y="723"/>
                  </a:lnTo>
                  <a:lnTo>
                    <a:pt x="370" y="722"/>
                  </a:lnTo>
                  <a:lnTo>
                    <a:pt x="370" y="727"/>
                  </a:lnTo>
                  <a:lnTo>
                    <a:pt x="371" y="658"/>
                  </a:lnTo>
                  <a:lnTo>
                    <a:pt x="371" y="727"/>
                  </a:lnTo>
                  <a:lnTo>
                    <a:pt x="372" y="713"/>
                  </a:lnTo>
                  <a:lnTo>
                    <a:pt x="372" y="727"/>
                  </a:lnTo>
                  <a:lnTo>
                    <a:pt x="373" y="724"/>
                  </a:lnTo>
                  <a:lnTo>
                    <a:pt x="373" y="727"/>
                  </a:lnTo>
                  <a:lnTo>
                    <a:pt x="374" y="726"/>
                  </a:lnTo>
                  <a:lnTo>
                    <a:pt x="374" y="727"/>
                  </a:lnTo>
                  <a:lnTo>
                    <a:pt x="375" y="714"/>
                  </a:lnTo>
                  <a:lnTo>
                    <a:pt x="375" y="727"/>
                  </a:lnTo>
                  <a:lnTo>
                    <a:pt x="376" y="727"/>
                  </a:lnTo>
                  <a:lnTo>
                    <a:pt x="376" y="727"/>
                  </a:lnTo>
                  <a:lnTo>
                    <a:pt x="377" y="725"/>
                  </a:lnTo>
                  <a:lnTo>
                    <a:pt x="377" y="727"/>
                  </a:lnTo>
                  <a:lnTo>
                    <a:pt x="378" y="727"/>
                  </a:lnTo>
                  <a:lnTo>
                    <a:pt x="378" y="727"/>
                  </a:lnTo>
                  <a:lnTo>
                    <a:pt x="379" y="724"/>
                  </a:lnTo>
                  <a:lnTo>
                    <a:pt x="379" y="727"/>
                  </a:lnTo>
                  <a:lnTo>
                    <a:pt x="380" y="726"/>
                  </a:lnTo>
                  <a:lnTo>
                    <a:pt x="380" y="727"/>
                  </a:lnTo>
                  <a:lnTo>
                    <a:pt x="381" y="719"/>
                  </a:lnTo>
                  <a:lnTo>
                    <a:pt x="381" y="727"/>
                  </a:lnTo>
                  <a:lnTo>
                    <a:pt x="382" y="727"/>
                  </a:lnTo>
                  <a:lnTo>
                    <a:pt x="382" y="722"/>
                  </a:lnTo>
                  <a:lnTo>
                    <a:pt x="383" y="725"/>
                  </a:lnTo>
                  <a:lnTo>
                    <a:pt x="383" y="727"/>
                  </a:lnTo>
                  <a:lnTo>
                    <a:pt x="384" y="710"/>
                  </a:lnTo>
                  <a:lnTo>
                    <a:pt x="384" y="727"/>
                  </a:lnTo>
                  <a:lnTo>
                    <a:pt x="385" y="710"/>
                  </a:lnTo>
                  <a:lnTo>
                    <a:pt x="385" y="727"/>
                  </a:lnTo>
                  <a:lnTo>
                    <a:pt x="386" y="727"/>
                  </a:lnTo>
                  <a:lnTo>
                    <a:pt x="386" y="718"/>
                  </a:lnTo>
                  <a:lnTo>
                    <a:pt x="387" y="723"/>
                  </a:lnTo>
                  <a:lnTo>
                    <a:pt x="387" y="727"/>
                  </a:lnTo>
                  <a:lnTo>
                    <a:pt x="388" y="718"/>
                  </a:lnTo>
                  <a:lnTo>
                    <a:pt x="388" y="727"/>
                  </a:lnTo>
                  <a:lnTo>
                    <a:pt x="390" y="727"/>
                  </a:lnTo>
                  <a:lnTo>
                    <a:pt x="390" y="695"/>
                  </a:lnTo>
                  <a:lnTo>
                    <a:pt x="390" y="727"/>
                  </a:lnTo>
                  <a:lnTo>
                    <a:pt x="391" y="727"/>
                  </a:lnTo>
                  <a:lnTo>
                    <a:pt x="391" y="727"/>
                  </a:lnTo>
                  <a:lnTo>
                    <a:pt x="392" y="713"/>
                  </a:lnTo>
                  <a:lnTo>
                    <a:pt x="392" y="727"/>
                  </a:lnTo>
                  <a:lnTo>
                    <a:pt x="393" y="727"/>
                  </a:lnTo>
                  <a:lnTo>
                    <a:pt x="393" y="722"/>
                  </a:lnTo>
                  <a:lnTo>
                    <a:pt x="394" y="722"/>
                  </a:lnTo>
                  <a:lnTo>
                    <a:pt x="394" y="727"/>
                  </a:lnTo>
                  <a:lnTo>
                    <a:pt x="395" y="727"/>
                  </a:lnTo>
                  <a:lnTo>
                    <a:pt x="395" y="723"/>
                  </a:lnTo>
                  <a:lnTo>
                    <a:pt x="396" y="726"/>
                  </a:lnTo>
                  <a:lnTo>
                    <a:pt x="396" y="727"/>
                  </a:lnTo>
                  <a:lnTo>
                    <a:pt x="397" y="717"/>
                  </a:lnTo>
                  <a:lnTo>
                    <a:pt x="397" y="727"/>
                  </a:lnTo>
                  <a:lnTo>
                    <a:pt x="398" y="726"/>
                  </a:lnTo>
                  <a:lnTo>
                    <a:pt x="398" y="727"/>
                  </a:lnTo>
                  <a:lnTo>
                    <a:pt x="399" y="721"/>
                  </a:lnTo>
                  <a:lnTo>
                    <a:pt x="399" y="727"/>
                  </a:lnTo>
                  <a:lnTo>
                    <a:pt x="400" y="727"/>
                  </a:lnTo>
                  <a:lnTo>
                    <a:pt x="400" y="718"/>
                  </a:lnTo>
                  <a:lnTo>
                    <a:pt x="401" y="720"/>
                  </a:lnTo>
                  <a:lnTo>
                    <a:pt x="401" y="727"/>
                  </a:lnTo>
                  <a:lnTo>
                    <a:pt x="402" y="726"/>
                  </a:lnTo>
                  <a:lnTo>
                    <a:pt x="402" y="727"/>
                  </a:lnTo>
                  <a:lnTo>
                    <a:pt x="403" y="721"/>
                  </a:lnTo>
                  <a:lnTo>
                    <a:pt x="403" y="727"/>
                  </a:lnTo>
                  <a:lnTo>
                    <a:pt x="404" y="722"/>
                  </a:lnTo>
                  <a:lnTo>
                    <a:pt x="404" y="727"/>
                  </a:lnTo>
                  <a:lnTo>
                    <a:pt x="405" y="727"/>
                  </a:lnTo>
                  <a:lnTo>
                    <a:pt x="405" y="727"/>
                  </a:lnTo>
                  <a:lnTo>
                    <a:pt x="406" y="721"/>
                  </a:lnTo>
                  <a:lnTo>
                    <a:pt x="406" y="727"/>
                  </a:lnTo>
                  <a:lnTo>
                    <a:pt x="407" y="727"/>
                  </a:lnTo>
                  <a:lnTo>
                    <a:pt x="407" y="727"/>
                  </a:lnTo>
                  <a:lnTo>
                    <a:pt x="408" y="683"/>
                  </a:lnTo>
                  <a:lnTo>
                    <a:pt x="408" y="727"/>
                  </a:lnTo>
                  <a:lnTo>
                    <a:pt x="409" y="724"/>
                  </a:lnTo>
                  <a:lnTo>
                    <a:pt x="409" y="727"/>
                  </a:lnTo>
                  <a:lnTo>
                    <a:pt x="410" y="708"/>
                  </a:lnTo>
                  <a:lnTo>
                    <a:pt x="410" y="727"/>
                  </a:lnTo>
                  <a:lnTo>
                    <a:pt x="411" y="727"/>
                  </a:lnTo>
                  <a:lnTo>
                    <a:pt x="411" y="711"/>
                  </a:lnTo>
                  <a:lnTo>
                    <a:pt x="412" y="718"/>
                  </a:lnTo>
                  <a:lnTo>
                    <a:pt x="412" y="727"/>
                  </a:lnTo>
                  <a:lnTo>
                    <a:pt x="413" y="723"/>
                  </a:lnTo>
                  <a:lnTo>
                    <a:pt x="413" y="727"/>
                  </a:lnTo>
                  <a:lnTo>
                    <a:pt x="414" y="724"/>
                  </a:lnTo>
                  <a:lnTo>
                    <a:pt x="414" y="727"/>
                  </a:lnTo>
                  <a:lnTo>
                    <a:pt x="415" y="727"/>
                  </a:lnTo>
                  <a:lnTo>
                    <a:pt x="415" y="723"/>
                  </a:lnTo>
                  <a:lnTo>
                    <a:pt x="416" y="725"/>
                  </a:lnTo>
                  <a:lnTo>
                    <a:pt x="416" y="727"/>
                  </a:lnTo>
                  <a:lnTo>
                    <a:pt x="417" y="727"/>
                  </a:lnTo>
                  <a:lnTo>
                    <a:pt x="417" y="727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9" y="717"/>
                  </a:lnTo>
                  <a:lnTo>
                    <a:pt x="419" y="727"/>
                  </a:lnTo>
                  <a:lnTo>
                    <a:pt x="420" y="727"/>
                  </a:lnTo>
                  <a:lnTo>
                    <a:pt x="420" y="727"/>
                  </a:lnTo>
                  <a:lnTo>
                    <a:pt x="421" y="727"/>
                  </a:lnTo>
                  <a:lnTo>
                    <a:pt x="421" y="727"/>
                  </a:lnTo>
                  <a:lnTo>
                    <a:pt x="422" y="727"/>
                  </a:lnTo>
                  <a:lnTo>
                    <a:pt x="422" y="727"/>
                  </a:lnTo>
                  <a:lnTo>
                    <a:pt x="423" y="718"/>
                  </a:lnTo>
                  <a:lnTo>
                    <a:pt x="423" y="727"/>
                  </a:lnTo>
                  <a:lnTo>
                    <a:pt x="424" y="725"/>
                  </a:lnTo>
                  <a:lnTo>
                    <a:pt x="424" y="727"/>
                  </a:lnTo>
                  <a:lnTo>
                    <a:pt x="425" y="727"/>
                  </a:lnTo>
                  <a:lnTo>
                    <a:pt x="425" y="727"/>
                  </a:lnTo>
                  <a:lnTo>
                    <a:pt x="426" y="715"/>
                  </a:lnTo>
                  <a:lnTo>
                    <a:pt x="426" y="727"/>
                  </a:lnTo>
                  <a:lnTo>
                    <a:pt x="427" y="723"/>
                  </a:lnTo>
                  <a:lnTo>
                    <a:pt x="427" y="727"/>
                  </a:lnTo>
                  <a:lnTo>
                    <a:pt x="428" y="727"/>
                  </a:lnTo>
                  <a:lnTo>
                    <a:pt x="428" y="723"/>
                  </a:lnTo>
                  <a:lnTo>
                    <a:pt x="429" y="727"/>
                  </a:lnTo>
                  <a:lnTo>
                    <a:pt x="429" y="727"/>
                  </a:lnTo>
                  <a:lnTo>
                    <a:pt x="430" y="720"/>
                  </a:lnTo>
                  <a:lnTo>
                    <a:pt x="430" y="727"/>
                  </a:lnTo>
                  <a:lnTo>
                    <a:pt x="431" y="727"/>
                  </a:lnTo>
                  <a:lnTo>
                    <a:pt x="431" y="724"/>
                  </a:lnTo>
                  <a:lnTo>
                    <a:pt x="432" y="694"/>
                  </a:lnTo>
                  <a:lnTo>
                    <a:pt x="432" y="727"/>
                  </a:lnTo>
                  <a:lnTo>
                    <a:pt x="433" y="711"/>
                  </a:lnTo>
                  <a:lnTo>
                    <a:pt x="433" y="727"/>
                  </a:lnTo>
                  <a:lnTo>
                    <a:pt x="434" y="727"/>
                  </a:lnTo>
                  <a:lnTo>
                    <a:pt x="434" y="727"/>
                  </a:lnTo>
                  <a:lnTo>
                    <a:pt x="435" y="723"/>
                  </a:lnTo>
                  <a:lnTo>
                    <a:pt x="435" y="727"/>
                  </a:lnTo>
                  <a:lnTo>
                    <a:pt x="436" y="727"/>
                  </a:lnTo>
                  <a:lnTo>
                    <a:pt x="436" y="727"/>
                  </a:lnTo>
                  <a:lnTo>
                    <a:pt x="437" y="717"/>
                  </a:lnTo>
                  <a:lnTo>
                    <a:pt x="437" y="727"/>
                  </a:lnTo>
                  <a:lnTo>
                    <a:pt x="438" y="727"/>
                  </a:lnTo>
                  <a:lnTo>
                    <a:pt x="438" y="727"/>
                  </a:lnTo>
                  <a:lnTo>
                    <a:pt x="439" y="706"/>
                  </a:lnTo>
                  <a:lnTo>
                    <a:pt x="439" y="727"/>
                  </a:lnTo>
                  <a:lnTo>
                    <a:pt x="440" y="727"/>
                  </a:lnTo>
                  <a:lnTo>
                    <a:pt x="440" y="727"/>
                  </a:lnTo>
                  <a:lnTo>
                    <a:pt x="441" y="706"/>
                  </a:lnTo>
                  <a:lnTo>
                    <a:pt x="441" y="727"/>
                  </a:lnTo>
                  <a:lnTo>
                    <a:pt x="442" y="727"/>
                  </a:lnTo>
                  <a:lnTo>
                    <a:pt x="442" y="722"/>
                  </a:lnTo>
                  <a:lnTo>
                    <a:pt x="443" y="722"/>
                  </a:lnTo>
                  <a:lnTo>
                    <a:pt x="443" y="727"/>
                  </a:lnTo>
                  <a:lnTo>
                    <a:pt x="444" y="726"/>
                  </a:lnTo>
                  <a:lnTo>
                    <a:pt x="444" y="727"/>
                  </a:lnTo>
                  <a:lnTo>
                    <a:pt x="445" y="727"/>
                  </a:lnTo>
                  <a:lnTo>
                    <a:pt x="445" y="727"/>
                  </a:lnTo>
                  <a:lnTo>
                    <a:pt x="446" y="725"/>
                  </a:lnTo>
                  <a:lnTo>
                    <a:pt x="446" y="727"/>
                  </a:lnTo>
                  <a:lnTo>
                    <a:pt x="447" y="727"/>
                  </a:lnTo>
                  <a:lnTo>
                    <a:pt x="447" y="727"/>
                  </a:lnTo>
                  <a:lnTo>
                    <a:pt x="448" y="724"/>
                  </a:lnTo>
                  <a:lnTo>
                    <a:pt x="448" y="727"/>
                  </a:lnTo>
                  <a:lnTo>
                    <a:pt x="449" y="727"/>
                  </a:lnTo>
                  <a:lnTo>
                    <a:pt x="449" y="727"/>
                  </a:lnTo>
                  <a:lnTo>
                    <a:pt x="450" y="720"/>
                  </a:lnTo>
                  <a:lnTo>
                    <a:pt x="450" y="727"/>
                  </a:lnTo>
                  <a:lnTo>
                    <a:pt x="451" y="724"/>
                  </a:lnTo>
                  <a:lnTo>
                    <a:pt x="451" y="727"/>
                  </a:lnTo>
                  <a:lnTo>
                    <a:pt x="452" y="727"/>
                  </a:lnTo>
                  <a:lnTo>
                    <a:pt x="452" y="725"/>
                  </a:lnTo>
                  <a:lnTo>
                    <a:pt x="453" y="714"/>
                  </a:lnTo>
                  <a:lnTo>
                    <a:pt x="453" y="727"/>
                  </a:lnTo>
                  <a:lnTo>
                    <a:pt x="454" y="726"/>
                  </a:lnTo>
                  <a:lnTo>
                    <a:pt x="454" y="727"/>
                  </a:lnTo>
                  <a:lnTo>
                    <a:pt x="455" y="717"/>
                  </a:lnTo>
                  <a:lnTo>
                    <a:pt x="455" y="727"/>
                  </a:lnTo>
                  <a:lnTo>
                    <a:pt x="456" y="727"/>
                  </a:lnTo>
                  <a:lnTo>
                    <a:pt x="456" y="727"/>
                  </a:lnTo>
                  <a:lnTo>
                    <a:pt x="457" y="725"/>
                  </a:lnTo>
                  <a:lnTo>
                    <a:pt x="457" y="727"/>
                  </a:lnTo>
                  <a:lnTo>
                    <a:pt x="458" y="720"/>
                  </a:lnTo>
                  <a:lnTo>
                    <a:pt x="458" y="727"/>
                  </a:lnTo>
                  <a:lnTo>
                    <a:pt x="459" y="716"/>
                  </a:lnTo>
                  <a:lnTo>
                    <a:pt x="459" y="727"/>
                  </a:lnTo>
                  <a:lnTo>
                    <a:pt x="460" y="726"/>
                  </a:lnTo>
                  <a:lnTo>
                    <a:pt x="460" y="727"/>
                  </a:lnTo>
                  <a:lnTo>
                    <a:pt x="461" y="726"/>
                  </a:lnTo>
                  <a:lnTo>
                    <a:pt x="461" y="727"/>
                  </a:lnTo>
                  <a:lnTo>
                    <a:pt x="462" y="727"/>
                  </a:lnTo>
                  <a:lnTo>
                    <a:pt x="462" y="727"/>
                  </a:lnTo>
                  <a:lnTo>
                    <a:pt x="463" y="724"/>
                  </a:lnTo>
                  <a:lnTo>
                    <a:pt x="463" y="727"/>
                  </a:lnTo>
                  <a:lnTo>
                    <a:pt x="464" y="724"/>
                  </a:lnTo>
                  <a:lnTo>
                    <a:pt x="464" y="727"/>
                  </a:lnTo>
                  <a:lnTo>
                    <a:pt x="465" y="720"/>
                  </a:lnTo>
                  <a:lnTo>
                    <a:pt x="465" y="727"/>
                  </a:lnTo>
                  <a:lnTo>
                    <a:pt x="466" y="722"/>
                  </a:lnTo>
                  <a:lnTo>
                    <a:pt x="466" y="727"/>
                  </a:lnTo>
                  <a:lnTo>
                    <a:pt x="467" y="727"/>
                  </a:lnTo>
                  <a:lnTo>
                    <a:pt x="467" y="727"/>
                  </a:lnTo>
                  <a:lnTo>
                    <a:pt x="468" y="714"/>
                  </a:lnTo>
                  <a:lnTo>
                    <a:pt x="468" y="727"/>
                  </a:lnTo>
                  <a:lnTo>
                    <a:pt x="469" y="725"/>
                  </a:lnTo>
                  <a:lnTo>
                    <a:pt x="469" y="727"/>
                  </a:lnTo>
                  <a:lnTo>
                    <a:pt x="470" y="720"/>
                  </a:lnTo>
                  <a:lnTo>
                    <a:pt x="470" y="727"/>
                  </a:lnTo>
                  <a:lnTo>
                    <a:pt x="471" y="727"/>
                  </a:lnTo>
                  <a:lnTo>
                    <a:pt x="471" y="727"/>
                  </a:lnTo>
                  <a:lnTo>
                    <a:pt x="472" y="713"/>
                  </a:lnTo>
                  <a:lnTo>
                    <a:pt x="472" y="727"/>
                  </a:lnTo>
                  <a:lnTo>
                    <a:pt x="473" y="727"/>
                  </a:lnTo>
                  <a:lnTo>
                    <a:pt x="473" y="683"/>
                  </a:lnTo>
                  <a:lnTo>
                    <a:pt x="474" y="695"/>
                  </a:lnTo>
                  <a:lnTo>
                    <a:pt x="474" y="727"/>
                  </a:lnTo>
                  <a:lnTo>
                    <a:pt x="475" y="709"/>
                  </a:lnTo>
                  <a:lnTo>
                    <a:pt x="475" y="727"/>
                  </a:lnTo>
                  <a:lnTo>
                    <a:pt x="476" y="725"/>
                  </a:lnTo>
                  <a:lnTo>
                    <a:pt x="476" y="727"/>
                  </a:lnTo>
                  <a:lnTo>
                    <a:pt x="477" y="724"/>
                  </a:lnTo>
                  <a:lnTo>
                    <a:pt x="477" y="727"/>
                  </a:lnTo>
                  <a:lnTo>
                    <a:pt x="478" y="723"/>
                  </a:lnTo>
                  <a:lnTo>
                    <a:pt x="478" y="727"/>
                  </a:lnTo>
                  <a:lnTo>
                    <a:pt x="479" y="378"/>
                  </a:lnTo>
                  <a:lnTo>
                    <a:pt x="479" y="727"/>
                  </a:lnTo>
                  <a:lnTo>
                    <a:pt x="480" y="724"/>
                  </a:lnTo>
                  <a:lnTo>
                    <a:pt x="480" y="727"/>
                  </a:lnTo>
                  <a:lnTo>
                    <a:pt x="481" y="609"/>
                  </a:lnTo>
                  <a:lnTo>
                    <a:pt x="481" y="727"/>
                  </a:lnTo>
                  <a:lnTo>
                    <a:pt x="482" y="727"/>
                  </a:lnTo>
                  <a:lnTo>
                    <a:pt x="482" y="727"/>
                  </a:lnTo>
                  <a:lnTo>
                    <a:pt x="483" y="704"/>
                  </a:lnTo>
                  <a:lnTo>
                    <a:pt x="483" y="727"/>
                  </a:lnTo>
                  <a:lnTo>
                    <a:pt x="484" y="727"/>
                  </a:lnTo>
                  <a:lnTo>
                    <a:pt x="484" y="726"/>
                  </a:lnTo>
                  <a:lnTo>
                    <a:pt x="485" y="727"/>
                  </a:lnTo>
                  <a:lnTo>
                    <a:pt x="485" y="727"/>
                  </a:lnTo>
                  <a:lnTo>
                    <a:pt x="486" y="722"/>
                  </a:lnTo>
                  <a:lnTo>
                    <a:pt x="486" y="727"/>
                  </a:lnTo>
                  <a:lnTo>
                    <a:pt x="487" y="726"/>
                  </a:lnTo>
                  <a:lnTo>
                    <a:pt x="487" y="727"/>
                  </a:lnTo>
                  <a:lnTo>
                    <a:pt x="488" y="719"/>
                  </a:lnTo>
                  <a:lnTo>
                    <a:pt x="488" y="727"/>
                  </a:lnTo>
                  <a:lnTo>
                    <a:pt x="489" y="727"/>
                  </a:lnTo>
                  <a:lnTo>
                    <a:pt x="489" y="727"/>
                  </a:lnTo>
                  <a:lnTo>
                    <a:pt x="490" y="726"/>
                  </a:lnTo>
                  <a:lnTo>
                    <a:pt x="490" y="727"/>
                  </a:lnTo>
                  <a:lnTo>
                    <a:pt x="491" y="727"/>
                  </a:lnTo>
                  <a:lnTo>
                    <a:pt x="491" y="727"/>
                  </a:lnTo>
                  <a:lnTo>
                    <a:pt x="492" y="726"/>
                  </a:lnTo>
                  <a:lnTo>
                    <a:pt x="492" y="727"/>
                  </a:lnTo>
                  <a:lnTo>
                    <a:pt x="493" y="727"/>
                  </a:lnTo>
                  <a:lnTo>
                    <a:pt x="493" y="701"/>
                  </a:lnTo>
                  <a:lnTo>
                    <a:pt x="494" y="719"/>
                  </a:lnTo>
                  <a:lnTo>
                    <a:pt x="494" y="727"/>
                  </a:lnTo>
                  <a:lnTo>
                    <a:pt x="495" y="727"/>
                  </a:lnTo>
                  <a:lnTo>
                    <a:pt x="495" y="718"/>
                  </a:lnTo>
                  <a:lnTo>
                    <a:pt x="496" y="727"/>
                  </a:lnTo>
                  <a:lnTo>
                    <a:pt x="496" y="727"/>
                  </a:lnTo>
                  <a:lnTo>
                    <a:pt x="497" y="718"/>
                  </a:lnTo>
                  <a:lnTo>
                    <a:pt x="497" y="727"/>
                  </a:lnTo>
                  <a:lnTo>
                    <a:pt x="498" y="716"/>
                  </a:lnTo>
                  <a:lnTo>
                    <a:pt x="498" y="727"/>
                  </a:lnTo>
                  <a:lnTo>
                    <a:pt x="499" y="709"/>
                  </a:lnTo>
                  <a:lnTo>
                    <a:pt x="499" y="727"/>
                  </a:lnTo>
                  <a:lnTo>
                    <a:pt x="500" y="724"/>
                  </a:lnTo>
                  <a:lnTo>
                    <a:pt x="500" y="727"/>
                  </a:lnTo>
                  <a:lnTo>
                    <a:pt x="501" y="669"/>
                  </a:lnTo>
                  <a:lnTo>
                    <a:pt x="501" y="727"/>
                  </a:lnTo>
                  <a:lnTo>
                    <a:pt x="502" y="727"/>
                  </a:lnTo>
                  <a:lnTo>
                    <a:pt x="502" y="727"/>
                  </a:lnTo>
                  <a:lnTo>
                    <a:pt x="503" y="727"/>
                  </a:lnTo>
                  <a:lnTo>
                    <a:pt x="503" y="622"/>
                  </a:lnTo>
                  <a:lnTo>
                    <a:pt x="504" y="727"/>
                  </a:lnTo>
                  <a:lnTo>
                    <a:pt x="504" y="688"/>
                  </a:lnTo>
                  <a:lnTo>
                    <a:pt x="505" y="538"/>
                  </a:lnTo>
                  <a:lnTo>
                    <a:pt x="505" y="727"/>
                  </a:lnTo>
                  <a:lnTo>
                    <a:pt x="506" y="657"/>
                  </a:lnTo>
                  <a:lnTo>
                    <a:pt x="506" y="727"/>
                  </a:lnTo>
                  <a:lnTo>
                    <a:pt x="507" y="725"/>
                  </a:lnTo>
                  <a:lnTo>
                    <a:pt x="507" y="727"/>
                  </a:lnTo>
                  <a:lnTo>
                    <a:pt x="508" y="698"/>
                  </a:lnTo>
                  <a:lnTo>
                    <a:pt x="508" y="727"/>
                  </a:lnTo>
                  <a:lnTo>
                    <a:pt x="509" y="723"/>
                  </a:lnTo>
                  <a:lnTo>
                    <a:pt x="509" y="727"/>
                  </a:lnTo>
                  <a:lnTo>
                    <a:pt x="510" y="727"/>
                  </a:lnTo>
                  <a:lnTo>
                    <a:pt x="510" y="711"/>
                  </a:lnTo>
                  <a:lnTo>
                    <a:pt x="511" y="727"/>
                  </a:lnTo>
                  <a:lnTo>
                    <a:pt x="511" y="727"/>
                  </a:lnTo>
                  <a:lnTo>
                    <a:pt x="512" y="722"/>
                  </a:lnTo>
                  <a:lnTo>
                    <a:pt x="512" y="727"/>
                  </a:lnTo>
                  <a:lnTo>
                    <a:pt x="513" y="727"/>
                  </a:lnTo>
                  <a:lnTo>
                    <a:pt x="513" y="726"/>
                  </a:lnTo>
                  <a:lnTo>
                    <a:pt x="514" y="723"/>
                  </a:lnTo>
                  <a:lnTo>
                    <a:pt x="514" y="727"/>
                  </a:lnTo>
                  <a:lnTo>
                    <a:pt x="515" y="727"/>
                  </a:lnTo>
                  <a:lnTo>
                    <a:pt x="515" y="727"/>
                  </a:lnTo>
                  <a:lnTo>
                    <a:pt x="516" y="727"/>
                  </a:lnTo>
                  <a:lnTo>
                    <a:pt x="516" y="727"/>
                  </a:lnTo>
                  <a:lnTo>
                    <a:pt x="517" y="716"/>
                  </a:lnTo>
                  <a:lnTo>
                    <a:pt x="517" y="727"/>
                  </a:lnTo>
                  <a:lnTo>
                    <a:pt x="518" y="727"/>
                  </a:lnTo>
                  <a:lnTo>
                    <a:pt x="518" y="727"/>
                  </a:lnTo>
                  <a:lnTo>
                    <a:pt x="519" y="724"/>
                  </a:lnTo>
                  <a:lnTo>
                    <a:pt x="519" y="727"/>
                  </a:lnTo>
                  <a:lnTo>
                    <a:pt x="520" y="727"/>
                  </a:lnTo>
                  <a:lnTo>
                    <a:pt x="520" y="727"/>
                  </a:lnTo>
                  <a:lnTo>
                    <a:pt x="521" y="726"/>
                  </a:lnTo>
                  <a:lnTo>
                    <a:pt x="521" y="727"/>
                  </a:lnTo>
                  <a:lnTo>
                    <a:pt x="522" y="727"/>
                  </a:lnTo>
                  <a:lnTo>
                    <a:pt x="522" y="727"/>
                  </a:lnTo>
                  <a:lnTo>
                    <a:pt x="523" y="727"/>
                  </a:lnTo>
                  <a:lnTo>
                    <a:pt x="523" y="727"/>
                  </a:lnTo>
                  <a:lnTo>
                    <a:pt x="524" y="727"/>
                  </a:lnTo>
                  <a:lnTo>
                    <a:pt x="524" y="727"/>
                  </a:lnTo>
                  <a:lnTo>
                    <a:pt x="525" y="721"/>
                  </a:lnTo>
                  <a:lnTo>
                    <a:pt x="525" y="727"/>
                  </a:lnTo>
                  <a:lnTo>
                    <a:pt x="526" y="726"/>
                  </a:lnTo>
                  <a:lnTo>
                    <a:pt x="526" y="727"/>
                  </a:lnTo>
                  <a:lnTo>
                    <a:pt x="527" y="726"/>
                  </a:lnTo>
                  <a:lnTo>
                    <a:pt x="527" y="727"/>
                  </a:lnTo>
                  <a:lnTo>
                    <a:pt x="528" y="717"/>
                  </a:lnTo>
                  <a:lnTo>
                    <a:pt x="528" y="727"/>
                  </a:lnTo>
                  <a:lnTo>
                    <a:pt x="529" y="727"/>
                  </a:lnTo>
                  <a:lnTo>
                    <a:pt x="529" y="727"/>
                  </a:lnTo>
                  <a:lnTo>
                    <a:pt x="530" y="677"/>
                  </a:lnTo>
                  <a:lnTo>
                    <a:pt x="530" y="727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2" y="727"/>
                  </a:lnTo>
                  <a:lnTo>
                    <a:pt x="532" y="650"/>
                  </a:lnTo>
                  <a:lnTo>
                    <a:pt x="533" y="727"/>
                  </a:lnTo>
                  <a:lnTo>
                    <a:pt x="533" y="727"/>
                  </a:lnTo>
                  <a:lnTo>
                    <a:pt x="534" y="727"/>
                  </a:lnTo>
                  <a:lnTo>
                    <a:pt x="534" y="691"/>
                  </a:lnTo>
                  <a:lnTo>
                    <a:pt x="535" y="727"/>
                  </a:lnTo>
                  <a:lnTo>
                    <a:pt x="535" y="715"/>
                  </a:lnTo>
                  <a:lnTo>
                    <a:pt x="536" y="724"/>
                  </a:lnTo>
                  <a:lnTo>
                    <a:pt x="536" y="727"/>
                  </a:lnTo>
                  <a:lnTo>
                    <a:pt x="537" y="716"/>
                  </a:lnTo>
                  <a:lnTo>
                    <a:pt x="537" y="727"/>
                  </a:lnTo>
                  <a:lnTo>
                    <a:pt x="538" y="723"/>
                  </a:lnTo>
                  <a:lnTo>
                    <a:pt x="538" y="727"/>
                  </a:lnTo>
                  <a:lnTo>
                    <a:pt x="539" y="705"/>
                  </a:lnTo>
                  <a:lnTo>
                    <a:pt x="539" y="727"/>
                  </a:lnTo>
                  <a:lnTo>
                    <a:pt x="540" y="727"/>
                  </a:lnTo>
                  <a:lnTo>
                    <a:pt x="540" y="727"/>
                  </a:lnTo>
                  <a:lnTo>
                    <a:pt x="541" y="713"/>
                  </a:lnTo>
                  <a:lnTo>
                    <a:pt x="541" y="727"/>
                  </a:lnTo>
                  <a:lnTo>
                    <a:pt x="542" y="727"/>
                  </a:lnTo>
                  <a:lnTo>
                    <a:pt x="542" y="727"/>
                  </a:lnTo>
                  <a:lnTo>
                    <a:pt x="543" y="722"/>
                  </a:lnTo>
                  <a:lnTo>
                    <a:pt x="543" y="727"/>
                  </a:lnTo>
                  <a:lnTo>
                    <a:pt x="544" y="727"/>
                  </a:lnTo>
                  <a:lnTo>
                    <a:pt x="544" y="726"/>
                  </a:lnTo>
                  <a:lnTo>
                    <a:pt x="545" y="727"/>
                  </a:lnTo>
                  <a:lnTo>
                    <a:pt x="545" y="727"/>
                  </a:lnTo>
                  <a:lnTo>
                    <a:pt x="546" y="727"/>
                  </a:lnTo>
                  <a:lnTo>
                    <a:pt x="546" y="727"/>
                  </a:lnTo>
                  <a:lnTo>
                    <a:pt x="547" y="726"/>
                  </a:lnTo>
                  <a:lnTo>
                    <a:pt x="547" y="727"/>
                  </a:lnTo>
                  <a:lnTo>
                    <a:pt x="548" y="726"/>
                  </a:lnTo>
                  <a:lnTo>
                    <a:pt x="548" y="727"/>
                  </a:lnTo>
                  <a:lnTo>
                    <a:pt x="549" y="727"/>
                  </a:lnTo>
                  <a:lnTo>
                    <a:pt x="549" y="727"/>
                  </a:lnTo>
                  <a:lnTo>
                    <a:pt x="550" y="727"/>
                  </a:lnTo>
                  <a:lnTo>
                    <a:pt x="550" y="727"/>
                  </a:lnTo>
                  <a:lnTo>
                    <a:pt x="551" y="727"/>
                  </a:lnTo>
                  <a:lnTo>
                    <a:pt x="551" y="727"/>
                  </a:lnTo>
                  <a:lnTo>
                    <a:pt x="552" y="716"/>
                  </a:lnTo>
                  <a:lnTo>
                    <a:pt x="552" y="727"/>
                  </a:lnTo>
                  <a:lnTo>
                    <a:pt x="553" y="727"/>
                  </a:lnTo>
                  <a:lnTo>
                    <a:pt x="553" y="727"/>
                  </a:lnTo>
                  <a:lnTo>
                    <a:pt x="554" y="721"/>
                  </a:lnTo>
                  <a:lnTo>
                    <a:pt x="554" y="727"/>
                  </a:lnTo>
                  <a:lnTo>
                    <a:pt x="555" y="727"/>
                  </a:lnTo>
                  <a:lnTo>
                    <a:pt x="555" y="726"/>
                  </a:lnTo>
                  <a:lnTo>
                    <a:pt x="556" y="727"/>
                  </a:lnTo>
                  <a:lnTo>
                    <a:pt x="556" y="727"/>
                  </a:lnTo>
                  <a:lnTo>
                    <a:pt x="557" y="727"/>
                  </a:lnTo>
                  <a:lnTo>
                    <a:pt x="557" y="727"/>
                  </a:lnTo>
                  <a:lnTo>
                    <a:pt x="558" y="723"/>
                  </a:lnTo>
                  <a:lnTo>
                    <a:pt x="558" y="727"/>
                  </a:lnTo>
                  <a:lnTo>
                    <a:pt x="559" y="711"/>
                  </a:lnTo>
                  <a:lnTo>
                    <a:pt x="559" y="727"/>
                  </a:lnTo>
                  <a:lnTo>
                    <a:pt x="560" y="725"/>
                  </a:lnTo>
                  <a:lnTo>
                    <a:pt x="560" y="727"/>
                  </a:lnTo>
                  <a:lnTo>
                    <a:pt x="561" y="719"/>
                  </a:lnTo>
                  <a:lnTo>
                    <a:pt x="561" y="727"/>
                  </a:lnTo>
                  <a:lnTo>
                    <a:pt x="563" y="727"/>
                  </a:lnTo>
                  <a:lnTo>
                    <a:pt x="563" y="722"/>
                  </a:lnTo>
                  <a:lnTo>
                    <a:pt x="563" y="727"/>
                  </a:lnTo>
                  <a:lnTo>
                    <a:pt x="564" y="727"/>
                  </a:lnTo>
                  <a:lnTo>
                    <a:pt x="564" y="727"/>
                  </a:lnTo>
                  <a:lnTo>
                    <a:pt x="565" y="704"/>
                  </a:lnTo>
                  <a:lnTo>
                    <a:pt x="565" y="727"/>
                  </a:lnTo>
                  <a:lnTo>
                    <a:pt x="566" y="727"/>
                  </a:lnTo>
                  <a:lnTo>
                    <a:pt x="566" y="725"/>
                  </a:lnTo>
                  <a:lnTo>
                    <a:pt x="567" y="716"/>
                  </a:lnTo>
                  <a:lnTo>
                    <a:pt x="567" y="727"/>
                  </a:lnTo>
                  <a:lnTo>
                    <a:pt x="568" y="698"/>
                  </a:lnTo>
                  <a:lnTo>
                    <a:pt x="568" y="727"/>
                  </a:lnTo>
                  <a:lnTo>
                    <a:pt x="569" y="726"/>
                  </a:lnTo>
                  <a:lnTo>
                    <a:pt x="569" y="727"/>
                  </a:lnTo>
                  <a:lnTo>
                    <a:pt x="570" y="713"/>
                  </a:lnTo>
                  <a:lnTo>
                    <a:pt x="570" y="727"/>
                  </a:lnTo>
                  <a:lnTo>
                    <a:pt x="572" y="727"/>
                  </a:lnTo>
                  <a:lnTo>
                    <a:pt x="572" y="721"/>
                  </a:lnTo>
                  <a:lnTo>
                    <a:pt x="572" y="727"/>
                  </a:lnTo>
                  <a:lnTo>
                    <a:pt x="573" y="727"/>
                  </a:lnTo>
                  <a:lnTo>
                    <a:pt x="573" y="727"/>
                  </a:lnTo>
                  <a:lnTo>
                    <a:pt x="574" y="725"/>
                  </a:lnTo>
                  <a:lnTo>
                    <a:pt x="574" y="727"/>
                  </a:lnTo>
                  <a:lnTo>
                    <a:pt x="575" y="727"/>
                  </a:lnTo>
                  <a:lnTo>
                    <a:pt x="575" y="727"/>
                  </a:lnTo>
                  <a:lnTo>
                    <a:pt x="576" y="727"/>
                  </a:lnTo>
                  <a:lnTo>
                    <a:pt x="576" y="727"/>
                  </a:lnTo>
                  <a:lnTo>
                    <a:pt x="577" y="727"/>
                  </a:lnTo>
                  <a:lnTo>
                    <a:pt x="577" y="727"/>
                  </a:lnTo>
                  <a:lnTo>
                    <a:pt x="578" y="727"/>
                  </a:lnTo>
                  <a:lnTo>
                    <a:pt x="578" y="727"/>
                  </a:lnTo>
                  <a:lnTo>
                    <a:pt x="579" y="724"/>
                  </a:lnTo>
                  <a:lnTo>
                    <a:pt x="579" y="727"/>
                  </a:lnTo>
                  <a:lnTo>
                    <a:pt x="580" y="727"/>
                  </a:lnTo>
                  <a:lnTo>
                    <a:pt x="580" y="727"/>
                  </a:lnTo>
                  <a:lnTo>
                    <a:pt x="581" y="702"/>
                  </a:lnTo>
                  <a:lnTo>
                    <a:pt x="581" y="727"/>
                  </a:lnTo>
                  <a:lnTo>
                    <a:pt x="582" y="727"/>
                  </a:lnTo>
                  <a:lnTo>
                    <a:pt x="582" y="727"/>
                  </a:lnTo>
                  <a:lnTo>
                    <a:pt x="583" y="719"/>
                  </a:lnTo>
                  <a:lnTo>
                    <a:pt x="583" y="727"/>
                  </a:lnTo>
                  <a:lnTo>
                    <a:pt x="584" y="727"/>
                  </a:lnTo>
                  <a:lnTo>
                    <a:pt x="584" y="727"/>
                  </a:lnTo>
                  <a:lnTo>
                    <a:pt x="585" y="644"/>
                  </a:lnTo>
                  <a:lnTo>
                    <a:pt x="585" y="727"/>
                  </a:lnTo>
                  <a:lnTo>
                    <a:pt x="586" y="697"/>
                  </a:lnTo>
                  <a:lnTo>
                    <a:pt x="586" y="727"/>
                  </a:lnTo>
                  <a:lnTo>
                    <a:pt x="587" y="723"/>
                  </a:lnTo>
                  <a:lnTo>
                    <a:pt x="587" y="727"/>
                  </a:lnTo>
                  <a:lnTo>
                    <a:pt x="588" y="727"/>
                  </a:lnTo>
                  <a:lnTo>
                    <a:pt x="588" y="722"/>
                  </a:lnTo>
                  <a:lnTo>
                    <a:pt x="589" y="726"/>
                  </a:lnTo>
                  <a:lnTo>
                    <a:pt x="589" y="727"/>
                  </a:lnTo>
                  <a:lnTo>
                    <a:pt x="590" y="726"/>
                  </a:lnTo>
                  <a:lnTo>
                    <a:pt x="590" y="727"/>
                  </a:lnTo>
                  <a:lnTo>
                    <a:pt x="591" y="727"/>
                  </a:lnTo>
                  <a:lnTo>
                    <a:pt x="591" y="727"/>
                  </a:lnTo>
                  <a:lnTo>
                    <a:pt x="592" y="726"/>
                  </a:lnTo>
                  <a:lnTo>
                    <a:pt x="592" y="727"/>
                  </a:lnTo>
                  <a:lnTo>
                    <a:pt x="593" y="692"/>
                  </a:lnTo>
                  <a:lnTo>
                    <a:pt x="593" y="727"/>
                  </a:lnTo>
                  <a:lnTo>
                    <a:pt x="594" y="698"/>
                  </a:lnTo>
                  <a:lnTo>
                    <a:pt x="594" y="727"/>
                  </a:lnTo>
                  <a:lnTo>
                    <a:pt x="595" y="727"/>
                  </a:lnTo>
                  <a:lnTo>
                    <a:pt x="595" y="715"/>
                  </a:lnTo>
                  <a:lnTo>
                    <a:pt x="596" y="724"/>
                  </a:lnTo>
                  <a:lnTo>
                    <a:pt x="596" y="727"/>
                  </a:lnTo>
                  <a:lnTo>
                    <a:pt x="597" y="726"/>
                  </a:lnTo>
                  <a:lnTo>
                    <a:pt x="597" y="727"/>
                  </a:lnTo>
                  <a:lnTo>
                    <a:pt x="598" y="710"/>
                  </a:lnTo>
                  <a:lnTo>
                    <a:pt x="598" y="727"/>
                  </a:lnTo>
                  <a:lnTo>
                    <a:pt x="599" y="719"/>
                  </a:lnTo>
                  <a:lnTo>
                    <a:pt x="599" y="727"/>
                  </a:lnTo>
                  <a:lnTo>
                    <a:pt x="600" y="727"/>
                  </a:lnTo>
                  <a:lnTo>
                    <a:pt x="600" y="727"/>
                  </a:lnTo>
                  <a:lnTo>
                    <a:pt x="601" y="727"/>
                  </a:lnTo>
                  <a:lnTo>
                    <a:pt x="601" y="727"/>
                  </a:lnTo>
                  <a:lnTo>
                    <a:pt x="602" y="727"/>
                  </a:lnTo>
                  <a:lnTo>
                    <a:pt x="602" y="727"/>
                  </a:lnTo>
                  <a:lnTo>
                    <a:pt x="603" y="680"/>
                  </a:lnTo>
                  <a:lnTo>
                    <a:pt x="603" y="727"/>
                  </a:lnTo>
                  <a:lnTo>
                    <a:pt x="604" y="727"/>
                  </a:lnTo>
                  <a:lnTo>
                    <a:pt x="604" y="727"/>
                  </a:lnTo>
                  <a:lnTo>
                    <a:pt x="605" y="709"/>
                  </a:lnTo>
                  <a:lnTo>
                    <a:pt x="605" y="727"/>
                  </a:lnTo>
                  <a:lnTo>
                    <a:pt x="606" y="727"/>
                  </a:lnTo>
                  <a:lnTo>
                    <a:pt x="606" y="721"/>
                  </a:lnTo>
                  <a:lnTo>
                    <a:pt x="607" y="657"/>
                  </a:lnTo>
                  <a:lnTo>
                    <a:pt x="607" y="727"/>
                  </a:lnTo>
                  <a:lnTo>
                    <a:pt x="608" y="671"/>
                  </a:lnTo>
                  <a:lnTo>
                    <a:pt x="608" y="727"/>
                  </a:lnTo>
                  <a:lnTo>
                    <a:pt x="609" y="702"/>
                  </a:lnTo>
                  <a:lnTo>
                    <a:pt x="609" y="727"/>
                  </a:lnTo>
                  <a:lnTo>
                    <a:pt x="610" y="674"/>
                  </a:lnTo>
                  <a:lnTo>
                    <a:pt x="610" y="727"/>
                  </a:lnTo>
                  <a:lnTo>
                    <a:pt x="611" y="727"/>
                  </a:lnTo>
                  <a:lnTo>
                    <a:pt x="611" y="727"/>
                  </a:lnTo>
                  <a:lnTo>
                    <a:pt x="612" y="705"/>
                  </a:lnTo>
                  <a:lnTo>
                    <a:pt x="612" y="727"/>
                  </a:lnTo>
                  <a:lnTo>
                    <a:pt x="613" y="727"/>
                  </a:lnTo>
                  <a:lnTo>
                    <a:pt x="613" y="727"/>
                  </a:lnTo>
                  <a:lnTo>
                    <a:pt x="614" y="725"/>
                  </a:lnTo>
                  <a:lnTo>
                    <a:pt x="614" y="727"/>
                  </a:lnTo>
                  <a:lnTo>
                    <a:pt x="615" y="727"/>
                  </a:lnTo>
                  <a:lnTo>
                    <a:pt x="615" y="727"/>
                  </a:lnTo>
                  <a:lnTo>
                    <a:pt x="616" y="727"/>
                  </a:lnTo>
                  <a:lnTo>
                    <a:pt x="616" y="727"/>
                  </a:lnTo>
                  <a:lnTo>
                    <a:pt x="617" y="713"/>
                  </a:lnTo>
                  <a:lnTo>
                    <a:pt x="617" y="727"/>
                  </a:lnTo>
                  <a:lnTo>
                    <a:pt x="618" y="727"/>
                  </a:lnTo>
                  <a:lnTo>
                    <a:pt x="618" y="727"/>
                  </a:lnTo>
                  <a:lnTo>
                    <a:pt x="619" y="695"/>
                  </a:lnTo>
                  <a:lnTo>
                    <a:pt x="619" y="727"/>
                  </a:lnTo>
                  <a:lnTo>
                    <a:pt x="620" y="726"/>
                  </a:lnTo>
                  <a:lnTo>
                    <a:pt x="620" y="727"/>
                  </a:lnTo>
                  <a:lnTo>
                    <a:pt x="621" y="727"/>
                  </a:lnTo>
                  <a:lnTo>
                    <a:pt x="621" y="713"/>
                  </a:lnTo>
                  <a:lnTo>
                    <a:pt x="622" y="712"/>
                  </a:lnTo>
                  <a:lnTo>
                    <a:pt x="622" y="727"/>
                  </a:lnTo>
                  <a:lnTo>
                    <a:pt x="623" y="717"/>
                  </a:lnTo>
                  <a:lnTo>
                    <a:pt x="623" y="727"/>
                  </a:lnTo>
                  <a:lnTo>
                    <a:pt x="624" y="724"/>
                  </a:lnTo>
                  <a:lnTo>
                    <a:pt x="624" y="727"/>
                  </a:lnTo>
                  <a:lnTo>
                    <a:pt x="625" y="635"/>
                  </a:lnTo>
                  <a:lnTo>
                    <a:pt x="625" y="727"/>
                  </a:lnTo>
                  <a:lnTo>
                    <a:pt x="626" y="727"/>
                  </a:lnTo>
                  <a:lnTo>
                    <a:pt x="626" y="727"/>
                  </a:lnTo>
                  <a:lnTo>
                    <a:pt x="627" y="695"/>
                  </a:lnTo>
                  <a:lnTo>
                    <a:pt x="627" y="727"/>
                  </a:lnTo>
                  <a:lnTo>
                    <a:pt x="628" y="727"/>
                  </a:lnTo>
                  <a:lnTo>
                    <a:pt x="628" y="679"/>
                  </a:lnTo>
                  <a:lnTo>
                    <a:pt x="629" y="720"/>
                  </a:lnTo>
                  <a:lnTo>
                    <a:pt x="629" y="727"/>
                  </a:lnTo>
                  <a:lnTo>
                    <a:pt x="630" y="620"/>
                  </a:lnTo>
                  <a:lnTo>
                    <a:pt x="630" y="727"/>
                  </a:lnTo>
                  <a:lnTo>
                    <a:pt x="631" y="726"/>
                  </a:lnTo>
                  <a:lnTo>
                    <a:pt x="631" y="727"/>
                  </a:lnTo>
                  <a:lnTo>
                    <a:pt x="632" y="690"/>
                  </a:lnTo>
                  <a:lnTo>
                    <a:pt x="632" y="727"/>
                  </a:lnTo>
                  <a:lnTo>
                    <a:pt x="633" y="727"/>
                  </a:lnTo>
                  <a:lnTo>
                    <a:pt x="633" y="727"/>
                  </a:lnTo>
                  <a:lnTo>
                    <a:pt x="634" y="722"/>
                  </a:lnTo>
                  <a:lnTo>
                    <a:pt x="634" y="727"/>
                  </a:lnTo>
                  <a:lnTo>
                    <a:pt x="635" y="727"/>
                  </a:lnTo>
                  <a:lnTo>
                    <a:pt x="635" y="727"/>
                  </a:lnTo>
                  <a:lnTo>
                    <a:pt x="636" y="727"/>
                  </a:lnTo>
                  <a:lnTo>
                    <a:pt x="636" y="704"/>
                  </a:lnTo>
                  <a:lnTo>
                    <a:pt x="637" y="724"/>
                  </a:lnTo>
                  <a:lnTo>
                    <a:pt x="637" y="727"/>
                  </a:lnTo>
                  <a:lnTo>
                    <a:pt x="638" y="719"/>
                  </a:lnTo>
                  <a:lnTo>
                    <a:pt x="638" y="727"/>
                  </a:lnTo>
                  <a:lnTo>
                    <a:pt x="639" y="722"/>
                  </a:lnTo>
                  <a:lnTo>
                    <a:pt x="639" y="727"/>
                  </a:lnTo>
                  <a:lnTo>
                    <a:pt x="640" y="727"/>
                  </a:lnTo>
                  <a:lnTo>
                    <a:pt x="640" y="727"/>
                  </a:lnTo>
                  <a:lnTo>
                    <a:pt x="641" y="727"/>
                  </a:lnTo>
                  <a:lnTo>
                    <a:pt x="641" y="727"/>
                  </a:lnTo>
                  <a:lnTo>
                    <a:pt x="642" y="725"/>
                  </a:lnTo>
                  <a:lnTo>
                    <a:pt x="642" y="727"/>
                  </a:lnTo>
                  <a:lnTo>
                    <a:pt x="643" y="719"/>
                  </a:lnTo>
                  <a:lnTo>
                    <a:pt x="643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5" y="726"/>
                  </a:lnTo>
                  <a:lnTo>
                    <a:pt x="645" y="727"/>
                  </a:lnTo>
                  <a:lnTo>
                    <a:pt x="646" y="727"/>
                  </a:lnTo>
                  <a:lnTo>
                    <a:pt x="646" y="720"/>
                  </a:lnTo>
                  <a:lnTo>
                    <a:pt x="647" y="727"/>
                  </a:lnTo>
                  <a:lnTo>
                    <a:pt x="647" y="727"/>
                  </a:lnTo>
                  <a:lnTo>
                    <a:pt x="648" y="727"/>
                  </a:lnTo>
                  <a:lnTo>
                    <a:pt x="648" y="726"/>
                  </a:lnTo>
                  <a:lnTo>
                    <a:pt x="649" y="726"/>
                  </a:lnTo>
                  <a:lnTo>
                    <a:pt x="649" y="727"/>
                  </a:lnTo>
                  <a:lnTo>
                    <a:pt x="650" y="722"/>
                  </a:lnTo>
                  <a:lnTo>
                    <a:pt x="650" y="727"/>
                  </a:lnTo>
                  <a:lnTo>
                    <a:pt x="651" y="726"/>
                  </a:lnTo>
                  <a:lnTo>
                    <a:pt x="651" y="727"/>
                  </a:lnTo>
                  <a:lnTo>
                    <a:pt x="652" y="724"/>
                  </a:lnTo>
                  <a:lnTo>
                    <a:pt x="652" y="727"/>
                  </a:lnTo>
                  <a:lnTo>
                    <a:pt x="653" y="727"/>
                  </a:lnTo>
                  <a:lnTo>
                    <a:pt x="653" y="727"/>
                  </a:lnTo>
                  <a:lnTo>
                    <a:pt x="654" y="725"/>
                  </a:lnTo>
                  <a:lnTo>
                    <a:pt x="654" y="727"/>
                  </a:lnTo>
                  <a:lnTo>
                    <a:pt x="655" y="727"/>
                  </a:lnTo>
                  <a:lnTo>
                    <a:pt x="655" y="727"/>
                  </a:lnTo>
                  <a:lnTo>
                    <a:pt x="656" y="726"/>
                  </a:lnTo>
                  <a:lnTo>
                    <a:pt x="656" y="727"/>
                  </a:lnTo>
                  <a:lnTo>
                    <a:pt x="657" y="679"/>
                  </a:lnTo>
                  <a:lnTo>
                    <a:pt x="657" y="727"/>
                  </a:lnTo>
                  <a:lnTo>
                    <a:pt x="658" y="654"/>
                  </a:lnTo>
                  <a:lnTo>
                    <a:pt x="658" y="727"/>
                  </a:lnTo>
                  <a:lnTo>
                    <a:pt x="659" y="700"/>
                  </a:lnTo>
                  <a:lnTo>
                    <a:pt x="659" y="727"/>
                  </a:lnTo>
                  <a:lnTo>
                    <a:pt x="660" y="721"/>
                  </a:lnTo>
                  <a:lnTo>
                    <a:pt x="660" y="727"/>
                  </a:lnTo>
                  <a:lnTo>
                    <a:pt x="661" y="721"/>
                  </a:lnTo>
                  <a:lnTo>
                    <a:pt x="661" y="727"/>
                  </a:lnTo>
                  <a:lnTo>
                    <a:pt x="662" y="726"/>
                  </a:lnTo>
                  <a:lnTo>
                    <a:pt x="662" y="727"/>
                  </a:lnTo>
                  <a:lnTo>
                    <a:pt x="663" y="727"/>
                  </a:lnTo>
                  <a:lnTo>
                    <a:pt x="663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5" y="710"/>
                  </a:lnTo>
                  <a:lnTo>
                    <a:pt x="665" y="727"/>
                  </a:lnTo>
                  <a:lnTo>
                    <a:pt x="666" y="727"/>
                  </a:lnTo>
                  <a:lnTo>
                    <a:pt x="666" y="727"/>
                  </a:lnTo>
                  <a:lnTo>
                    <a:pt x="667" y="722"/>
                  </a:lnTo>
                  <a:lnTo>
                    <a:pt x="667" y="727"/>
                  </a:lnTo>
                  <a:lnTo>
                    <a:pt x="668" y="726"/>
                  </a:lnTo>
                  <a:lnTo>
                    <a:pt x="668" y="727"/>
                  </a:lnTo>
                  <a:lnTo>
                    <a:pt x="669" y="727"/>
                  </a:lnTo>
                  <a:lnTo>
                    <a:pt x="669" y="727"/>
                  </a:lnTo>
                  <a:lnTo>
                    <a:pt x="670" y="721"/>
                  </a:lnTo>
                  <a:lnTo>
                    <a:pt x="670" y="727"/>
                  </a:lnTo>
                  <a:lnTo>
                    <a:pt x="671" y="727"/>
                  </a:lnTo>
                  <a:lnTo>
                    <a:pt x="671" y="727"/>
                  </a:lnTo>
                  <a:lnTo>
                    <a:pt x="672" y="722"/>
                  </a:lnTo>
                  <a:lnTo>
                    <a:pt x="672" y="727"/>
                  </a:lnTo>
                  <a:lnTo>
                    <a:pt x="673" y="727"/>
                  </a:lnTo>
                  <a:lnTo>
                    <a:pt x="673" y="727"/>
                  </a:lnTo>
                  <a:lnTo>
                    <a:pt x="674" y="726"/>
                  </a:lnTo>
                  <a:lnTo>
                    <a:pt x="674" y="727"/>
                  </a:lnTo>
                  <a:lnTo>
                    <a:pt x="675" y="727"/>
                  </a:lnTo>
                  <a:lnTo>
                    <a:pt x="675" y="727"/>
                  </a:lnTo>
                  <a:lnTo>
                    <a:pt x="676" y="727"/>
                  </a:lnTo>
                  <a:lnTo>
                    <a:pt x="676" y="567"/>
                  </a:lnTo>
                  <a:lnTo>
                    <a:pt x="677" y="727"/>
                  </a:lnTo>
                  <a:lnTo>
                    <a:pt x="677" y="659"/>
                  </a:lnTo>
                  <a:lnTo>
                    <a:pt x="678" y="727"/>
                  </a:lnTo>
                  <a:lnTo>
                    <a:pt x="678" y="727"/>
                  </a:lnTo>
                  <a:lnTo>
                    <a:pt x="679" y="727"/>
                  </a:lnTo>
                  <a:lnTo>
                    <a:pt x="679" y="710"/>
                  </a:lnTo>
                  <a:lnTo>
                    <a:pt x="680" y="727"/>
                  </a:lnTo>
                  <a:lnTo>
                    <a:pt x="680" y="727"/>
                  </a:lnTo>
                  <a:lnTo>
                    <a:pt x="681" y="715"/>
                  </a:lnTo>
                  <a:lnTo>
                    <a:pt x="681" y="727"/>
                  </a:lnTo>
                  <a:lnTo>
                    <a:pt x="682" y="727"/>
                  </a:lnTo>
                  <a:lnTo>
                    <a:pt x="682" y="727"/>
                  </a:lnTo>
                  <a:lnTo>
                    <a:pt x="683" y="723"/>
                  </a:lnTo>
                  <a:lnTo>
                    <a:pt x="683" y="727"/>
                  </a:lnTo>
                  <a:lnTo>
                    <a:pt x="684" y="727"/>
                  </a:lnTo>
                  <a:lnTo>
                    <a:pt x="684" y="727"/>
                  </a:lnTo>
                  <a:lnTo>
                    <a:pt x="685" y="721"/>
                  </a:lnTo>
                  <a:lnTo>
                    <a:pt x="685" y="727"/>
                  </a:lnTo>
                  <a:lnTo>
                    <a:pt x="686" y="727"/>
                  </a:lnTo>
                  <a:lnTo>
                    <a:pt x="686" y="723"/>
                  </a:lnTo>
                  <a:lnTo>
                    <a:pt x="687" y="720"/>
                  </a:lnTo>
                  <a:lnTo>
                    <a:pt x="687" y="727"/>
                  </a:lnTo>
                  <a:lnTo>
                    <a:pt x="688" y="727"/>
                  </a:lnTo>
                  <a:lnTo>
                    <a:pt x="688" y="723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90" y="707"/>
                  </a:lnTo>
                  <a:lnTo>
                    <a:pt x="690" y="727"/>
                  </a:lnTo>
                  <a:lnTo>
                    <a:pt x="692" y="727"/>
                  </a:lnTo>
                  <a:lnTo>
                    <a:pt x="692" y="719"/>
                  </a:lnTo>
                  <a:lnTo>
                    <a:pt x="692" y="727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94" y="725"/>
                  </a:lnTo>
                  <a:lnTo>
                    <a:pt x="694" y="727"/>
                  </a:lnTo>
                  <a:lnTo>
                    <a:pt x="695" y="727"/>
                  </a:lnTo>
                  <a:lnTo>
                    <a:pt x="695" y="727"/>
                  </a:lnTo>
                  <a:lnTo>
                    <a:pt x="696" y="727"/>
                  </a:lnTo>
                  <a:lnTo>
                    <a:pt x="696" y="727"/>
                  </a:lnTo>
                  <a:lnTo>
                    <a:pt x="697" y="727"/>
                  </a:lnTo>
                  <a:lnTo>
                    <a:pt x="697" y="722"/>
                  </a:lnTo>
                  <a:lnTo>
                    <a:pt x="698" y="720"/>
                  </a:lnTo>
                  <a:lnTo>
                    <a:pt x="698" y="727"/>
                  </a:lnTo>
                  <a:lnTo>
                    <a:pt x="699" y="726"/>
                  </a:lnTo>
                  <a:lnTo>
                    <a:pt x="699" y="727"/>
                  </a:lnTo>
                  <a:lnTo>
                    <a:pt x="700" y="727"/>
                  </a:lnTo>
                  <a:lnTo>
                    <a:pt x="700" y="727"/>
                  </a:lnTo>
                  <a:lnTo>
                    <a:pt x="701" y="716"/>
                  </a:lnTo>
                  <a:lnTo>
                    <a:pt x="701" y="727"/>
                  </a:lnTo>
                  <a:lnTo>
                    <a:pt x="702" y="718"/>
                  </a:lnTo>
                  <a:lnTo>
                    <a:pt x="702" y="727"/>
                  </a:lnTo>
                  <a:lnTo>
                    <a:pt x="703" y="719"/>
                  </a:lnTo>
                  <a:lnTo>
                    <a:pt x="703" y="727"/>
                  </a:lnTo>
                  <a:lnTo>
                    <a:pt x="704" y="725"/>
                  </a:lnTo>
                  <a:lnTo>
                    <a:pt x="704" y="727"/>
                  </a:lnTo>
                  <a:lnTo>
                    <a:pt x="705" y="505"/>
                  </a:lnTo>
                  <a:lnTo>
                    <a:pt x="705" y="727"/>
                  </a:lnTo>
                  <a:lnTo>
                    <a:pt x="706" y="727"/>
                  </a:lnTo>
                  <a:lnTo>
                    <a:pt x="706" y="727"/>
                  </a:lnTo>
                  <a:lnTo>
                    <a:pt x="707" y="629"/>
                  </a:lnTo>
                  <a:lnTo>
                    <a:pt x="707" y="727"/>
                  </a:lnTo>
                  <a:lnTo>
                    <a:pt x="708" y="695"/>
                  </a:lnTo>
                  <a:lnTo>
                    <a:pt x="708" y="727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10" y="711"/>
                  </a:lnTo>
                  <a:lnTo>
                    <a:pt x="710" y="727"/>
                  </a:lnTo>
                  <a:lnTo>
                    <a:pt x="711" y="727"/>
                  </a:lnTo>
                  <a:lnTo>
                    <a:pt x="711" y="727"/>
                  </a:lnTo>
                  <a:lnTo>
                    <a:pt x="712" y="580"/>
                  </a:lnTo>
                  <a:lnTo>
                    <a:pt x="712" y="727"/>
                  </a:lnTo>
                  <a:lnTo>
                    <a:pt x="713" y="727"/>
                  </a:lnTo>
                  <a:lnTo>
                    <a:pt x="713" y="727"/>
                  </a:lnTo>
                  <a:lnTo>
                    <a:pt x="714" y="666"/>
                  </a:lnTo>
                  <a:lnTo>
                    <a:pt x="714" y="727"/>
                  </a:lnTo>
                  <a:lnTo>
                    <a:pt x="715" y="727"/>
                  </a:lnTo>
                  <a:lnTo>
                    <a:pt x="715" y="727"/>
                  </a:lnTo>
                  <a:lnTo>
                    <a:pt x="716" y="710"/>
                  </a:lnTo>
                  <a:lnTo>
                    <a:pt x="716" y="727"/>
                  </a:lnTo>
                  <a:lnTo>
                    <a:pt x="717" y="727"/>
                  </a:lnTo>
                  <a:lnTo>
                    <a:pt x="717" y="723"/>
                  </a:lnTo>
                  <a:lnTo>
                    <a:pt x="718" y="724"/>
                  </a:lnTo>
                  <a:lnTo>
                    <a:pt x="718" y="727"/>
                  </a:lnTo>
                  <a:lnTo>
                    <a:pt x="719" y="725"/>
                  </a:lnTo>
                  <a:lnTo>
                    <a:pt x="719" y="727"/>
                  </a:lnTo>
                  <a:lnTo>
                    <a:pt x="720" y="727"/>
                  </a:lnTo>
                  <a:lnTo>
                    <a:pt x="720" y="727"/>
                  </a:lnTo>
                  <a:lnTo>
                    <a:pt x="721" y="723"/>
                  </a:lnTo>
                  <a:lnTo>
                    <a:pt x="721" y="727"/>
                  </a:lnTo>
                  <a:lnTo>
                    <a:pt x="722" y="727"/>
                  </a:lnTo>
                  <a:lnTo>
                    <a:pt x="722" y="727"/>
                  </a:lnTo>
                  <a:lnTo>
                    <a:pt x="723" y="727"/>
                  </a:lnTo>
                  <a:lnTo>
                    <a:pt x="723" y="727"/>
                  </a:lnTo>
                  <a:lnTo>
                    <a:pt x="724" y="727"/>
                  </a:lnTo>
                  <a:lnTo>
                    <a:pt x="724" y="727"/>
                  </a:lnTo>
                  <a:lnTo>
                    <a:pt x="725" y="727"/>
                  </a:lnTo>
                  <a:lnTo>
                    <a:pt x="725" y="727"/>
                  </a:lnTo>
                  <a:lnTo>
                    <a:pt x="727" y="727"/>
                  </a:lnTo>
                  <a:lnTo>
                    <a:pt x="727" y="727"/>
                  </a:lnTo>
                  <a:lnTo>
                    <a:pt x="727" y="727"/>
                  </a:lnTo>
                  <a:lnTo>
                    <a:pt x="728" y="727"/>
                  </a:lnTo>
                  <a:lnTo>
                    <a:pt x="728" y="727"/>
                  </a:lnTo>
                  <a:lnTo>
                    <a:pt x="729" y="727"/>
                  </a:lnTo>
                  <a:lnTo>
                    <a:pt x="729" y="727"/>
                  </a:lnTo>
                  <a:lnTo>
                    <a:pt x="730" y="726"/>
                  </a:lnTo>
                  <a:lnTo>
                    <a:pt x="730" y="727"/>
                  </a:lnTo>
                  <a:lnTo>
                    <a:pt x="731" y="727"/>
                  </a:lnTo>
                  <a:lnTo>
                    <a:pt x="731" y="727"/>
                  </a:lnTo>
                  <a:lnTo>
                    <a:pt x="732" y="727"/>
                  </a:lnTo>
                  <a:lnTo>
                    <a:pt x="732" y="727"/>
                  </a:lnTo>
                  <a:lnTo>
                    <a:pt x="733" y="727"/>
                  </a:lnTo>
                  <a:lnTo>
                    <a:pt x="733" y="727"/>
                  </a:lnTo>
                  <a:lnTo>
                    <a:pt x="734" y="714"/>
                  </a:lnTo>
                  <a:lnTo>
                    <a:pt x="734" y="727"/>
                  </a:lnTo>
                  <a:lnTo>
                    <a:pt x="735" y="727"/>
                  </a:lnTo>
                  <a:lnTo>
                    <a:pt x="735" y="727"/>
                  </a:lnTo>
                  <a:lnTo>
                    <a:pt x="736" y="723"/>
                  </a:lnTo>
                  <a:lnTo>
                    <a:pt x="736" y="727"/>
                  </a:lnTo>
                  <a:lnTo>
                    <a:pt x="737" y="727"/>
                  </a:lnTo>
                  <a:lnTo>
                    <a:pt x="737" y="727"/>
                  </a:lnTo>
                  <a:lnTo>
                    <a:pt x="738" y="656"/>
                  </a:lnTo>
                  <a:lnTo>
                    <a:pt x="738" y="727"/>
                  </a:lnTo>
                  <a:lnTo>
                    <a:pt x="739" y="695"/>
                  </a:lnTo>
                  <a:lnTo>
                    <a:pt x="739" y="727"/>
                  </a:lnTo>
                  <a:lnTo>
                    <a:pt x="740" y="727"/>
                  </a:lnTo>
                  <a:lnTo>
                    <a:pt x="740" y="727"/>
                  </a:lnTo>
                  <a:lnTo>
                    <a:pt x="741" y="716"/>
                  </a:lnTo>
                  <a:lnTo>
                    <a:pt x="741" y="727"/>
                  </a:lnTo>
                  <a:lnTo>
                    <a:pt x="743" y="727"/>
                  </a:lnTo>
                  <a:lnTo>
                    <a:pt x="743" y="721"/>
                  </a:lnTo>
                  <a:lnTo>
                    <a:pt x="743" y="727"/>
                  </a:lnTo>
                  <a:lnTo>
                    <a:pt x="744" y="727"/>
                  </a:lnTo>
                  <a:lnTo>
                    <a:pt x="744" y="727"/>
                  </a:lnTo>
                  <a:lnTo>
                    <a:pt x="745" y="714"/>
                  </a:lnTo>
                  <a:lnTo>
                    <a:pt x="745" y="727"/>
                  </a:lnTo>
                  <a:lnTo>
                    <a:pt x="746" y="709"/>
                  </a:lnTo>
                  <a:lnTo>
                    <a:pt x="746" y="727"/>
                  </a:lnTo>
                  <a:lnTo>
                    <a:pt x="747" y="711"/>
                  </a:lnTo>
                  <a:lnTo>
                    <a:pt x="747" y="727"/>
                  </a:lnTo>
                  <a:lnTo>
                    <a:pt x="748" y="718"/>
                  </a:lnTo>
                  <a:lnTo>
                    <a:pt x="748" y="727"/>
                  </a:lnTo>
                  <a:lnTo>
                    <a:pt x="749" y="726"/>
                  </a:lnTo>
                  <a:lnTo>
                    <a:pt x="749" y="727"/>
                  </a:lnTo>
                  <a:lnTo>
                    <a:pt x="750" y="727"/>
                  </a:lnTo>
                  <a:lnTo>
                    <a:pt x="750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2" y="725"/>
                  </a:lnTo>
                  <a:lnTo>
                    <a:pt x="752" y="727"/>
                  </a:lnTo>
                  <a:lnTo>
                    <a:pt x="754" y="727"/>
                  </a:lnTo>
                  <a:lnTo>
                    <a:pt x="754" y="727"/>
                  </a:lnTo>
                  <a:lnTo>
                    <a:pt x="754" y="727"/>
                  </a:lnTo>
                  <a:lnTo>
                    <a:pt x="755" y="727"/>
                  </a:lnTo>
                  <a:lnTo>
                    <a:pt x="755" y="727"/>
                  </a:lnTo>
                  <a:lnTo>
                    <a:pt x="756" y="727"/>
                  </a:lnTo>
                  <a:lnTo>
                    <a:pt x="756" y="727"/>
                  </a:lnTo>
                  <a:lnTo>
                    <a:pt x="757" y="727"/>
                  </a:lnTo>
                  <a:lnTo>
                    <a:pt x="757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9" y="727"/>
                  </a:lnTo>
                  <a:lnTo>
                    <a:pt x="759" y="727"/>
                  </a:lnTo>
                  <a:lnTo>
                    <a:pt x="760" y="686"/>
                  </a:lnTo>
                  <a:lnTo>
                    <a:pt x="760" y="727"/>
                  </a:lnTo>
                  <a:lnTo>
                    <a:pt x="761" y="691"/>
                  </a:lnTo>
                  <a:lnTo>
                    <a:pt x="761" y="727"/>
                  </a:lnTo>
                  <a:lnTo>
                    <a:pt x="762" y="708"/>
                  </a:lnTo>
                  <a:lnTo>
                    <a:pt x="762" y="727"/>
                  </a:lnTo>
                  <a:lnTo>
                    <a:pt x="763" y="719"/>
                  </a:lnTo>
                  <a:lnTo>
                    <a:pt x="763" y="727"/>
                  </a:lnTo>
                  <a:lnTo>
                    <a:pt x="764" y="727"/>
                  </a:lnTo>
                  <a:lnTo>
                    <a:pt x="764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6" y="727"/>
                  </a:lnTo>
                  <a:lnTo>
                    <a:pt x="766" y="727"/>
                  </a:lnTo>
                  <a:lnTo>
                    <a:pt x="767" y="709"/>
                  </a:lnTo>
                  <a:lnTo>
                    <a:pt x="767" y="727"/>
                  </a:lnTo>
                  <a:lnTo>
                    <a:pt x="768" y="727"/>
                  </a:lnTo>
                  <a:lnTo>
                    <a:pt x="768" y="727"/>
                  </a:lnTo>
                  <a:lnTo>
                    <a:pt x="769" y="720"/>
                  </a:lnTo>
                  <a:lnTo>
                    <a:pt x="769" y="727"/>
                  </a:lnTo>
                  <a:lnTo>
                    <a:pt x="770" y="719"/>
                  </a:lnTo>
                  <a:lnTo>
                    <a:pt x="770" y="727"/>
                  </a:lnTo>
                  <a:lnTo>
                    <a:pt x="771" y="727"/>
                  </a:lnTo>
                  <a:lnTo>
                    <a:pt x="771" y="727"/>
                  </a:lnTo>
                  <a:lnTo>
                    <a:pt x="772" y="726"/>
                  </a:lnTo>
                  <a:lnTo>
                    <a:pt x="772" y="727"/>
                  </a:lnTo>
                  <a:lnTo>
                    <a:pt x="773" y="727"/>
                  </a:lnTo>
                  <a:lnTo>
                    <a:pt x="773" y="727"/>
                  </a:lnTo>
                  <a:lnTo>
                    <a:pt x="774" y="711"/>
                  </a:lnTo>
                  <a:lnTo>
                    <a:pt x="774" y="727"/>
                  </a:lnTo>
                  <a:lnTo>
                    <a:pt x="775" y="721"/>
                  </a:lnTo>
                  <a:lnTo>
                    <a:pt x="775" y="727"/>
                  </a:lnTo>
                  <a:lnTo>
                    <a:pt x="776" y="723"/>
                  </a:lnTo>
                  <a:lnTo>
                    <a:pt x="776" y="727"/>
                  </a:lnTo>
                  <a:lnTo>
                    <a:pt x="777" y="727"/>
                  </a:lnTo>
                  <a:lnTo>
                    <a:pt x="777" y="727"/>
                  </a:lnTo>
                  <a:lnTo>
                    <a:pt x="778" y="721"/>
                  </a:lnTo>
                  <a:lnTo>
                    <a:pt x="778" y="727"/>
                  </a:lnTo>
                  <a:lnTo>
                    <a:pt x="779" y="727"/>
                  </a:lnTo>
                  <a:lnTo>
                    <a:pt x="779" y="688"/>
                  </a:lnTo>
                  <a:lnTo>
                    <a:pt x="780" y="727"/>
                  </a:lnTo>
                  <a:lnTo>
                    <a:pt x="780" y="727"/>
                  </a:lnTo>
                  <a:lnTo>
                    <a:pt x="781" y="710"/>
                  </a:lnTo>
                  <a:lnTo>
                    <a:pt x="781" y="727"/>
                  </a:lnTo>
                  <a:lnTo>
                    <a:pt x="782" y="727"/>
                  </a:lnTo>
                  <a:lnTo>
                    <a:pt x="782" y="727"/>
                  </a:lnTo>
                  <a:lnTo>
                    <a:pt x="783" y="725"/>
                  </a:lnTo>
                  <a:lnTo>
                    <a:pt x="783" y="727"/>
                  </a:lnTo>
                  <a:lnTo>
                    <a:pt x="784" y="727"/>
                  </a:lnTo>
                  <a:lnTo>
                    <a:pt x="784" y="727"/>
                  </a:lnTo>
                  <a:lnTo>
                    <a:pt x="785" y="727"/>
                  </a:lnTo>
                  <a:lnTo>
                    <a:pt x="785" y="727"/>
                  </a:lnTo>
                  <a:lnTo>
                    <a:pt x="786" y="727"/>
                  </a:lnTo>
                  <a:lnTo>
                    <a:pt x="786" y="727"/>
                  </a:lnTo>
                  <a:lnTo>
                    <a:pt x="787" y="727"/>
                  </a:lnTo>
                  <a:lnTo>
                    <a:pt x="787" y="727"/>
                  </a:lnTo>
                  <a:lnTo>
                    <a:pt x="788" y="727"/>
                  </a:lnTo>
                  <a:lnTo>
                    <a:pt x="788" y="727"/>
                  </a:lnTo>
                  <a:lnTo>
                    <a:pt x="789" y="727"/>
                  </a:lnTo>
                  <a:lnTo>
                    <a:pt x="789" y="727"/>
                  </a:lnTo>
                  <a:lnTo>
                    <a:pt x="790" y="727"/>
                  </a:lnTo>
                  <a:lnTo>
                    <a:pt x="790" y="727"/>
                  </a:lnTo>
                  <a:lnTo>
                    <a:pt x="791" y="726"/>
                  </a:lnTo>
                  <a:lnTo>
                    <a:pt x="791" y="727"/>
                  </a:lnTo>
                  <a:lnTo>
                    <a:pt x="792" y="721"/>
                  </a:lnTo>
                  <a:lnTo>
                    <a:pt x="792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5" y="726"/>
                  </a:lnTo>
                  <a:lnTo>
                    <a:pt x="795" y="727"/>
                  </a:lnTo>
                  <a:lnTo>
                    <a:pt x="796" y="726"/>
                  </a:lnTo>
                  <a:lnTo>
                    <a:pt x="796" y="727"/>
                  </a:lnTo>
                  <a:lnTo>
                    <a:pt x="797" y="727"/>
                  </a:lnTo>
                  <a:lnTo>
                    <a:pt x="797" y="727"/>
                  </a:lnTo>
                  <a:lnTo>
                    <a:pt x="798" y="727"/>
                  </a:lnTo>
                  <a:lnTo>
                    <a:pt x="798" y="727"/>
                  </a:lnTo>
                  <a:lnTo>
                    <a:pt x="799" y="727"/>
                  </a:lnTo>
                  <a:lnTo>
                    <a:pt x="799" y="727"/>
                  </a:lnTo>
                  <a:lnTo>
                    <a:pt x="800" y="727"/>
                  </a:lnTo>
                  <a:lnTo>
                    <a:pt x="800" y="727"/>
                  </a:lnTo>
                  <a:lnTo>
                    <a:pt x="801" y="721"/>
                  </a:lnTo>
                  <a:lnTo>
                    <a:pt x="801" y="727"/>
                  </a:lnTo>
                  <a:lnTo>
                    <a:pt x="802" y="727"/>
                  </a:lnTo>
                  <a:lnTo>
                    <a:pt x="802" y="727"/>
                  </a:lnTo>
                  <a:lnTo>
                    <a:pt x="803" y="726"/>
                  </a:lnTo>
                  <a:lnTo>
                    <a:pt x="803" y="727"/>
                  </a:lnTo>
                  <a:lnTo>
                    <a:pt x="804" y="727"/>
                  </a:lnTo>
                  <a:lnTo>
                    <a:pt x="804" y="727"/>
                  </a:lnTo>
                  <a:lnTo>
                    <a:pt x="805" y="727"/>
                  </a:lnTo>
                  <a:lnTo>
                    <a:pt x="805" y="727"/>
                  </a:lnTo>
                  <a:lnTo>
                    <a:pt x="806" y="727"/>
                  </a:lnTo>
                  <a:lnTo>
                    <a:pt x="806" y="727"/>
                  </a:lnTo>
                  <a:lnTo>
                    <a:pt x="807" y="720"/>
                  </a:lnTo>
                  <a:lnTo>
                    <a:pt x="807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09" y="673"/>
                  </a:lnTo>
                  <a:lnTo>
                    <a:pt x="809" y="727"/>
                  </a:lnTo>
                  <a:lnTo>
                    <a:pt x="810" y="727"/>
                  </a:lnTo>
                  <a:lnTo>
                    <a:pt x="810" y="703"/>
                  </a:lnTo>
                  <a:lnTo>
                    <a:pt x="811" y="727"/>
                  </a:lnTo>
                  <a:lnTo>
                    <a:pt x="811" y="727"/>
                  </a:lnTo>
                  <a:lnTo>
                    <a:pt x="812" y="721"/>
                  </a:lnTo>
                  <a:lnTo>
                    <a:pt x="812" y="727"/>
                  </a:lnTo>
                  <a:lnTo>
                    <a:pt x="813" y="722"/>
                  </a:lnTo>
                  <a:lnTo>
                    <a:pt x="813" y="727"/>
                  </a:lnTo>
                  <a:lnTo>
                    <a:pt x="814" y="707"/>
                  </a:lnTo>
                  <a:lnTo>
                    <a:pt x="814" y="727"/>
                  </a:lnTo>
                  <a:lnTo>
                    <a:pt x="815" y="727"/>
                  </a:lnTo>
                  <a:lnTo>
                    <a:pt x="815" y="727"/>
                  </a:lnTo>
                  <a:lnTo>
                    <a:pt x="816" y="717"/>
                  </a:lnTo>
                  <a:lnTo>
                    <a:pt x="816" y="727"/>
                  </a:lnTo>
                  <a:lnTo>
                    <a:pt x="817" y="727"/>
                  </a:lnTo>
                  <a:lnTo>
                    <a:pt x="817" y="727"/>
                  </a:lnTo>
                  <a:lnTo>
                    <a:pt x="818" y="695"/>
                  </a:lnTo>
                  <a:lnTo>
                    <a:pt x="818" y="727"/>
                  </a:lnTo>
                  <a:lnTo>
                    <a:pt x="819" y="727"/>
                  </a:lnTo>
                  <a:lnTo>
                    <a:pt x="819" y="726"/>
                  </a:lnTo>
                  <a:lnTo>
                    <a:pt x="820" y="712"/>
                  </a:lnTo>
                  <a:lnTo>
                    <a:pt x="820" y="727"/>
                  </a:lnTo>
                  <a:lnTo>
                    <a:pt x="821" y="724"/>
                  </a:lnTo>
                  <a:lnTo>
                    <a:pt x="821" y="727"/>
                  </a:lnTo>
                  <a:lnTo>
                    <a:pt x="822" y="727"/>
                  </a:lnTo>
                  <a:lnTo>
                    <a:pt x="822" y="727"/>
                  </a:lnTo>
                  <a:lnTo>
                    <a:pt x="823" y="725"/>
                  </a:lnTo>
                  <a:lnTo>
                    <a:pt x="823" y="727"/>
                  </a:lnTo>
                  <a:lnTo>
                    <a:pt x="824" y="725"/>
                  </a:lnTo>
                  <a:lnTo>
                    <a:pt x="824" y="727"/>
                  </a:lnTo>
                  <a:lnTo>
                    <a:pt x="825" y="727"/>
                  </a:lnTo>
                  <a:lnTo>
                    <a:pt x="825" y="727"/>
                  </a:lnTo>
                  <a:lnTo>
                    <a:pt x="826" y="727"/>
                  </a:lnTo>
                  <a:lnTo>
                    <a:pt x="826" y="727"/>
                  </a:lnTo>
                  <a:lnTo>
                    <a:pt x="827" y="727"/>
                  </a:lnTo>
                  <a:lnTo>
                    <a:pt x="827" y="727"/>
                  </a:lnTo>
                  <a:lnTo>
                    <a:pt x="828" y="727"/>
                  </a:lnTo>
                  <a:lnTo>
                    <a:pt x="828" y="727"/>
                  </a:lnTo>
                  <a:lnTo>
                    <a:pt x="829" y="727"/>
                  </a:lnTo>
                  <a:lnTo>
                    <a:pt x="829" y="727"/>
                  </a:lnTo>
                  <a:lnTo>
                    <a:pt x="830" y="715"/>
                  </a:lnTo>
                  <a:lnTo>
                    <a:pt x="830" y="727"/>
                  </a:lnTo>
                  <a:lnTo>
                    <a:pt x="831" y="727"/>
                  </a:lnTo>
                  <a:lnTo>
                    <a:pt x="831" y="727"/>
                  </a:lnTo>
                  <a:lnTo>
                    <a:pt x="832" y="723"/>
                  </a:lnTo>
                  <a:lnTo>
                    <a:pt x="832" y="727"/>
                  </a:lnTo>
                  <a:lnTo>
                    <a:pt x="833" y="727"/>
                  </a:lnTo>
                  <a:lnTo>
                    <a:pt x="833" y="727"/>
                  </a:lnTo>
                  <a:lnTo>
                    <a:pt x="834" y="727"/>
                  </a:lnTo>
                  <a:lnTo>
                    <a:pt x="834" y="727"/>
                  </a:lnTo>
                  <a:lnTo>
                    <a:pt x="836" y="727"/>
                  </a:lnTo>
                  <a:lnTo>
                    <a:pt x="836" y="727"/>
                  </a:lnTo>
                  <a:lnTo>
                    <a:pt x="836" y="727"/>
                  </a:lnTo>
                  <a:lnTo>
                    <a:pt x="838" y="727"/>
                  </a:lnTo>
                  <a:lnTo>
                    <a:pt x="838" y="726"/>
                  </a:lnTo>
                  <a:lnTo>
                    <a:pt x="838" y="727"/>
                  </a:lnTo>
                  <a:lnTo>
                    <a:pt x="839" y="727"/>
                  </a:lnTo>
                  <a:lnTo>
                    <a:pt x="839" y="727"/>
                  </a:lnTo>
                  <a:lnTo>
                    <a:pt x="840" y="726"/>
                  </a:lnTo>
                  <a:lnTo>
                    <a:pt x="840" y="727"/>
                  </a:lnTo>
                  <a:lnTo>
                    <a:pt x="841" y="727"/>
                  </a:lnTo>
                  <a:lnTo>
                    <a:pt x="841" y="727"/>
                  </a:lnTo>
                  <a:lnTo>
                    <a:pt x="842" y="723"/>
                  </a:lnTo>
                  <a:lnTo>
                    <a:pt x="842" y="727"/>
                  </a:lnTo>
                  <a:lnTo>
                    <a:pt x="843" y="717"/>
                  </a:lnTo>
                  <a:lnTo>
                    <a:pt x="843" y="727"/>
                  </a:lnTo>
                  <a:lnTo>
                    <a:pt x="844" y="727"/>
                  </a:lnTo>
                  <a:lnTo>
                    <a:pt x="844" y="727"/>
                  </a:lnTo>
                  <a:lnTo>
                    <a:pt x="845" y="725"/>
                  </a:lnTo>
                  <a:lnTo>
                    <a:pt x="845" y="727"/>
                  </a:lnTo>
                  <a:lnTo>
                    <a:pt x="846" y="727"/>
                  </a:lnTo>
                  <a:lnTo>
                    <a:pt x="846" y="727"/>
                  </a:lnTo>
                  <a:lnTo>
                    <a:pt x="847" y="714"/>
                  </a:lnTo>
                  <a:lnTo>
                    <a:pt x="847" y="727"/>
                  </a:lnTo>
                  <a:lnTo>
                    <a:pt x="849" y="727"/>
                  </a:lnTo>
                  <a:lnTo>
                    <a:pt x="849" y="722"/>
                  </a:lnTo>
                  <a:lnTo>
                    <a:pt x="849" y="727"/>
                  </a:lnTo>
                  <a:lnTo>
                    <a:pt x="850" y="727"/>
                  </a:lnTo>
                  <a:lnTo>
                    <a:pt x="850" y="727"/>
                  </a:lnTo>
                  <a:lnTo>
                    <a:pt x="851" y="727"/>
                  </a:lnTo>
                  <a:lnTo>
                    <a:pt x="851" y="727"/>
                  </a:lnTo>
                  <a:lnTo>
                    <a:pt x="852" y="705"/>
                  </a:lnTo>
                  <a:lnTo>
                    <a:pt x="852" y="727"/>
                  </a:lnTo>
                  <a:lnTo>
                    <a:pt x="853" y="727"/>
                  </a:lnTo>
                  <a:lnTo>
                    <a:pt x="853" y="727"/>
                  </a:lnTo>
                  <a:lnTo>
                    <a:pt x="854" y="717"/>
                  </a:lnTo>
                  <a:lnTo>
                    <a:pt x="854" y="727"/>
                  </a:lnTo>
                  <a:lnTo>
                    <a:pt x="855" y="727"/>
                  </a:lnTo>
                  <a:lnTo>
                    <a:pt x="855" y="727"/>
                  </a:lnTo>
                  <a:lnTo>
                    <a:pt x="856" y="726"/>
                  </a:lnTo>
                  <a:lnTo>
                    <a:pt x="856" y="727"/>
                  </a:lnTo>
                  <a:lnTo>
                    <a:pt x="857" y="727"/>
                  </a:lnTo>
                  <a:lnTo>
                    <a:pt x="857" y="727"/>
                  </a:lnTo>
                  <a:lnTo>
                    <a:pt x="858" y="727"/>
                  </a:lnTo>
                  <a:lnTo>
                    <a:pt x="858" y="727"/>
                  </a:lnTo>
                  <a:lnTo>
                    <a:pt x="859" y="727"/>
                  </a:lnTo>
                  <a:lnTo>
                    <a:pt x="859" y="727"/>
                  </a:lnTo>
                  <a:lnTo>
                    <a:pt x="860" y="727"/>
                  </a:lnTo>
                  <a:lnTo>
                    <a:pt x="860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2" y="727"/>
                  </a:lnTo>
                  <a:lnTo>
                    <a:pt x="862" y="727"/>
                  </a:lnTo>
                  <a:lnTo>
                    <a:pt x="863" y="727"/>
                  </a:lnTo>
                  <a:lnTo>
                    <a:pt x="863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7" y="727"/>
                  </a:lnTo>
                  <a:lnTo>
                    <a:pt x="867" y="727"/>
                  </a:lnTo>
                  <a:lnTo>
                    <a:pt x="867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69" y="727"/>
                  </a:lnTo>
                  <a:lnTo>
                    <a:pt x="869" y="727"/>
                  </a:lnTo>
                  <a:lnTo>
                    <a:pt x="870" y="727"/>
                  </a:lnTo>
                  <a:lnTo>
                    <a:pt x="870" y="727"/>
                  </a:lnTo>
                  <a:lnTo>
                    <a:pt x="871" y="727"/>
                  </a:lnTo>
                  <a:lnTo>
                    <a:pt x="871" y="727"/>
                  </a:lnTo>
                  <a:lnTo>
                    <a:pt x="872" y="727"/>
                  </a:lnTo>
                  <a:lnTo>
                    <a:pt x="872" y="727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6" y="727"/>
                  </a:lnTo>
                  <a:lnTo>
                    <a:pt x="876" y="718"/>
                  </a:lnTo>
                  <a:lnTo>
                    <a:pt x="876" y="727"/>
                  </a:lnTo>
                  <a:lnTo>
                    <a:pt x="877" y="727"/>
                  </a:lnTo>
                  <a:lnTo>
                    <a:pt x="877" y="727"/>
                  </a:lnTo>
                  <a:lnTo>
                    <a:pt x="878" y="724"/>
                  </a:lnTo>
                  <a:lnTo>
                    <a:pt x="878" y="727"/>
                  </a:lnTo>
                  <a:lnTo>
                    <a:pt x="880" y="727"/>
                  </a:lnTo>
                  <a:lnTo>
                    <a:pt x="880" y="727"/>
                  </a:lnTo>
                  <a:lnTo>
                    <a:pt x="880" y="727"/>
                  </a:lnTo>
                  <a:lnTo>
                    <a:pt x="881" y="696"/>
                  </a:lnTo>
                  <a:lnTo>
                    <a:pt x="881" y="727"/>
                  </a:lnTo>
                  <a:lnTo>
                    <a:pt x="883" y="727"/>
                  </a:lnTo>
                  <a:lnTo>
                    <a:pt x="883" y="713"/>
                  </a:lnTo>
                  <a:lnTo>
                    <a:pt x="883" y="727"/>
                  </a:lnTo>
                  <a:lnTo>
                    <a:pt x="885" y="727"/>
                  </a:lnTo>
                  <a:lnTo>
                    <a:pt x="885" y="717"/>
                  </a:lnTo>
                  <a:lnTo>
                    <a:pt x="885" y="727"/>
                  </a:lnTo>
                  <a:lnTo>
                    <a:pt x="886" y="727"/>
                  </a:lnTo>
                  <a:lnTo>
                    <a:pt x="886" y="727"/>
                  </a:lnTo>
                  <a:lnTo>
                    <a:pt x="887" y="723"/>
                  </a:lnTo>
                  <a:lnTo>
                    <a:pt x="887" y="727"/>
                  </a:lnTo>
                  <a:lnTo>
                    <a:pt x="889" y="727"/>
                  </a:lnTo>
                  <a:lnTo>
                    <a:pt x="889" y="727"/>
                  </a:lnTo>
                  <a:lnTo>
                    <a:pt x="889" y="727"/>
                  </a:lnTo>
                  <a:lnTo>
                    <a:pt x="890" y="727"/>
                  </a:lnTo>
                  <a:lnTo>
                    <a:pt x="890" y="727"/>
                  </a:lnTo>
                  <a:lnTo>
                    <a:pt x="891" y="727"/>
                  </a:lnTo>
                  <a:lnTo>
                    <a:pt x="891" y="727"/>
                  </a:lnTo>
                  <a:lnTo>
                    <a:pt x="892" y="727"/>
                  </a:lnTo>
                  <a:lnTo>
                    <a:pt x="892" y="727"/>
                  </a:lnTo>
                  <a:lnTo>
                    <a:pt x="893" y="727"/>
                  </a:lnTo>
                  <a:lnTo>
                    <a:pt x="893" y="727"/>
                  </a:lnTo>
                  <a:lnTo>
                    <a:pt x="894" y="727"/>
                  </a:lnTo>
                  <a:lnTo>
                    <a:pt x="894" y="727"/>
                  </a:lnTo>
                  <a:lnTo>
                    <a:pt x="896" y="727"/>
                  </a:lnTo>
                  <a:lnTo>
                    <a:pt x="896" y="727"/>
                  </a:lnTo>
                  <a:lnTo>
                    <a:pt x="896" y="727"/>
                  </a:lnTo>
                  <a:lnTo>
                    <a:pt x="898" y="727"/>
                  </a:lnTo>
                  <a:lnTo>
                    <a:pt x="898" y="727"/>
                  </a:lnTo>
                  <a:lnTo>
                    <a:pt x="898" y="727"/>
                  </a:lnTo>
                  <a:lnTo>
                    <a:pt x="899" y="716"/>
                  </a:lnTo>
                  <a:lnTo>
                    <a:pt x="899" y="727"/>
                  </a:lnTo>
                  <a:lnTo>
                    <a:pt x="900" y="716"/>
                  </a:lnTo>
                  <a:lnTo>
                    <a:pt x="900" y="727"/>
                  </a:lnTo>
                  <a:lnTo>
                    <a:pt x="901" y="720"/>
                  </a:lnTo>
                  <a:lnTo>
                    <a:pt x="901" y="727"/>
                  </a:lnTo>
                  <a:lnTo>
                    <a:pt x="902" y="727"/>
                  </a:lnTo>
                  <a:lnTo>
                    <a:pt x="902" y="727"/>
                  </a:lnTo>
                  <a:lnTo>
                    <a:pt x="903" y="727"/>
                  </a:lnTo>
                  <a:lnTo>
                    <a:pt x="903" y="727"/>
                  </a:lnTo>
                  <a:lnTo>
                    <a:pt x="904" y="727"/>
                  </a:lnTo>
                  <a:lnTo>
                    <a:pt x="904" y="727"/>
                  </a:lnTo>
                  <a:lnTo>
                    <a:pt x="905" y="727"/>
                  </a:lnTo>
                  <a:lnTo>
                    <a:pt x="905" y="727"/>
                  </a:lnTo>
                  <a:lnTo>
                    <a:pt x="906" y="727"/>
                  </a:lnTo>
                  <a:lnTo>
                    <a:pt x="906" y="727"/>
                  </a:lnTo>
                  <a:lnTo>
                    <a:pt x="907" y="727"/>
                  </a:lnTo>
                  <a:lnTo>
                    <a:pt x="907" y="727"/>
                  </a:lnTo>
                  <a:lnTo>
                    <a:pt x="909" y="727"/>
                  </a:lnTo>
                  <a:lnTo>
                    <a:pt x="909" y="727"/>
                  </a:lnTo>
                  <a:lnTo>
                    <a:pt x="909" y="727"/>
                  </a:lnTo>
                  <a:lnTo>
                    <a:pt x="910" y="727"/>
                  </a:lnTo>
                  <a:lnTo>
                    <a:pt x="910" y="727"/>
                  </a:lnTo>
                  <a:lnTo>
                    <a:pt x="911" y="725"/>
                  </a:lnTo>
                  <a:lnTo>
                    <a:pt x="911" y="727"/>
                  </a:lnTo>
                  <a:lnTo>
                    <a:pt x="912" y="712"/>
                  </a:lnTo>
                  <a:lnTo>
                    <a:pt x="912" y="727"/>
                  </a:lnTo>
                  <a:lnTo>
                    <a:pt x="914" y="727"/>
                  </a:lnTo>
                  <a:lnTo>
                    <a:pt x="914" y="707"/>
                  </a:lnTo>
                  <a:lnTo>
                    <a:pt x="914" y="727"/>
                  </a:lnTo>
                  <a:lnTo>
                    <a:pt x="915" y="727"/>
                  </a:lnTo>
                  <a:lnTo>
                    <a:pt x="915" y="727"/>
                  </a:lnTo>
                  <a:lnTo>
                    <a:pt x="916" y="718"/>
                  </a:lnTo>
                  <a:lnTo>
                    <a:pt x="916" y="727"/>
                  </a:lnTo>
                  <a:lnTo>
                    <a:pt x="917" y="727"/>
                  </a:lnTo>
                  <a:lnTo>
                    <a:pt x="917" y="727"/>
                  </a:lnTo>
                  <a:lnTo>
                    <a:pt x="918" y="727"/>
                  </a:lnTo>
                  <a:lnTo>
                    <a:pt x="918" y="727"/>
                  </a:lnTo>
                  <a:lnTo>
                    <a:pt x="919" y="725"/>
                  </a:lnTo>
                  <a:lnTo>
                    <a:pt x="919" y="727"/>
                  </a:lnTo>
                  <a:lnTo>
                    <a:pt x="920" y="725"/>
                  </a:lnTo>
                  <a:lnTo>
                    <a:pt x="920" y="727"/>
                  </a:lnTo>
                  <a:lnTo>
                    <a:pt x="921" y="727"/>
                  </a:lnTo>
                  <a:lnTo>
                    <a:pt x="921" y="726"/>
                  </a:lnTo>
                  <a:lnTo>
                    <a:pt x="922" y="727"/>
                  </a:lnTo>
                  <a:lnTo>
                    <a:pt x="922" y="727"/>
                  </a:lnTo>
                  <a:lnTo>
                    <a:pt x="923" y="727"/>
                  </a:lnTo>
                  <a:lnTo>
                    <a:pt x="923" y="727"/>
                  </a:lnTo>
                  <a:lnTo>
                    <a:pt x="924" y="727"/>
                  </a:lnTo>
                  <a:lnTo>
                    <a:pt x="924" y="727"/>
                  </a:lnTo>
                  <a:lnTo>
                    <a:pt x="927" y="727"/>
                  </a:lnTo>
                  <a:lnTo>
                    <a:pt x="927" y="727"/>
                  </a:lnTo>
                  <a:lnTo>
                    <a:pt x="927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1" y="727"/>
                  </a:lnTo>
                  <a:lnTo>
                    <a:pt x="931" y="727"/>
                  </a:lnTo>
                  <a:lnTo>
                    <a:pt x="932" y="727"/>
                  </a:lnTo>
                  <a:lnTo>
                    <a:pt x="932" y="727"/>
                  </a:lnTo>
                  <a:lnTo>
                    <a:pt x="933" y="725"/>
                  </a:lnTo>
                  <a:lnTo>
                    <a:pt x="933" y="727"/>
                  </a:lnTo>
                  <a:lnTo>
                    <a:pt x="934" y="723"/>
                  </a:lnTo>
                  <a:lnTo>
                    <a:pt x="934" y="727"/>
                  </a:lnTo>
                  <a:lnTo>
                    <a:pt x="935" y="727"/>
                  </a:lnTo>
                  <a:lnTo>
                    <a:pt x="935" y="727"/>
                  </a:lnTo>
                  <a:lnTo>
                    <a:pt x="936" y="727"/>
                  </a:lnTo>
                  <a:lnTo>
                    <a:pt x="936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8" y="727"/>
                  </a:lnTo>
                  <a:lnTo>
                    <a:pt x="938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1" y="727"/>
                  </a:lnTo>
                  <a:lnTo>
                    <a:pt x="941" y="727"/>
                  </a:lnTo>
                  <a:lnTo>
                    <a:pt x="942" y="727"/>
                  </a:lnTo>
                  <a:lnTo>
                    <a:pt x="942" y="727"/>
                  </a:lnTo>
                  <a:lnTo>
                    <a:pt x="943" y="727"/>
                  </a:lnTo>
                  <a:lnTo>
                    <a:pt x="943" y="727"/>
                  </a:lnTo>
                  <a:lnTo>
                    <a:pt x="944" y="727"/>
                  </a:lnTo>
                  <a:lnTo>
                    <a:pt x="944" y="727"/>
                  </a:lnTo>
                  <a:lnTo>
                    <a:pt x="945" y="727"/>
                  </a:lnTo>
                  <a:lnTo>
                    <a:pt x="945" y="727"/>
                  </a:lnTo>
                  <a:lnTo>
                    <a:pt x="946" y="727"/>
                  </a:lnTo>
                  <a:lnTo>
                    <a:pt x="946" y="727"/>
                  </a:lnTo>
                  <a:lnTo>
                    <a:pt x="947" y="726"/>
                  </a:lnTo>
                  <a:lnTo>
                    <a:pt x="947" y="727"/>
                  </a:lnTo>
                  <a:lnTo>
                    <a:pt x="949" y="727"/>
                  </a:lnTo>
                  <a:lnTo>
                    <a:pt x="949" y="727"/>
                  </a:lnTo>
                  <a:lnTo>
                    <a:pt x="949" y="727"/>
                  </a:lnTo>
                  <a:lnTo>
                    <a:pt x="951" y="727"/>
                  </a:lnTo>
                  <a:lnTo>
                    <a:pt x="951" y="727"/>
                  </a:lnTo>
                  <a:lnTo>
                    <a:pt x="951" y="727"/>
                  </a:lnTo>
                  <a:lnTo>
                    <a:pt x="952" y="727"/>
                  </a:lnTo>
                  <a:lnTo>
                    <a:pt x="952" y="727"/>
                  </a:lnTo>
                  <a:lnTo>
                    <a:pt x="953" y="727"/>
                  </a:lnTo>
                  <a:lnTo>
                    <a:pt x="953" y="727"/>
                  </a:lnTo>
                  <a:lnTo>
                    <a:pt x="954" y="727"/>
                  </a:lnTo>
                  <a:lnTo>
                    <a:pt x="954" y="727"/>
                  </a:lnTo>
                  <a:lnTo>
                    <a:pt x="956" y="727"/>
                  </a:lnTo>
                  <a:lnTo>
                    <a:pt x="956" y="727"/>
                  </a:lnTo>
                  <a:lnTo>
                    <a:pt x="956" y="727"/>
                  </a:lnTo>
                  <a:lnTo>
                    <a:pt x="958" y="727"/>
                  </a:lnTo>
                  <a:lnTo>
                    <a:pt x="958" y="727"/>
                  </a:lnTo>
                  <a:lnTo>
                    <a:pt x="958" y="727"/>
                  </a:lnTo>
                  <a:lnTo>
                    <a:pt x="959" y="727"/>
                  </a:lnTo>
                  <a:lnTo>
                    <a:pt x="959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3" y="727"/>
                  </a:lnTo>
                  <a:lnTo>
                    <a:pt x="963" y="727"/>
                  </a:lnTo>
                  <a:lnTo>
                    <a:pt x="965" y="727"/>
                  </a:lnTo>
                  <a:lnTo>
                    <a:pt x="965" y="727"/>
                  </a:lnTo>
                  <a:lnTo>
                    <a:pt x="965" y="727"/>
                  </a:lnTo>
                  <a:lnTo>
                    <a:pt x="967" y="727"/>
                  </a:lnTo>
                  <a:lnTo>
                    <a:pt x="967" y="727"/>
                  </a:lnTo>
                  <a:lnTo>
                    <a:pt x="967" y="727"/>
                  </a:lnTo>
                  <a:lnTo>
                    <a:pt x="969" y="727"/>
                  </a:lnTo>
                  <a:lnTo>
                    <a:pt x="969" y="727"/>
                  </a:lnTo>
                  <a:lnTo>
                    <a:pt x="969" y="727"/>
                  </a:lnTo>
                  <a:lnTo>
                    <a:pt x="971" y="727"/>
                  </a:lnTo>
                  <a:lnTo>
                    <a:pt x="971" y="727"/>
                  </a:lnTo>
                  <a:lnTo>
                    <a:pt x="971" y="727"/>
                  </a:lnTo>
                  <a:lnTo>
                    <a:pt x="972" y="727"/>
                  </a:lnTo>
                  <a:lnTo>
                    <a:pt x="972" y="727"/>
                  </a:lnTo>
                  <a:lnTo>
                    <a:pt x="973" y="727"/>
                  </a:lnTo>
                  <a:lnTo>
                    <a:pt x="973" y="727"/>
                  </a:lnTo>
                  <a:lnTo>
                    <a:pt x="974" y="727"/>
                  </a:lnTo>
                  <a:lnTo>
                    <a:pt x="974" y="727"/>
                  </a:lnTo>
                  <a:lnTo>
                    <a:pt x="975" y="727"/>
                  </a:lnTo>
                  <a:lnTo>
                    <a:pt x="975" y="727"/>
                  </a:lnTo>
                  <a:lnTo>
                    <a:pt x="976" y="727"/>
                  </a:lnTo>
                  <a:lnTo>
                    <a:pt x="976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3" y="727"/>
                  </a:lnTo>
                  <a:lnTo>
                    <a:pt x="983" y="723"/>
                  </a:lnTo>
                  <a:lnTo>
                    <a:pt x="984" y="723"/>
                  </a:lnTo>
                  <a:lnTo>
                    <a:pt x="984" y="727"/>
                  </a:lnTo>
                  <a:lnTo>
                    <a:pt x="985" y="727"/>
                  </a:lnTo>
                  <a:lnTo>
                    <a:pt x="985" y="727"/>
                  </a:lnTo>
                  <a:lnTo>
                    <a:pt x="986" y="727"/>
                  </a:lnTo>
                  <a:lnTo>
                    <a:pt x="986" y="727"/>
                  </a:lnTo>
                  <a:lnTo>
                    <a:pt x="987" y="727"/>
                  </a:lnTo>
                  <a:lnTo>
                    <a:pt x="987" y="727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1" y="727"/>
                  </a:lnTo>
                  <a:lnTo>
                    <a:pt x="991" y="727"/>
                  </a:lnTo>
                  <a:lnTo>
                    <a:pt x="992" y="727"/>
                  </a:lnTo>
                  <a:lnTo>
                    <a:pt x="992" y="727"/>
                  </a:lnTo>
                  <a:lnTo>
                    <a:pt x="994" y="727"/>
                  </a:lnTo>
                  <a:lnTo>
                    <a:pt x="994" y="727"/>
                  </a:lnTo>
                  <a:lnTo>
                    <a:pt x="994" y="727"/>
                  </a:lnTo>
                  <a:lnTo>
                    <a:pt x="996" y="727"/>
                  </a:lnTo>
                  <a:lnTo>
                    <a:pt x="996" y="727"/>
                  </a:lnTo>
                  <a:lnTo>
                    <a:pt x="996" y="727"/>
                  </a:lnTo>
                  <a:lnTo>
                    <a:pt x="998" y="727"/>
                  </a:lnTo>
                  <a:lnTo>
                    <a:pt x="998" y="727"/>
                  </a:lnTo>
                  <a:lnTo>
                    <a:pt x="998" y="727"/>
                  </a:lnTo>
                  <a:lnTo>
                    <a:pt x="1000" y="727"/>
                  </a:lnTo>
                  <a:lnTo>
                    <a:pt x="1000" y="727"/>
                  </a:lnTo>
                  <a:lnTo>
                    <a:pt x="1000" y="727"/>
                  </a:lnTo>
                  <a:lnTo>
                    <a:pt x="1003" y="727"/>
                  </a:lnTo>
                  <a:lnTo>
                    <a:pt x="1003" y="727"/>
                  </a:lnTo>
                  <a:lnTo>
                    <a:pt x="1003" y="727"/>
                  </a:lnTo>
                  <a:lnTo>
                    <a:pt x="1004" y="727"/>
                  </a:lnTo>
                  <a:lnTo>
                    <a:pt x="1004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6" y="727"/>
                  </a:lnTo>
                  <a:lnTo>
                    <a:pt x="1006" y="727"/>
                  </a:lnTo>
                  <a:lnTo>
                    <a:pt x="1007" y="727"/>
                  </a:lnTo>
                  <a:lnTo>
                    <a:pt x="1007" y="727"/>
                  </a:lnTo>
                  <a:lnTo>
                    <a:pt x="1009" y="727"/>
                  </a:lnTo>
                  <a:lnTo>
                    <a:pt x="1009" y="727"/>
                  </a:lnTo>
                  <a:lnTo>
                    <a:pt x="1009" y="727"/>
                  </a:lnTo>
                  <a:lnTo>
                    <a:pt x="1011" y="727"/>
                  </a:lnTo>
                  <a:lnTo>
                    <a:pt x="1011" y="727"/>
                  </a:lnTo>
                  <a:lnTo>
                    <a:pt x="1011" y="727"/>
                  </a:lnTo>
                  <a:lnTo>
                    <a:pt x="1012" y="727"/>
                  </a:lnTo>
                  <a:lnTo>
                    <a:pt x="1012" y="727"/>
                  </a:lnTo>
                  <a:lnTo>
                    <a:pt x="1013" y="722"/>
                  </a:lnTo>
                  <a:lnTo>
                    <a:pt x="1013" y="727"/>
                  </a:lnTo>
                  <a:lnTo>
                    <a:pt x="1014" y="710"/>
                  </a:lnTo>
                  <a:lnTo>
                    <a:pt x="1014" y="727"/>
                  </a:lnTo>
                  <a:lnTo>
                    <a:pt x="1016" y="727"/>
                  </a:lnTo>
                  <a:lnTo>
                    <a:pt x="1016" y="718"/>
                  </a:lnTo>
                  <a:lnTo>
                    <a:pt x="1016" y="727"/>
                  </a:lnTo>
                  <a:lnTo>
                    <a:pt x="1018" y="727"/>
                  </a:lnTo>
                  <a:lnTo>
                    <a:pt x="1018" y="726"/>
                  </a:lnTo>
                  <a:lnTo>
                    <a:pt x="1018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2" y="727"/>
                  </a:lnTo>
                  <a:lnTo>
                    <a:pt x="1022" y="727"/>
                  </a:lnTo>
                  <a:lnTo>
                    <a:pt x="1022" y="727"/>
                  </a:lnTo>
                  <a:lnTo>
                    <a:pt x="1023" y="727"/>
                  </a:lnTo>
                  <a:lnTo>
                    <a:pt x="1023" y="727"/>
                  </a:lnTo>
                  <a:lnTo>
                    <a:pt x="1024" y="727"/>
                  </a:lnTo>
                  <a:lnTo>
                    <a:pt x="1024" y="727"/>
                  </a:lnTo>
                  <a:lnTo>
                    <a:pt x="1025" y="727"/>
                  </a:lnTo>
                  <a:lnTo>
                    <a:pt x="1025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8" y="727"/>
                  </a:lnTo>
                  <a:lnTo>
                    <a:pt x="1028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1" y="727"/>
                  </a:lnTo>
                  <a:lnTo>
                    <a:pt x="1031" y="727"/>
                  </a:lnTo>
                  <a:lnTo>
                    <a:pt x="1032" y="727"/>
                  </a:lnTo>
                  <a:lnTo>
                    <a:pt x="1032" y="727"/>
                  </a:lnTo>
                  <a:lnTo>
                    <a:pt x="1033" y="727"/>
                  </a:lnTo>
                  <a:lnTo>
                    <a:pt x="1033" y="727"/>
                  </a:lnTo>
                  <a:lnTo>
                    <a:pt x="1034" y="727"/>
                  </a:lnTo>
                  <a:lnTo>
                    <a:pt x="1034" y="727"/>
                  </a:lnTo>
                  <a:lnTo>
                    <a:pt x="1035" y="727"/>
                  </a:lnTo>
                  <a:lnTo>
                    <a:pt x="1035" y="727"/>
                  </a:lnTo>
                  <a:lnTo>
                    <a:pt x="1036" y="727"/>
                  </a:lnTo>
                  <a:lnTo>
                    <a:pt x="1036" y="727"/>
                  </a:lnTo>
                  <a:lnTo>
                    <a:pt x="1037" y="727"/>
                  </a:lnTo>
                  <a:lnTo>
                    <a:pt x="1037" y="727"/>
                  </a:lnTo>
                  <a:lnTo>
                    <a:pt x="1038" y="727"/>
                  </a:lnTo>
                  <a:lnTo>
                    <a:pt x="1038" y="727"/>
                  </a:lnTo>
                  <a:lnTo>
                    <a:pt x="1039" y="727"/>
                  </a:lnTo>
                  <a:lnTo>
                    <a:pt x="1039" y="727"/>
                  </a:lnTo>
                  <a:lnTo>
                    <a:pt x="1040" y="727"/>
                  </a:lnTo>
                  <a:lnTo>
                    <a:pt x="1040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3" y="727"/>
                  </a:lnTo>
                  <a:lnTo>
                    <a:pt x="1043" y="727"/>
                  </a:lnTo>
                  <a:lnTo>
                    <a:pt x="1044" y="727"/>
                  </a:lnTo>
                  <a:lnTo>
                    <a:pt x="1044" y="704"/>
                  </a:lnTo>
                  <a:lnTo>
                    <a:pt x="1045" y="714"/>
                  </a:lnTo>
                  <a:lnTo>
                    <a:pt x="1045" y="727"/>
                  </a:lnTo>
                  <a:lnTo>
                    <a:pt x="1047" y="727"/>
                  </a:lnTo>
                  <a:lnTo>
                    <a:pt x="1047" y="725"/>
                  </a:lnTo>
                  <a:lnTo>
                    <a:pt x="1047" y="727"/>
                  </a:lnTo>
                  <a:lnTo>
                    <a:pt x="1048" y="727"/>
                  </a:lnTo>
                  <a:lnTo>
                    <a:pt x="1048" y="727"/>
                  </a:lnTo>
                  <a:lnTo>
                    <a:pt x="1049" y="726"/>
                  </a:lnTo>
                  <a:lnTo>
                    <a:pt x="1049" y="727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3" y="727"/>
                  </a:lnTo>
                  <a:lnTo>
                    <a:pt x="1053" y="727"/>
                  </a:lnTo>
                  <a:lnTo>
                    <a:pt x="1053" y="727"/>
                  </a:lnTo>
                  <a:lnTo>
                    <a:pt x="1054" y="727"/>
                  </a:lnTo>
                  <a:lnTo>
                    <a:pt x="1054" y="727"/>
                  </a:lnTo>
                  <a:lnTo>
                    <a:pt x="1055" y="727"/>
                  </a:lnTo>
                  <a:lnTo>
                    <a:pt x="1055" y="727"/>
                  </a:lnTo>
                  <a:lnTo>
                    <a:pt x="1056" y="727"/>
                  </a:lnTo>
                  <a:lnTo>
                    <a:pt x="1056" y="727"/>
                  </a:lnTo>
                  <a:lnTo>
                    <a:pt x="1057" y="727"/>
                  </a:lnTo>
                  <a:lnTo>
                    <a:pt x="1057" y="727"/>
                  </a:lnTo>
                  <a:lnTo>
                    <a:pt x="1058" y="727"/>
                  </a:lnTo>
                  <a:lnTo>
                    <a:pt x="1058" y="727"/>
                  </a:lnTo>
                  <a:lnTo>
                    <a:pt x="1060" y="727"/>
                  </a:lnTo>
                  <a:lnTo>
                    <a:pt x="1060" y="727"/>
                  </a:lnTo>
                  <a:lnTo>
                    <a:pt x="1060" y="727"/>
                  </a:lnTo>
                  <a:lnTo>
                    <a:pt x="1062" y="727"/>
                  </a:lnTo>
                  <a:lnTo>
                    <a:pt x="1062" y="727"/>
                  </a:lnTo>
                  <a:lnTo>
                    <a:pt x="1062" y="727"/>
                  </a:lnTo>
                  <a:lnTo>
                    <a:pt x="1063" y="727"/>
                  </a:lnTo>
                  <a:lnTo>
                    <a:pt x="1063" y="727"/>
                  </a:lnTo>
                  <a:lnTo>
                    <a:pt x="1064" y="727"/>
                  </a:lnTo>
                  <a:lnTo>
                    <a:pt x="1064" y="727"/>
                  </a:lnTo>
                  <a:lnTo>
                    <a:pt x="1067" y="727"/>
                  </a:lnTo>
                  <a:lnTo>
                    <a:pt x="1067" y="727"/>
                  </a:lnTo>
                  <a:lnTo>
                    <a:pt x="1067" y="727"/>
                  </a:lnTo>
                  <a:lnTo>
                    <a:pt x="1068" y="727"/>
                  </a:lnTo>
                  <a:lnTo>
                    <a:pt x="1068" y="727"/>
                  </a:lnTo>
                  <a:lnTo>
                    <a:pt x="1069" y="727"/>
                  </a:lnTo>
                  <a:lnTo>
                    <a:pt x="1069" y="727"/>
                  </a:lnTo>
                  <a:lnTo>
                    <a:pt x="1072" y="727"/>
                  </a:lnTo>
                  <a:lnTo>
                    <a:pt x="1072" y="727"/>
                  </a:lnTo>
                  <a:lnTo>
                    <a:pt x="1072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4" y="727"/>
                  </a:lnTo>
                  <a:lnTo>
                    <a:pt x="1074" y="727"/>
                  </a:lnTo>
                  <a:lnTo>
                    <a:pt x="1075" y="727"/>
                  </a:lnTo>
                  <a:lnTo>
                    <a:pt x="1075" y="727"/>
                  </a:lnTo>
                  <a:lnTo>
                    <a:pt x="1076" y="727"/>
                  </a:lnTo>
                  <a:lnTo>
                    <a:pt x="1076" y="727"/>
                  </a:lnTo>
                  <a:lnTo>
                    <a:pt x="1077" y="727"/>
                  </a:lnTo>
                  <a:lnTo>
                    <a:pt x="1077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1" y="727"/>
                  </a:lnTo>
                  <a:lnTo>
                    <a:pt x="1081" y="727"/>
                  </a:lnTo>
                  <a:lnTo>
                    <a:pt x="1082" y="727"/>
                  </a:lnTo>
                  <a:lnTo>
                    <a:pt x="1082" y="727"/>
                  </a:lnTo>
                  <a:lnTo>
                    <a:pt x="1083" y="727"/>
                  </a:lnTo>
                  <a:lnTo>
                    <a:pt x="1083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5" y="727"/>
                  </a:lnTo>
                  <a:lnTo>
                    <a:pt x="1085" y="727"/>
                  </a:lnTo>
                  <a:lnTo>
                    <a:pt x="1086" y="727"/>
                  </a:lnTo>
                  <a:lnTo>
                    <a:pt x="1087" y="727"/>
                  </a:lnTo>
                  <a:lnTo>
                    <a:pt x="1087" y="727"/>
                  </a:lnTo>
                  <a:lnTo>
                    <a:pt x="1089" y="727"/>
                  </a:lnTo>
                  <a:lnTo>
                    <a:pt x="1089" y="727"/>
                  </a:lnTo>
                  <a:lnTo>
                    <a:pt x="1089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1" y="725"/>
                  </a:lnTo>
                  <a:lnTo>
                    <a:pt x="1091" y="727"/>
                  </a:lnTo>
                  <a:lnTo>
                    <a:pt x="1092" y="727"/>
                  </a:lnTo>
                  <a:lnTo>
                    <a:pt x="1092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4" y="727"/>
                  </a:lnTo>
                  <a:lnTo>
                    <a:pt x="1094" y="727"/>
                  </a:lnTo>
                  <a:lnTo>
                    <a:pt x="1095" y="727"/>
                  </a:lnTo>
                  <a:lnTo>
                    <a:pt x="1095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098" y="727"/>
                  </a:lnTo>
                  <a:lnTo>
                    <a:pt x="1098" y="727"/>
                  </a:lnTo>
                  <a:lnTo>
                    <a:pt x="1098" y="727"/>
                  </a:lnTo>
                  <a:lnTo>
                    <a:pt x="1100" y="727"/>
                  </a:lnTo>
                  <a:lnTo>
                    <a:pt x="1100" y="727"/>
                  </a:lnTo>
                  <a:lnTo>
                    <a:pt x="1100" y="727"/>
                  </a:lnTo>
                  <a:lnTo>
                    <a:pt x="1101" y="727"/>
                  </a:lnTo>
                  <a:lnTo>
                    <a:pt x="1101" y="727"/>
                  </a:lnTo>
                  <a:lnTo>
                    <a:pt x="1102" y="727"/>
                  </a:lnTo>
                  <a:lnTo>
                    <a:pt x="1102" y="727"/>
                  </a:lnTo>
                  <a:lnTo>
                    <a:pt x="1104" y="727"/>
                  </a:lnTo>
                  <a:lnTo>
                    <a:pt x="1104" y="727"/>
                  </a:lnTo>
                  <a:lnTo>
                    <a:pt x="1104" y="727"/>
                  </a:lnTo>
                  <a:lnTo>
                    <a:pt x="1111" y="727"/>
                  </a:lnTo>
                  <a:lnTo>
                    <a:pt x="1111" y="727"/>
                  </a:lnTo>
                  <a:lnTo>
                    <a:pt x="1111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4" y="727"/>
                  </a:lnTo>
                  <a:lnTo>
                    <a:pt x="1114" y="727"/>
                  </a:lnTo>
                  <a:lnTo>
                    <a:pt x="1115" y="727"/>
                  </a:lnTo>
                  <a:lnTo>
                    <a:pt x="1115" y="727"/>
                  </a:lnTo>
                  <a:lnTo>
                    <a:pt x="1116" y="727"/>
                  </a:lnTo>
                  <a:lnTo>
                    <a:pt x="1116" y="727"/>
                  </a:lnTo>
                  <a:lnTo>
                    <a:pt x="1118" y="727"/>
                  </a:lnTo>
                  <a:lnTo>
                    <a:pt x="1118" y="727"/>
                  </a:lnTo>
                  <a:lnTo>
                    <a:pt x="1118" y="727"/>
                  </a:lnTo>
                  <a:lnTo>
                    <a:pt x="1120" y="727"/>
                  </a:lnTo>
                  <a:lnTo>
                    <a:pt x="1120" y="721"/>
                  </a:lnTo>
                  <a:lnTo>
                    <a:pt x="1120" y="727"/>
                  </a:lnTo>
                  <a:lnTo>
                    <a:pt x="1121" y="714"/>
                  </a:lnTo>
                  <a:lnTo>
                    <a:pt x="1121" y="727"/>
                  </a:lnTo>
                  <a:lnTo>
                    <a:pt x="1122" y="711"/>
                  </a:lnTo>
                  <a:lnTo>
                    <a:pt x="1122" y="727"/>
                  </a:lnTo>
                  <a:lnTo>
                    <a:pt x="1123" y="717"/>
                  </a:lnTo>
                  <a:lnTo>
                    <a:pt x="1123" y="727"/>
                  </a:lnTo>
                  <a:lnTo>
                    <a:pt x="1124" y="724"/>
                  </a:lnTo>
                  <a:lnTo>
                    <a:pt x="1124" y="727"/>
                  </a:lnTo>
                  <a:lnTo>
                    <a:pt x="1125" y="727"/>
                  </a:lnTo>
                  <a:lnTo>
                    <a:pt x="1125" y="727"/>
                  </a:lnTo>
                  <a:lnTo>
                    <a:pt x="1126" y="727"/>
                  </a:lnTo>
                  <a:lnTo>
                    <a:pt x="1126" y="727"/>
                  </a:lnTo>
                  <a:lnTo>
                    <a:pt x="1129" y="727"/>
                  </a:lnTo>
                  <a:lnTo>
                    <a:pt x="1129" y="727"/>
                  </a:lnTo>
                  <a:lnTo>
                    <a:pt x="1129" y="727"/>
                  </a:lnTo>
                  <a:lnTo>
                    <a:pt x="1130" y="727"/>
                  </a:lnTo>
                  <a:lnTo>
                    <a:pt x="1130" y="727"/>
                  </a:lnTo>
                  <a:lnTo>
                    <a:pt x="1131" y="727"/>
                  </a:lnTo>
                  <a:lnTo>
                    <a:pt x="1131" y="727"/>
                  </a:lnTo>
                  <a:lnTo>
                    <a:pt x="1133" y="727"/>
                  </a:lnTo>
                  <a:lnTo>
                    <a:pt x="1133" y="727"/>
                  </a:lnTo>
                  <a:lnTo>
                    <a:pt x="1133" y="727"/>
                  </a:lnTo>
                  <a:lnTo>
                    <a:pt x="1134" y="727"/>
                  </a:lnTo>
                  <a:lnTo>
                    <a:pt x="1134" y="727"/>
                  </a:lnTo>
                  <a:lnTo>
                    <a:pt x="1136" y="727"/>
                  </a:lnTo>
                  <a:lnTo>
                    <a:pt x="1136" y="727"/>
                  </a:lnTo>
                  <a:lnTo>
                    <a:pt x="1136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41" y="727"/>
                  </a:lnTo>
                  <a:lnTo>
                    <a:pt x="1141" y="723"/>
                  </a:lnTo>
                  <a:lnTo>
                    <a:pt x="1141" y="727"/>
                  </a:lnTo>
                  <a:lnTo>
                    <a:pt x="1142" y="722"/>
                  </a:lnTo>
                  <a:lnTo>
                    <a:pt x="1142" y="727"/>
                  </a:lnTo>
                  <a:lnTo>
                    <a:pt x="1143" y="725"/>
                  </a:lnTo>
                  <a:lnTo>
                    <a:pt x="1143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50" y="727"/>
                  </a:lnTo>
                  <a:lnTo>
                    <a:pt x="1150" y="727"/>
                  </a:lnTo>
                  <a:lnTo>
                    <a:pt x="1150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6" y="718"/>
                  </a:lnTo>
                  <a:lnTo>
                    <a:pt x="1156" y="727"/>
                  </a:lnTo>
                  <a:lnTo>
                    <a:pt x="1157" y="727"/>
                  </a:lnTo>
                  <a:lnTo>
                    <a:pt x="1157" y="716"/>
                  </a:lnTo>
                  <a:lnTo>
                    <a:pt x="1158" y="726"/>
                  </a:lnTo>
                  <a:lnTo>
                    <a:pt x="1158" y="727"/>
                  </a:lnTo>
                  <a:lnTo>
                    <a:pt x="1159" y="727"/>
                  </a:lnTo>
                  <a:lnTo>
                    <a:pt x="1159" y="727"/>
                  </a:lnTo>
                  <a:lnTo>
                    <a:pt x="1161" y="727"/>
                  </a:lnTo>
                  <a:lnTo>
                    <a:pt x="1161" y="727"/>
                  </a:lnTo>
                  <a:lnTo>
                    <a:pt x="1161" y="727"/>
                  </a:lnTo>
                  <a:lnTo>
                    <a:pt x="1162" y="727"/>
                  </a:lnTo>
                  <a:lnTo>
                    <a:pt x="1162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8" y="727"/>
                  </a:lnTo>
                  <a:lnTo>
                    <a:pt x="1168" y="727"/>
                  </a:lnTo>
                  <a:lnTo>
                    <a:pt x="1169" y="727"/>
                  </a:lnTo>
                  <a:lnTo>
                    <a:pt x="1169" y="727"/>
                  </a:lnTo>
                  <a:lnTo>
                    <a:pt x="1171" y="727"/>
                  </a:lnTo>
                  <a:lnTo>
                    <a:pt x="1171" y="727"/>
                  </a:lnTo>
                  <a:lnTo>
                    <a:pt x="1171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3" y="727"/>
                  </a:lnTo>
                  <a:lnTo>
                    <a:pt x="1173" y="727"/>
                  </a:lnTo>
                  <a:lnTo>
                    <a:pt x="1175" y="727"/>
                  </a:lnTo>
                  <a:lnTo>
                    <a:pt x="1175" y="727"/>
                  </a:lnTo>
                  <a:lnTo>
                    <a:pt x="1175" y="727"/>
                  </a:lnTo>
                  <a:lnTo>
                    <a:pt x="1177" y="727"/>
                  </a:lnTo>
                  <a:lnTo>
                    <a:pt x="1177" y="727"/>
                  </a:lnTo>
                  <a:lnTo>
                    <a:pt x="1177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7" y="72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2" name="Rectangle 511"/>
            <p:cNvSpPr/>
            <p:nvPr/>
          </p:nvSpPr>
          <p:spPr>
            <a:xfrm rot="16200000">
              <a:off x="1741981" y="3444755"/>
              <a:ext cx="140429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FLHYm</a:t>
              </a:r>
              <a:r>
                <a:rPr lang="en-GB" sz="1300" dirty="0" smtClean="0">
                  <a:latin typeface="+mj-lt"/>
                </a:rPr>
                <a:t>(O)</a:t>
              </a:r>
              <a:r>
                <a:rPr lang="en-GB" sz="1300" dirty="0" err="1" smtClean="0">
                  <a:latin typeface="+mj-lt"/>
                </a:rPr>
                <a:t>ENPt</a:t>
              </a:r>
              <a:r>
                <a:rPr lang="en-GB" sz="1300" dirty="0" smtClean="0">
                  <a:latin typeface="+mj-lt"/>
                </a:rPr>
                <a:t>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4" name="Rectangle 513"/>
            <p:cNvSpPr/>
            <p:nvPr/>
          </p:nvSpPr>
          <p:spPr>
            <a:xfrm rot="16200000">
              <a:off x="1989368" y="3485150"/>
              <a:ext cx="1323503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[YMENPTWGR]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7" name="Rectangle 516"/>
            <p:cNvSpPr/>
            <p:nvPr/>
          </p:nvSpPr>
          <p:spPr>
            <a:xfrm rot="16200000">
              <a:off x="2121925" y="3387175"/>
              <a:ext cx="1519454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518" name="Rectangle 517"/>
            <p:cNvSpPr/>
            <p:nvPr/>
          </p:nvSpPr>
          <p:spPr>
            <a:xfrm rot="16200000">
              <a:off x="2397634" y="4455280"/>
              <a:ext cx="1624867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</a:t>
              </a:r>
              <a:r>
                <a:rPr lang="en-GB" sz="1300" dirty="0" err="1" smtClean="0">
                  <a:latin typeface="+mj-lt"/>
                </a:rPr>
                <a:t>Hym</a:t>
              </a:r>
              <a:r>
                <a:rPr lang="en-GB" sz="1300" dirty="0" smtClean="0">
                  <a:latin typeface="+mj-lt"/>
                </a:rPr>
                <a:t>(O)ENPTWGR]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cxnSp>
          <p:nvCxnSpPr>
            <p:cNvPr id="102" name="Straight Arrow Connector 101"/>
            <p:cNvCxnSpPr/>
            <p:nvPr/>
          </p:nvCxnSpPr>
          <p:spPr>
            <a:xfrm flipH="1">
              <a:off x="2410006" y="4163766"/>
              <a:ext cx="18869" cy="139324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 flipH="1">
              <a:off x="2478363" y="4181475"/>
              <a:ext cx="119653" cy="117881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flipH="1">
              <a:off x="2569657" y="4208811"/>
              <a:ext cx="290570" cy="90970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>
              <a:off x="3213632" y="5301208"/>
              <a:ext cx="0" cy="56860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268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Rectangle 770"/>
          <p:cNvSpPr/>
          <p:nvPr/>
        </p:nvSpPr>
        <p:spPr>
          <a:xfrm>
            <a:off x="7061" y="-6578"/>
            <a:ext cx="23326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L H Y m(O) E N P t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74" name="Picture 2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63" y="140528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5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037" y="5273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6" name="Picture 24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38" y="137270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7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245" y="5273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00" y="5273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9" name="Picture 23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02" y="52737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8" name="TextBox 797"/>
          <p:cNvSpPr txBox="1"/>
          <p:nvPr/>
        </p:nvSpPr>
        <p:spPr>
          <a:xfrm>
            <a:off x="6057963" y="26105"/>
            <a:ext cx="312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5</a:t>
            </a:r>
          </a:p>
          <a:p>
            <a:endParaRPr lang="en-GB" b="1" u="sng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428575" y="550191"/>
            <a:ext cx="7887842" cy="6225078"/>
            <a:chOff x="324108" y="613416"/>
            <a:chExt cx="7975703" cy="6225078"/>
          </a:xfrm>
        </p:grpSpPr>
        <p:sp>
          <p:nvSpPr>
            <p:cNvPr id="1574" name="Line 400"/>
            <p:cNvSpPr>
              <a:spLocks noChangeShapeType="1"/>
            </p:cNvSpPr>
            <p:nvPr/>
          </p:nvSpPr>
          <p:spPr bwMode="auto">
            <a:xfrm>
              <a:off x="987426" y="6386513"/>
              <a:ext cx="71008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5" name="Line 401"/>
            <p:cNvSpPr>
              <a:spLocks noChangeShapeType="1"/>
            </p:cNvSpPr>
            <p:nvPr/>
          </p:nvSpPr>
          <p:spPr bwMode="auto">
            <a:xfrm>
              <a:off x="11382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76" name="Line 402"/>
            <p:cNvSpPr>
              <a:spLocks noChangeShapeType="1"/>
            </p:cNvSpPr>
            <p:nvPr/>
          </p:nvSpPr>
          <p:spPr bwMode="auto">
            <a:xfrm>
              <a:off x="143668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7" name="Line 403"/>
            <p:cNvSpPr>
              <a:spLocks noChangeShapeType="1"/>
            </p:cNvSpPr>
            <p:nvPr/>
          </p:nvSpPr>
          <p:spPr bwMode="auto">
            <a:xfrm>
              <a:off x="15859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8" name="Line 404"/>
            <p:cNvSpPr>
              <a:spLocks noChangeShapeType="1"/>
            </p:cNvSpPr>
            <p:nvPr/>
          </p:nvSpPr>
          <p:spPr bwMode="auto">
            <a:xfrm>
              <a:off x="174148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79" name="Line 405"/>
            <p:cNvSpPr>
              <a:spLocks noChangeShapeType="1"/>
            </p:cNvSpPr>
            <p:nvPr/>
          </p:nvSpPr>
          <p:spPr bwMode="auto">
            <a:xfrm>
              <a:off x="18907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0" name="Line 406"/>
            <p:cNvSpPr>
              <a:spLocks noChangeShapeType="1"/>
            </p:cNvSpPr>
            <p:nvPr/>
          </p:nvSpPr>
          <p:spPr bwMode="auto">
            <a:xfrm>
              <a:off x="219075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1" name="Line 407"/>
            <p:cNvSpPr>
              <a:spLocks noChangeShapeType="1"/>
            </p:cNvSpPr>
            <p:nvPr/>
          </p:nvSpPr>
          <p:spPr bwMode="auto">
            <a:xfrm>
              <a:off x="23399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2" name="Line 408"/>
            <p:cNvSpPr>
              <a:spLocks noChangeShapeType="1"/>
            </p:cNvSpPr>
            <p:nvPr/>
          </p:nvSpPr>
          <p:spPr bwMode="auto">
            <a:xfrm>
              <a:off x="249555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3" name="Line 409"/>
            <p:cNvSpPr>
              <a:spLocks noChangeShapeType="1"/>
            </p:cNvSpPr>
            <p:nvPr/>
          </p:nvSpPr>
          <p:spPr bwMode="auto">
            <a:xfrm>
              <a:off x="26447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4" name="Line 410"/>
            <p:cNvSpPr>
              <a:spLocks noChangeShapeType="1"/>
            </p:cNvSpPr>
            <p:nvPr/>
          </p:nvSpPr>
          <p:spPr bwMode="auto">
            <a:xfrm>
              <a:off x="29448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5" name="Line 411"/>
            <p:cNvSpPr>
              <a:spLocks noChangeShapeType="1"/>
            </p:cNvSpPr>
            <p:nvPr/>
          </p:nvSpPr>
          <p:spPr bwMode="auto">
            <a:xfrm>
              <a:off x="30940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6" name="Line 412"/>
            <p:cNvSpPr>
              <a:spLocks noChangeShapeType="1"/>
            </p:cNvSpPr>
            <p:nvPr/>
          </p:nvSpPr>
          <p:spPr bwMode="auto">
            <a:xfrm>
              <a:off x="32496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7" name="Line 413"/>
            <p:cNvSpPr>
              <a:spLocks noChangeShapeType="1"/>
            </p:cNvSpPr>
            <p:nvPr/>
          </p:nvSpPr>
          <p:spPr bwMode="auto">
            <a:xfrm>
              <a:off x="33988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8" name="Line 414"/>
            <p:cNvSpPr>
              <a:spLocks noChangeShapeType="1"/>
            </p:cNvSpPr>
            <p:nvPr/>
          </p:nvSpPr>
          <p:spPr bwMode="auto">
            <a:xfrm>
              <a:off x="369728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89" name="Line 415"/>
            <p:cNvSpPr>
              <a:spLocks noChangeShapeType="1"/>
            </p:cNvSpPr>
            <p:nvPr/>
          </p:nvSpPr>
          <p:spPr bwMode="auto">
            <a:xfrm>
              <a:off x="384810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0" name="Line 416"/>
            <p:cNvSpPr>
              <a:spLocks noChangeShapeType="1"/>
            </p:cNvSpPr>
            <p:nvPr/>
          </p:nvSpPr>
          <p:spPr bwMode="auto">
            <a:xfrm>
              <a:off x="40036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1" name="Line 417"/>
            <p:cNvSpPr>
              <a:spLocks noChangeShapeType="1"/>
            </p:cNvSpPr>
            <p:nvPr/>
          </p:nvSpPr>
          <p:spPr bwMode="auto">
            <a:xfrm>
              <a:off x="415290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2" name="Line 418"/>
            <p:cNvSpPr>
              <a:spLocks noChangeShapeType="1"/>
            </p:cNvSpPr>
            <p:nvPr/>
          </p:nvSpPr>
          <p:spPr bwMode="auto">
            <a:xfrm>
              <a:off x="445135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3" name="Line 419"/>
            <p:cNvSpPr>
              <a:spLocks noChangeShapeType="1"/>
            </p:cNvSpPr>
            <p:nvPr/>
          </p:nvSpPr>
          <p:spPr bwMode="auto">
            <a:xfrm>
              <a:off x="46005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4" name="Line 420"/>
            <p:cNvSpPr>
              <a:spLocks noChangeShapeType="1"/>
            </p:cNvSpPr>
            <p:nvPr/>
          </p:nvSpPr>
          <p:spPr bwMode="auto">
            <a:xfrm>
              <a:off x="475615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5" name="Line 421"/>
            <p:cNvSpPr>
              <a:spLocks noChangeShapeType="1"/>
            </p:cNvSpPr>
            <p:nvPr/>
          </p:nvSpPr>
          <p:spPr bwMode="auto">
            <a:xfrm>
              <a:off x="49053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6" name="Line 422"/>
            <p:cNvSpPr>
              <a:spLocks noChangeShapeType="1"/>
            </p:cNvSpPr>
            <p:nvPr/>
          </p:nvSpPr>
          <p:spPr bwMode="auto">
            <a:xfrm>
              <a:off x="52054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7" name="Line 423"/>
            <p:cNvSpPr>
              <a:spLocks noChangeShapeType="1"/>
            </p:cNvSpPr>
            <p:nvPr/>
          </p:nvSpPr>
          <p:spPr bwMode="auto">
            <a:xfrm>
              <a:off x="53546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8" name="Line 424"/>
            <p:cNvSpPr>
              <a:spLocks noChangeShapeType="1"/>
            </p:cNvSpPr>
            <p:nvPr/>
          </p:nvSpPr>
          <p:spPr bwMode="auto">
            <a:xfrm>
              <a:off x="55102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99" name="Line 425"/>
            <p:cNvSpPr>
              <a:spLocks noChangeShapeType="1"/>
            </p:cNvSpPr>
            <p:nvPr/>
          </p:nvSpPr>
          <p:spPr bwMode="auto">
            <a:xfrm>
              <a:off x="56594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0" name="Line 426"/>
            <p:cNvSpPr>
              <a:spLocks noChangeShapeType="1"/>
            </p:cNvSpPr>
            <p:nvPr/>
          </p:nvSpPr>
          <p:spPr bwMode="auto">
            <a:xfrm>
              <a:off x="59594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1" name="Line 427"/>
            <p:cNvSpPr>
              <a:spLocks noChangeShapeType="1"/>
            </p:cNvSpPr>
            <p:nvPr/>
          </p:nvSpPr>
          <p:spPr bwMode="auto">
            <a:xfrm>
              <a:off x="610870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2" name="Line 428"/>
            <p:cNvSpPr>
              <a:spLocks noChangeShapeType="1"/>
            </p:cNvSpPr>
            <p:nvPr/>
          </p:nvSpPr>
          <p:spPr bwMode="auto">
            <a:xfrm>
              <a:off x="626427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3" name="Line 429"/>
            <p:cNvSpPr>
              <a:spLocks noChangeShapeType="1"/>
            </p:cNvSpPr>
            <p:nvPr/>
          </p:nvSpPr>
          <p:spPr bwMode="auto">
            <a:xfrm>
              <a:off x="641350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4" name="Line 430"/>
            <p:cNvSpPr>
              <a:spLocks noChangeShapeType="1"/>
            </p:cNvSpPr>
            <p:nvPr/>
          </p:nvSpPr>
          <p:spPr bwMode="auto">
            <a:xfrm>
              <a:off x="6711951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5" name="Line 431"/>
            <p:cNvSpPr>
              <a:spLocks noChangeShapeType="1"/>
            </p:cNvSpPr>
            <p:nvPr/>
          </p:nvSpPr>
          <p:spPr bwMode="auto">
            <a:xfrm>
              <a:off x="686276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6" name="Line 432"/>
            <p:cNvSpPr>
              <a:spLocks noChangeShapeType="1"/>
            </p:cNvSpPr>
            <p:nvPr/>
          </p:nvSpPr>
          <p:spPr bwMode="auto">
            <a:xfrm>
              <a:off x="70183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7" name="Line 433"/>
            <p:cNvSpPr>
              <a:spLocks noChangeShapeType="1"/>
            </p:cNvSpPr>
            <p:nvPr/>
          </p:nvSpPr>
          <p:spPr bwMode="auto">
            <a:xfrm>
              <a:off x="716756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8" name="Line 434"/>
            <p:cNvSpPr>
              <a:spLocks noChangeShapeType="1"/>
            </p:cNvSpPr>
            <p:nvPr/>
          </p:nvSpPr>
          <p:spPr bwMode="auto">
            <a:xfrm>
              <a:off x="74660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09" name="Line 435"/>
            <p:cNvSpPr>
              <a:spLocks noChangeShapeType="1"/>
            </p:cNvSpPr>
            <p:nvPr/>
          </p:nvSpPr>
          <p:spPr bwMode="auto">
            <a:xfrm>
              <a:off x="7615238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0" name="Line 436"/>
            <p:cNvSpPr>
              <a:spLocks noChangeShapeType="1"/>
            </p:cNvSpPr>
            <p:nvPr/>
          </p:nvSpPr>
          <p:spPr bwMode="auto">
            <a:xfrm>
              <a:off x="7770813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1" name="Line 437"/>
            <p:cNvSpPr>
              <a:spLocks noChangeShapeType="1"/>
            </p:cNvSpPr>
            <p:nvPr/>
          </p:nvSpPr>
          <p:spPr bwMode="auto">
            <a:xfrm>
              <a:off x="7921626" y="6386513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2" name="Line 438"/>
            <p:cNvSpPr>
              <a:spLocks noChangeShapeType="1"/>
            </p:cNvSpPr>
            <p:nvPr/>
          </p:nvSpPr>
          <p:spPr bwMode="auto">
            <a:xfrm>
              <a:off x="10239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613" name="Line 439"/>
            <p:cNvSpPr>
              <a:spLocks noChangeShapeType="1"/>
            </p:cNvSpPr>
            <p:nvPr/>
          </p:nvSpPr>
          <p:spPr bwMode="auto">
            <a:xfrm>
              <a:off x="10604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614" name="Line 440"/>
            <p:cNvSpPr>
              <a:spLocks noChangeShapeType="1"/>
            </p:cNvSpPr>
            <p:nvPr/>
          </p:nvSpPr>
          <p:spPr bwMode="auto">
            <a:xfrm>
              <a:off x="10953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615" name="Line 441"/>
            <p:cNvSpPr>
              <a:spLocks noChangeShapeType="1"/>
            </p:cNvSpPr>
            <p:nvPr/>
          </p:nvSpPr>
          <p:spPr bwMode="auto">
            <a:xfrm>
              <a:off x="11731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616" name="Line 442"/>
            <p:cNvSpPr>
              <a:spLocks noChangeShapeType="1"/>
            </p:cNvSpPr>
            <p:nvPr/>
          </p:nvSpPr>
          <p:spPr bwMode="auto">
            <a:xfrm>
              <a:off x="12096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7" name="Line 443"/>
            <p:cNvSpPr>
              <a:spLocks noChangeShapeType="1"/>
            </p:cNvSpPr>
            <p:nvPr/>
          </p:nvSpPr>
          <p:spPr bwMode="auto">
            <a:xfrm>
              <a:off x="12509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8" name="Line 444"/>
            <p:cNvSpPr>
              <a:spLocks noChangeShapeType="1"/>
            </p:cNvSpPr>
            <p:nvPr/>
          </p:nvSpPr>
          <p:spPr bwMode="auto">
            <a:xfrm>
              <a:off x="13223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19" name="Line 445"/>
            <p:cNvSpPr>
              <a:spLocks noChangeShapeType="1"/>
            </p:cNvSpPr>
            <p:nvPr/>
          </p:nvSpPr>
          <p:spPr bwMode="auto">
            <a:xfrm>
              <a:off x="13652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0" name="Line 446"/>
            <p:cNvSpPr>
              <a:spLocks noChangeShapeType="1"/>
            </p:cNvSpPr>
            <p:nvPr/>
          </p:nvSpPr>
          <p:spPr bwMode="auto">
            <a:xfrm>
              <a:off x="14001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1" name="Line 447"/>
            <p:cNvSpPr>
              <a:spLocks noChangeShapeType="1"/>
            </p:cNvSpPr>
            <p:nvPr/>
          </p:nvSpPr>
          <p:spPr bwMode="auto">
            <a:xfrm>
              <a:off x="14732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2" name="Line 448"/>
            <p:cNvSpPr>
              <a:spLocks noChangeShapeType="1"/>
            </p:cNvSpPr>
            <p:nvPr/>
          </p:nvSpPr>
          <p:spPr bwMode="auto">
            <a:xfrm>
              <a:off x="15144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3" name="Line 449"/>
            <p:cNvSpPr>
              <a:spLocks noChangeShapeType="1"/>
            </p:cNvSpPr>
            <p:nvPr/>
          </p:nvSpPr>
          <p:spPr bwMode="auto">
            <a:xfrm>
              <a:off x="15509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4" name="Line 450"/>
            <p:cNvSpPr>
              <a:spLocks noChangeShapeType="1"/>
            </p:cNvSpPr>
            <p:nvPr/>
          </p:nvSpPr>
          <p:spPr bwMode="auto">
            <a:xfrm>
              <a:off x="16287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5" name="Line 451"/>
            <p:cNvSpPr>
              <a:spLocks noChangeShapeType="1"/>
            </p:cNvSpPr>
            <p:nvPr/>
          </p:nvSpPr>
          <p:spPr bwMode="auto">
            <a:xfrm>
              <a:off x="16637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6" name="Line 452"/>
            <p:cNvSpPr>
              <a:spLocks noChangeShapeType="1"/>
            </p:cNvSpPr>
            <p:nvPr/>
          </p:nvSpPr>
          <p:spPr bwMode="auto">
            <a:xfrm>
              <a:off x="17002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7" name="Line 453"/>
            <p:cNvSpPr>
              <a:spLocks noChangeShapeType="1"/>
            </p:cNvSpPr>
            <p:nvPr/>
          </p:nvSpPr>
          <p:spPr bwMode="auto">
            <a:xfrm>
              <a:off x="17780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8" name="Line 454"/>
            <p:cNvSpPr>
              <a:spLocks noChangeShapeType="1"/>
            </p:cNvSpPr>
            <p:nvPr/>
          </p:nvSpPr>
          <p:spPr bwMode="auto">
            <a:xfrm>
              <a:off x="18129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29" name="Line 455"/>
            <p:cNvSpPr>
              <a:spLocks noChangeShapeType="1"/>
            </p:cNvSpPr>
            <p:nvPr/>
          </p:nvSpPr>
          <p:spPr bwMode="auto">
            <a:xfrm>
              <a:off x="18494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0" name="Line 456"/>
            <p:cNvSpPr>
              <a:spLocks noChangeShapeType="1"/>
            </p:cNvSpPr>
            <p:nvPr/>
          </p:nvSpPr>
          <p:spPr bwMode="auto">
            <a:xfrm>
              <a:off x="19272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1" name="Line 457"/>
            <p:cNvSpPr>
              <a:spLocks noChangeShapeType="1"/>
            </p:cNvSpPr>
            <p:nvPr/>
          </p:nvSpPr>
          <p:spPr bwMode="auto">
            <a:xfrm>
              <a:off x="19637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2" name="Line 458"/>
            <p:cNvSpPr>
              <a:spLocks noChangeShapeType="1"/>
            </p:cNvSpPr>
            <p:nvPr/>
          </p:nvSpPr>
          <p:spPr bwMode="auto">
            <a:xfrm>
              <a:off x="20050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3" name="Line 459"/>
            <p:cNvSpPr>
              <a:spLocks noChangeShapeType="1"/>
            </p:cNvSpPr>
            <p:nvPr/>
          </p:nvSpPr>
          <p:spPr bwMode="auto">
            <a:xfrm>
              <a:off x="20764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4" name="Line 460"/>
            <p:cNvSpPr>
              <a:spLocks noChangeShapeType="1"/>
            </p:cNvSpPr>
            <p:nvPr/>
          </p:nvSpPr>
          <p:spPr bwMode="auto">
            <a:xfrm>
              <a:off x="21193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5" name="Line 461"/>
            <p:cNvSpPr>
              <a:spLocks noChangeShapeType="1"/>
            </p:cNvSpPr>
            <p:nvPr/>
          </p:nvSpPr>
          <p:spPr bwMode="auto">
            <a:xfrm>
              <a:off x="21542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6" name="Line 462"/>
            <p:cNvSpPr>
              <a:spLocks noChangeShapeType="1"/>
            </p:cNvSpPr>
            <p:nvPr/>
          </p:nvSpPr>
          <p:spPr bwMode="auto">
            <a:xfrm>
              <a:off x="22256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7" name="Line 463"/>
            <p:cNvSpPr>
              <a:spLocks noChangeShapeType="1"/>
            </p:cNvSpPr>
            <p:nvPr/>
          </p:nvSpPr>
          <p:spPr bwMode="auto">
            <a:xfrm>
              <a:off x="22685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8" name="Line 464"/>
            <p:cNvSpPr>
              <a:spLocks noChangeShapeType="1"/>
            </p:cNvSpPr>
            <p:nvPr/>
          </p:nvSpPr>
          <p:spPr bwMode="auto">
            <a:xfrm>
              <a:off x="23034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39" name="Line 465"/>
            <p:cNvSpPr>
              <a:spLocks noChangeShapeType="1"/>
            </p:cNvSpPr>
            <p:nvPr/>
          </p:nvSpPr>
          <p:spPr bwMode="auto">
            <a:xfrm>
              <a:off x="23812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0" name="Line 466"/>
            <p:cNvSpPr>
              <a:spLocks noChangeShapeType="1"/>
            </p:cNvSpPr>
            <p:nvPr/>
          </p:nvSpPr>
          <p:spPr bwMode="auto">
            <a:xfrm>
              <a:off x="24177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1" name="Line 467"/>
            <p:cNvSpPr>
              <a:spLocks noChangeShapeType="1"/>
            </p:cNvSpPr>
            <p:nvPr/>
          </p:nvSpPr>
          <p:spPr bwMode="auto">
            <a:xfrm>
              <a:off x="24542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2" name="Line 468"/>
            <p:cNvSpPr>
              <a:spLocks noChangeShapeType="1"/>
            </p:cNvSpPr>
            <p:nvPr/>
          </p:nvSpPr>
          <p:spPr bwMode="auto">
            <a:xfrm>
              <a:off x="25320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3" name="Line 469"/>
            <p:cNvSpPr>
              <a:spLocks noChangeShapeType="1"/>
            </p:cNvSpPr>
            <p:nvPr/>
          </p:nvSpPr>
          <p:spPr bwMode="auto">
            <a:xfrm>
              <a:off x="25669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4" name="Line 470"/>
            <p:cNvSpPr>
              <a:spLocks noChangeShapeType="1"/>
            </p:cNvSpPr>
            <p:nvPr/>
          </p:nvSpPr>
          <p:spPr bwMode="auto">
            <a:xfrm>
              <a:off x="26035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5" name="Line 471"/>
            <p:cNvSpPr>
              <a:spLocks noChangeShapeType="1"/>
            </p:cNvSpPr>
            <p:nvPr/>
          </p:nvSpPr>
          <p:spPr bwMode="auto">
            <a:xfrm>
              <a:off x="26812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6" name="Line 472"/>
            <p:cNvSpPr>
              <a:spLocks noChangeShapeType="1"/>
            </p:cNvSpPr>
            <p:nvPr/>
          </p:nvSpPr>
          <p:spPr bwMode="auto">
            <a:xfrm>
              <a:off x="27162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7" name="Line 473"/>
            <p:cNvSpPr>
              <a:spLocks noChangeShapeType="1"/>
            </p:cNvSpPr>
            <p:nvPr/>
          </p:nvSpPr>
          <p:spPr bwMode="auto">
            <a:xfrm>
              <a:off x="27590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8" name="Line 474"/>
            <p:cNvSpPr>
              <a:spLocks noChangeShapeType="1"/>
            </p:cNvSpPr>
            <p:nvPr/>
          </p:nvSpPr>
          <p:spPr bwMode="auto">
            <a:xfrm>
              <a:off x="28305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49" name="Line 475"/>
            <p:cNvSpPr>
              <a:spLocks noChangeShapeType="1"/>
            </p:cNvSpPr>
            <p:nvPr/>
          </p:nvSpPr>
          <p:spPr bwMode="auto">
            <a:xfrm>
              <a:off x="28717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0" name="Line 476"/>
            <p:cNvSpPr>
              <a:spLocks noChangeShapeType="1"/>
            </p:cNvSpPr>
            <p:nvPr/>
          </p:nvSpPr>
          <p:spPr bwMode="auto">
            <a:xfrm>
              <a:off x="29083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1" name="Line 477"/>
            <p:cNvSpPr>
              <a:spLocks noChangeShapeType="1"/>
            </p:cNvSpPr>
            <p:nvPr/>
          </p:nvSpPr>
          <p:spPr bwMode="auto">
            <a:xfrm>
              <a:off x="29797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2" name="Line 478"/>
            <p:cNvSpPr>
              <a:spLocks noChangeShapeType="1"/>
            </p:cNvSpPr>
            <p:nvPr/>
          </p:nvSpPr>
          <p:spPr bwMode="auto">
            <a:xfrm>
              <a:off x="30226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3" name="Line 479"/>
            <p:cNvSpPr>
              <a:spLocks noChangeShapeType="1"/>
            </p:cNvSpPr>
            <p:nvPr/>
          </p:nvSpPr>
          <p:spPr bwMode="auto">
            <a:xfrm>
              <a:off x="30575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4" name="Line 480"/>
            <p:cNvSpPr>
              <a:spLocks noChangeShapeType="1"/>
            </p:cNvSpPr>
            <p:nvPr/>
          </p:nvSpPr>
          <p:spPr bwMode="auto">
            <a:xfrm>
              <a:off x="31353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5" name="Line 481"/>
            <p:cNvSpPr>
              <a:spLocks noChangeShapeType="1"/>
            </p:cNvSpPr>
            <p:nvPr/>
          </p:nvSpPr>
          <p:spPr bwMode="auto">
            <a:xfrm>
              <a:off x="31718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6" name="Line 482"/>
            <p:cNvSpPr>
              <a:spLocks noChangeShapeType="1"/>
            </p:cNvSpPr>
            <p:nvPr/>
          </p:nvSpPr>
          <p:spPr bwMode="auto">
            <a:xfrm>
              <a:off x="32067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7" name="Line 483"/>
            <p:cNvSpPr>
              <a:spLocks noChangeShapeType="1"/>
            </p:cNvSpPr>
            <p:nvPr/>
          </p:nvSpPr>
          <p:spPr bwMode="auto">
            <a:xfrm>
              <a:off x="32845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8" name="Line 484"/>
            <p:cNvSpPr>
              <a:spLocks noChangeShapeType="1"/>
            </p:cNvSpPr>
            <p:nvPr/>
          </p:nvSpPr>
          <p:spPr bwMode="auto">
            <a:xfrm>
              <a:off x="33210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59" name="Line 485"/>
            <p:cNvSpPr>
              <a:spLocks noChangeShapeType="1"/>
            </p:cNvSpPr>
            <p:nvPr/>
          </p:nvSpPr>
          <p:spPr bwMode="auto">
            <a:xfrm>
              <a:off x="33575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0" name="Line 486"/>
            <p:cNvSpPr>
              <a:spLocks noChangeShapeType="1"/>
            </p:cNvSpPr>
            <p:nvPr/>
          </p:nvSpPr>
          <p:spPr bwMode="auto">
            <a:xfrm>
              <a:off x="34353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1" name="Line 487"/>
            <p:cNvSpPr>
              <a:spLocks noChangeShapeType="1"/>
            </p:cNvSpPr>
            <p:nvPr/>
          </p:nvSpPr>
          <p:spPr bwMode="auto">
            <a:xfrm>
              <a:off x="34702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2" name="Line 488"/>
            <p:cNvSpPr>
              <a:spLocks noChangeShapeType="1"/>
            </p:cNvSpPr>
            <p:nvPr/>
          </p:nvSpPr>
          <p:spPr bwMode="auto">
            <a:xfrm>
              <a:off x="35131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3" name="Line 489"/>
            <p:cNvSpPr>
              <a:spLocks noChangeShapeType="1"/>
            </p:cNvSpPr>
            <p:nvPr/>
          </p:nvSpPr>
          <p:spPr bwMode="auto">
            <a:xfrm>
              <a:off x="35845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4" name="Line 490"/>
            <p:cNvSpPr>
              <a:spLocks noChangeShapeType="1"/>
            </p:cNvSpPr>
            <p:nvPr/>
          </p:nvSpPr>
          <p:spPr bwMode="auto">
            <a:xfrm>
              <a:off x="36258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5" name="Line 491"/>
            <p:cNvSpPr>
              <a:spLocks noChangeShapeType="1"/>
            </p:cNvSpPr>
            <p:nvPr/>
          </p:nvSpPr>
          <p:spPr bwMode="auto">
            <a:xfrm>
              <a:off x="36623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6" name="Line 492"/>
            <p:cNvSpPr>
              <a:spLocks noChangeShapeType="1"/>
            </p:cNvSpPr>
            <p:nvPr/>
          </p:nvSpPr>
          <p:spPr bwMode="auto">
            <a:xfrm>
              <a:off x="37338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7" name="Line 493"/>
            <p:cNvSpPr>
              <a:spLocks noChangeShapeType="1"/>
            </p:cNvSpPr>
            <p:nvPr/>
          </p:nvSpPr>
          <p:spPr bwMode="auto">
            <a:xfrm>
              <a:off x="37750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8" name="Line 494"/>
            <p:cNvSpPr>
              <a:spLocks noChangeShapeType="1"/>
            </p:cNvSpPr>
            <p:nvPr/>
          </p:nvSpPr>
          <p:spPr bwMode="auto">
            <a:xfrm>
              <a:off x="38115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69" name="Line 495"/>
            <p:cNvSpPr>
              <a:spLocks noChangeShapeType="1"/>
            </p:cNvSpPr>
            <p:nvPr/>
          </p:nvSpPr>
          <p:spPr bwMode="auto">
            <a:xfrm>
              <a:off x="38893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0" name="Line 496"/>
            <p:cNvSpPr>
              <a:spLocks noChangeShapeType="1"/>
            </p:cNvSpPr>
            <p:nvPr/>
          </p:nvSpPr>
          <p:spPr bwMode="auto">
            <a:xfrm>
              <a:off x="39258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1" name="Line 497"/>
            <p:cNvSpPr>
              <a:spLocks noChangeShapeType="1"/>
            </p:cNvSpPr>
            <p:nvPr/>
          </p:nvSpPr>
          <p:spPr bwMode="auto">
            <a:xfrm>
              <a:off x="39608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2" name="Line 498"/>
            <p:cNvSpPr>
              <a:spLocks noChangeShapeType="1"/>
            </p:cNvSpPr>
            <p:nvPr/>
          </p:nvSpPr>
          <p:spPr bwMode="auto">
            <a:xfrm>
              <a:off x="40386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3" name="Line 499"/>
            <p:cNvSpPr>
              <a:spLocks noChangeShapeType="1"/>
            </p:cNvSpPr>
            <p:nvPr/>
          </p:nvSpPr>
          <p:spPr bwMode="auto">
            <a:xfrm>
              <a:off x="40751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4" name="Line 500"/>
            <p:cNvSpPr>
              <a:spLocks noChangeShapeType="1"/>
            </p:cNvSpPr>
            <p:nvPr/>
          </p:nvSpPr>
          <p:spPr bwMode="auto">
            <a:xfrm>
              <a:off x="41100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5" name="Line 501"/>
            <p:cNvSpPr>
              <a:spLocks noChangeShapeType="1"/>
            </p:cNvSpPr>
            <p:nvPr/>
          </p:nvSpPr>
          <p:spPr bwMode="auto">
            <a:xfrm>
              <a:off x="41878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6" name="Line 502"/>
            <p:cNvSpPr>
              <a:spLocks noChangeShapeType="1"/>
            </p:cNvSpPr>
            <p:nvPr/>
          </p:nvSpPr>
          <p:spPr bwMode="auto">
            <a:xfrm>
              <a:off x="42243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7" name="Line 503"/>
            <p:cNvSpPr>
              <a:spLocks noChangeShapeType="1"/>
            </p:cNvSpPr>
            <p:nvPr/>
          </p:nvSpPr>
          <p:spPr bwMode="auto">
            <a:xfrm>
              <a:off x="42656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8" name="Line 504"/>
            <p:cNvSpPr>
              <a:spLocks noChangeShapeType="1"/>
            </p:cNvSpPr>
            <p:nvPr/>
          </p:nvSpPr>
          <p:spPr bwMode="auto">
            <a:xfrm>
              <a:off x="43386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79" name="Line 505"/>
            <p:cNvSpPr>
              <a:spLocks noChangeShapeType="1"/>
            </p:cNvSpPr>
            <p:nvPr/>
          </p:nvSpPr>
          <p:spPr bwMode="auto">
            <a:xfrm>
              <a:off x="43799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0" name="Line 506"/>
            <p:cNvSpPr>
              <a:spLocks noChangeShapeType="1"/>
            </p:cNvSpPr>
            <p:nvPr/>
          </p:nvSpPr>
          <p:spPr bwMode="auto">
            <a:xfrm>
              <a:off x="44164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1" name="Line 507"/>
            <p:cNvSpPr>
              <a:spLocks noChangeShapeType="1"/>
            </p:cNvSpPr>
            <p:nvPr/>
          </p:nvSpPr>
          <p:spPr bwMode="auto">
            <a:xfrm>
              <a:off x="44878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2" name="Line 508"/>
            <p:cNvSpPr>
              <a:spLocks noChangeShapeType="1"/>
            </p:cNvSpPr>
            <p:nvPr/>
          </p:nvSpPr>
          <p:spPr bwMode="auto">
            <a:xfrm>
              <a:off x="45291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3" name="Line 509"/>
            <p:cNvSpPr>
              <a:spLocks noChangeShapeType="1"/>
            </p:cNvSpPr>
            <p:nvPr/>
          </p:nvSpPr>
          <p:spPr bwMode="auto">
            <a:xfrm>
              <a:off x="45656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4" name="Line 510"/>
            <p:cNvSpPr>
              <a:spLocks noChangeShapeType="1"/>
            </p:cNvSpPr>
            <p:nvPr/>
          </p:nvSpPr>
          <p:spPr bwMode="auto">
            <a:xfrm>
              <a:off x="46434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5" name="Line 511"/>
            <p:cNvSpPr>
              <a:spLocks noChangeShapeType="1"/>
            </p:cNvSpPr>
            <p:nvPr/>
          </p:nvSpPr>
          <p:spPr bwMode="auto">
            <a:xfrm>
              <a:off x="46783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6" name="Line 512"/>
            <p:cNvSpPr>
              <a:spLocks noChangeShapeType="1"/>
            </p:cNvSpPr>
            <p:nvPr/>
          </p:nvSpPr>
          <p:spPr bwMode="auto">
            <a:xfrm>
              <a:off x="47148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7" name="Line 513"/>
            <p:cNvSpPr>
              <a:spLocks noChangeShapeType="1"/>
            </p:cNvSpPr>
            <p:nvPr/>
          </p:nvSpPr>
          <p:spPr bwMode="auto">
            <a:xfrm>
              <a:off x="47926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8" name="Line 514"/>
            <p:cNvSpPr>
              <a:spLocks noChangeShapeType="1"/>
            </p:cNvSpPr>
            <p:nvPr/>
          </p:nvSpPr>
          <p:spPr bwMode="auto">
            <a:xfrm>
              <a:off x="48291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89" name="Line 515"/>
            <p:cNvSpPr>
              <a:spLocks noChangeShapeType="1"/>
            </p:cNvSpPr>
            <p:nvPr/>
          </p:nvSpPr>
          <p:spPr bwMode="auto">
            <a:xfrm>
              <a:off x="48641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0" name="Line 516"/>
            <p:cNvSpPr>
              <a:spLocks noChangeShapeType="1"/>
            </p:cNvSpPr>
            <p:nvPr/>
          </p:nvSpPr>
          <p:spPr bwMode="auto">
            <a:xfrm>
              <a:off x="49418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1" name="Line 517"/>
            <p:cNvSpPr>
              <a:spLocks noChangeShapeType="1"/>
            </p:cNvSpPr>
            <p:nvPr/>
          </p:nvSpPr>
          <p:spPr bwMode="auto">
            <a:xfrm>
              <a:off x="49784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2" name="Line 518"/>
            <p:cNvSpPr>
              <a:spLocks noChangeShapeType="1"/>
            </p:cNvSpPr>
            <p:nvPr/>
          </p:nvSpPr>
          <p:spPr bwMode="auto">
            <a:xfrm>
              <a:off x="50196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3" name="Line 519"/>
            <p:cNvSpPr>
              <a:spLocks noChangeShapeType="1"/>
            </p:cNvSpPr>
            <p:nvPr/>
          </p:nvSpPr>
          <p:spPr bwMode="auto">
            <a:xfrm>
              <a:off x="50911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4" name="Line 520"/>
            <p:cNvSpPr>
              <a:spLocks noChangeShapeType="1"/>
            </p:cNvSpPr>
            <p:nvPr/>
          </p:nvSpPr>
          <p:spPr bwMode="auto">
            <a:xfrm>
              <a:off x="51339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5" name="Line 521"/>
            <p:cNvSpPr>
              <a:spLocks noChangeShapeType="1"/>
            </p:cNvSpPr>
            <p:nvPr/>
          </p:nvSpPr>
          <p:spPr bwMode="auto">
            <a:xfrm>
              <a:off x="51689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6" name="Line 522"/>
            <p:cNvSpPr>
              <a:spLocks noChangeShapeType="1"/>
            </p:cNvSpPr>
            <p:nvPr/>
          </p:nvSpPr>
          <p:spPr bwMode="auto">
            <a:xfrm>
              <a:off x="52419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7" name="Line 523"/>
            <p:cNvSpPr>
              <a:spLocks noChangeShapeType="1"/>
            </p:cNvSpPr>
            <p:nvPr/>
          </p:nvSpPr>
          <p:spPr bwMode="auto">
            <a:xfrm>
              <a:off x="52832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8" name="Line 524"/>
            <p:cNvSpPr>
              <a:spLocks noChangeShapeType="1"/>
            </p:cNvSpPr>
            <p:nvPr/>
          </p:nvSpPr>
          <p:spPr bwMode="auto">
            <a:xfrm>
              <a:off x="53181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99" name="Line 525"/>
            <p:cNvSpPr>
              <a:spLocks noChangeShapeType="1"/>
            </p:cNvSpPr>
            <p:nvPr/>
          </p:nvSpPr>
          <p:spPr bwMode="auto">
            <a:xfrm>
              <a:off x="53959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0" name="Line 526"/>
            <p:cNvSpPr>
              <a:spLocks noChangeShapeType="1"/>
            </p:cNvSpPr>
            <p:nvPr/>
          </p:nvSpPr>
          <p:spPr bwMode="auto">
            <a:xfrm>
              <a:off x="54324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1" name="Line 527"/>
            <p:cNvSpPr>
              <a:spLocks noChangeShapeType="1"/>
            </p:cNvSpPr>
            <p:nvPr/>
          </p:nvSpPr>
          <p:spPr bwMode="auto">
            <a:xfrm>
              <a:off x="54689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2" name="Line 528"/>
            <p:cNvSpPr>
              <a:spLocks noChangeShapeType="1"/>
            </p:cNvSpPr>
            <p:nvPr/>
          </p:nvSpPr>
          <p:spPr bwMode="auto">
            <a:xfrm>
              <a:off x="55467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3" name="Line 529"/>
            <p:cNvSpPr>
              <a:spLocks noChangeShapeType="1"/>
            </p:cNvSpPr>
            <p:nvPr/>
          </p:nvSpPr>
          <p:spPr bwMode="auto">
            <a:xfrm>
              <a:off x="55816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4" name="Line 530"/>
            <p:cNvSpPr>
              <a:spLocks noChangeShapeType="1"/>
            </p:cNvSpPr>
            <p:nvPr/>
          </p:nvSpPr>
          <p:spPr bwMode="auto">
            <a:xfrm>
              <a:off x="56181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5" name="Line 531"/>
            <p:cNvSpPr>
              <a:spLocks noChangeShapeType="1"/>
            </p:cNvSpPr>
            <p:nvPr/>
          </p:nvSpPr>
          <p:spPr bwMode="auto">
            <a:xfrm>
              <a:off x="56959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6" name="Line 532"/>
            <p:cNvSpPr>
              <a:spLocks noChangeShapeType="1"/>
            </p:cNvSpPr>
            <p:nvPr/>
          </p:nvSpPr>
          <p:spPr bwMode="auto">
            <a:xfrm>
              <a:off x="57308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7" name="Line 533"/>
            <p:cNvSpPr>
              <a:spLocks noChangeShapeType="1"/>
            </p:cNvSpPr>
            <p:nvPr/>
          </p:nvSpPr>
          <p:spPr bwMode="auto">
            <a:xfrm>
              <a:off x="57737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8" name="Line 534"/>
            <p:cNvSpPr>
              <a:spLocks noChangeShapeType="1"/>
            </p:cNvSpPr>
            <p:nvPr/>
          </p:nvSpPr>
          <p:spPr bwMode="auto">
            <a:xfrm>
              <a:off x="58451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09" name="Line 535"/>
            <p:cNvSpPr>
              <a:spLocks noChangeShapeType="1"/>
            </p:cNvSpPr>
            <p:nvPr/>
          </p:nvSpPr>
          <p:spPr bwMode="auto">
            <a:xfrm>
              <a:off x="58864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0" name="Line 536"/>
            <p:cNvSpPr>
              <a:spLocks noChangeShapeType="1"/>
            </p:cNvSpPr>
            <p:nvPr/>
          </p:nvSpPr>
          <p:spPr bwMode="auto">
            <a:xfrm>
              <a:off x="59229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1" name="Line 537"/>
            <p:cNvSpPr>
              <a:spLocks noChangeShapeType="1"/>
            </p:cNvSpPr>
            <p:nvPr/>
          </p:nvSpPr>
          <p:spPr bwMode="auto">
            <a:xfrm>
              <a:off x="60007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2" name="Line 538"/>
            <p:cNvSpPr>
              <a:spLocks noChangeShapeType="1"/>
            </p:cNvSpPr>
            <p:nvPr/>
          </p:nvSpPr>
          <p:spPr bwMode="auto">
            <a:xfrm>
              <a:off x="60372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3" name="Line 539"/>
            <p:cNvSpPr>
              <a:spLocks noChangeShapeType="1"/>
            </p:cNvSpPr>
            <p:nvPr/>
          </p:nvSpPr>
          <p:spPr bwMode="auto">
            <a:xfrm>
              <a:off x="60721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4" name="Line 540"/>
            <p:cNvSpPr>
              <a:spLocks noChangeShapeType="1"/>
            </p:cNvSpPr>
            <p:nvPr/>
          </p:nvSpPr>
          <p:spPr bwMode="auto">
            <a:xfrm>
              <a:off x="61499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5" name="Line 541"/>
            <p:cNvSpPr>
              <a:spLocks noChangeShapeType="1"/>
            </p:cNvSpPr>
            <p:nvPr/>
          </p:nvSpPr>
          <p:spPr bwMode="auto">
            <a:xfrm>
              <a:off x="61864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6" name="Line 542"/>
            <p:cNvSpPr>
              <a:spLocks noChangeShapeType="1"/>
            </p:cNvSpPr>
            <p:nvPr/>
          </p:nvSpPr>
          <p:spPr bwMode="auto">
            <a:xfrm>
              <a:off x="62214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7" name="Line 543"/>
            <p:cNvSpPr>
              <a:spLocks noChangeShapeType="1"/>
            </p:cNvSpPr>
            <p:nvPr/>
          </p:nvSpPr>
          <p:spPr bwMode="auto">
            <a:xfrm>
              <a:off x="62992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8" name="Line 544"/>
            <p:cNvSpPr>
              <a:spLocks noChangeShapeType="1"/>
            </p:cNvSpPr>
            <p:nvPr/>
          </p:nvSpPr>
          <p:spPr bwMode="auto">
            <a:xfrm>
              <a:off x="63357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19" name="Line 545"/>
            <p:cNvSpPr>
              <a:spLocks noChangeShapeType="1"/>
            </p:cNvSpPr>
            <p:nvPr/>
          </p:nvSpPr>
          <p:spPr bwMode="auto">
            <a:xfrm>
              <a:off x="63769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0" name="Line 546"/>
            <p:cNvSpPr>
              <a:spLocks noChangeShapeType="1"/>
            </p:cNvSpPr>
            <p:nvPr/>
          </p:nvSpPr>
          <p:spPr bwMode="auto">
            <a:xfrm>
              <a:off x="64500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1" name="Line 547"/>
            <p:cNvSpPr>
              <a:spLocks noChangeShapeType="1"/>
            </p:cNvSpPr>
            <p:nvPr/>
          </p:nvSpPr>
          <p:spPr bwMode="auto">
            <a:xfrm>
              <a:off x="64849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2" name="Line 548"/>
            <p:cNvSpPr>
              <a:spLocks noChangeShapeType="1"/>
            </p:cNvSpPr>
            <p:nvPr/>
          </p:nvSpPr>
          <p:spPr bwMode="auto">
            <a:xfrm>
              <a:off x="65278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3" name="Line 549"/>
            <p:cNvSpPr>
              <a:spLocks noChangeShapeType="1"/>
            </p:cNvSpPr>
            <p:nvPr/>
          </p:nvSpPr>
          <p:spPr bwMode="auto">
            <a:xfrm>
              <a:off x="65992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4" name="Line 550"/>
            <p:cNvSpPr>
              <a:spLocks noChangeShapeType="1"/>
            </p:cNvSpPr>
            <p:nvPr/>
          </p:nvSpPr>
          <p:spPr bwMode="auto">
            <a:xfrm>
              <a:off x="66405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5" name="Line 551"/>
            <p:cNvSpPr>
              <a:spLocks noChangeShapeType="1"/>
            </p:cNvSpPr>
            <p:nvPr/>
          </p:nvSpPr>
          <p:spPr bwMode="auto">
            <a:xfrm>
              <a:off x="66770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6" name="Line 552"/>
            <p:cNvSpPr>
              <a:spLocks noChangeShapeType="1"/>
            </p:cNvSpPr>
            <p:nvPr/>
          </p:nvSpPr>
          <p:spPr bwMode="auto">
            <a:xfrm>
              <a:off x="67548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7" name="Line 553"/>
            <p:cNvSpPr>
              <a:spLocks noChangeShapeType="1"/>
            </p:cNvSpPr>
            <p:nvPr/>
          </p:nvSpPr>
          <p:spPr bwMode="auto">
            <a:xfrm>
              <a:off x="67897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8" name="Line 554"/>
            <p:cNvSpPr>
              <a:spLocks noChangeShapeType="1"/>
            </p:cNvSpPr>
            <p:nvPr/>
          </p:nvSpPr>
          <p:spPr bwMode="auto">
            <a:xfrm>
              <a:off x="68262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29" name="Line 555"/>
            <p:cNvSpPr>
              <a:spLocks noChangeShapeType="1"/>
            </p:cNvSpPr>
            <p:nvPr/>
          </p:nvSpPr>
          <p:spPr bwMode="auto">
            <a:xfrm>
              <a:off x="69040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0" name="Line 556"/>
            <p:cNvSpPr>
              <a:spLocks noChangeShapeType="1"/>
            </p:cNvSpPr>
            <p:nvPr/>
          </p:nvSpPr>
          <p:spPr bwMode="auto">
            <a:xfrm>
              <a:off x="69405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1" name="Line 557"/>
            <p:cNvSpPr>
              <a:spLocks noChangeShapeType="1"/>
            </p:cNvSpPr>
            <p:nvPr/>
          </p:nvSpPr>
          <p:spPr bwMode="auto">
            <a:xfrm>
              <a:off x="69754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2" name="Line 558"/>
            <p:cNvSpPr>
              <a:spLocks noChangeShapeType="1"/>
            </p:cNvSpPr>
            <p:nvPr/>
          </p:nvSpPr>
          <p:spPr bwMode="auto">
            <a:xfrm>
              <a:off x="70532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3" name="Line 559"/>
            <p:cNvSpPr>
              <a:spLocks noChangeShapeType="1"/>
            </p:cNvSpPr>
            <p:nvPr/>
          </p:nvSpPr>
          <p:spPr bwMode="auto">
            <a:xfrm>
              <a:off x="70897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4" name="Line 560"/>
            <p:cNvSpPr>
              <a:spLocks noChangeShapeType="1"/>
            </p:cNvSpPr>
            <p:nvPr/>
          </p:nvSpPr>
          <p:spPr bwMode="auto">
            <a:xfrm>
              <a:off x="71310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5" name="Line 561"/>
            <p:cNvSpPr>
              <a:spLocks noChangeShapeType="1"/>
            </p:cNvSpPr>
            <p:nvPr/>
          </p:nvSpPr>
          <p:spPr bwMode="auto">
            <a:xfrm>
              <a:off x="72024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6" name="Line 562"/>
            <p:cNvSpPr>
              <a:spLocks noChangeShapeType="1"/>
            </p:cNvSpPr>
            <p:nvPr/>
          </p:nvSpPr>
          <p:spPr bwMode="auto">
            <a:xfrm>
              <a:off x="72390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7" name="Line 563"/>
            <p:cNvSpPr>
              <a:spLocks noChangeShapeType="1"/>
            </p:cNvSpPr>
            <p:nvPr/>
          </p:nvSpPr>
          <p:spPr bwMode="auto">
            <a:xfrm>
              <a:off x="72802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8" name="Line 564"/>
            <p:cNvSpPr>
              <a:spLocks noChangeShapeType="1"/>
            </p:cNvSpPr>
            <p:nvPr/>
          </p:nvSpPr>
          <p:spPr bwMode="auto">
            <a:xfrm>
              <a:off x="73533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39" name="Line 565"/>
            <p:cNvSpPr>
              <a:spLocks noChangeShapeType="1"/>
            </p:cNvSpPr>
            <p:nvPr/>
          </p:nvSpPr>
          <p:spPr bwMode="auto">
            <a:xfrm>
              <a:off x="73945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0" name="Line 566"/>
            <p:cNvSpPr>
              <a:spLocks noChangeShapeType="1"/>
            </p:cNvSpPr>
            <p:nvPr/>
          </p:nvSpPr>
          <p:spPr bwMode="auto">
            <a:xfrm>
              <a:off x="743108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1" name="Line 567"/>
            <p:cNvSpPr>
              <a:spLocks noChangeShapeType="1"/>
            </p:cNvSpPr>
            <p:nvPr/>
          </p:nvSpPr>
          <p:spPr bwMode="auto">
            <a:xfrm>
              <a:off x="750887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2" name="Line 568"/>
            <p:cNvSpPr>
              <a:spLocks noChangeShapeType="1"/>
            </p:cNvSpPr>
            <p:nvPr/>
          </p:nvSpPr>
          <p:spPr bwMode="auto">
            <a:xfrm>
              <a:off x="75438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3" name="Line 569"/>
            <p:cNvSpPr>
              <a:spLocks noChangeShapeType="1"/>
            </p:cNvSpPr>
            <p:nvPr/>
          </p:nvSpPr>
          <p:spPr bwMode="auto">
            <a:xfrm>
              <a:off x="75803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4" name="Line 570"/>
            <p:cNvSpPr>
              <a:spLocks noChangeShapeType="1"/>
            </p:cNvSpPr>
            <p:nvPr/>
          </p:nvSpPr>
          <p:spPr bwMode="auto">
            <a:xfrm>
              <a:off x="765810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5" name="Line 571"/>
            <p:cNvSpPr>
              <a:spLocks noChangeShapeType="1"/>
            </p:cNvSpPr>
            <p:nvPr/>
          </p:nvSpPr>
          <p:spPr bwMode="auto">
            <a:xfrm>
              <a:off x="76930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6" name="Line 572"/>
            <p:cNvSpPr>
              <a:spLocks noChangeShapeType="1"/>
            </p:cNvSpPr>
            <p:nvPr/>
          </p:nvSpPr>
          <p:spPr bwMode="auto">
            <a:xfrm>
              <a:off x="77295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7" name="Line 573"/>
            <p:cNvSpPr>
              <a:spLocks noChangeShapeType="1"/>
            </p:cNvSpPr>
            <p:nvPr/>
          </p:nvSpPr>
          <p:spPr bwMode="auto">
            <a:xfrm>
              <a:off x="7807326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8" name="Line 574"/>
            <p:cNvSpPr>
              <a:spLocks noChangeShapeType="1"/>
            </p:cNvSpPr>
            <p:nvPr/>
          </p:nvSpPr>
          <p:spPr bwMode="auto">
            <a:xfrm>
              <a:off x="78438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49" name="Line 575"/>
            <p:cNvSpPr>
              <a:spLocks noChangeShapeType="1"/>
            </p:cNvSpPr>
            <p:nvPr/>
          </p:nvSpPr>
          <p:spPr bwMode="auto">
            <a:xfrm>
              <a:off x="788511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0" name="Line 576"/>
            <p:cNvSpPr>
              <a:spLocks noChangeShapeType="1"/>
            </p:cNvSpPr>
            <p:nvPr/>
          </p:nvSpPr>
          <p:spPr bwMode="auto">
            <a:xfrm>
              <a:off x="7956551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1" name="Line 577"/>
            <p:cNvSpPr>
              <a:spLocks noChangeShapeType="1"/>
            </p:cNvSpPr>
            <p:nvPr/>
          </p:nvSpPr>
          <p:spPr bwMode="auto">
            <a:xfrm>
              <a:off x="7993063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2" name="Line 578"/>
            <p:cNvSpPr>
              <a:spLocks noChangeShapeType="1"/>
            </p:cNvSpPr>
            <p:nvPr/>
          </p:nvSpPr>
          <p:spPr bwMode="auto">
            <a:xfrm>
              <a:off x="8034338" y="6386513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3" name="Line 579"/>
            <p:cNvSpPr>
              <a:spLocks noChangeShapeType="1"/>
            </p:cNvSpPr>
            <p:nvPr/>
          </p:nvSpPr>
          <p:spPr bwMode="auto">
            <a:xfrm>
              <a:off x="1287463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4" name="Rectangle 580"/>
            <p:cNvSpPr>
              <a:spLocks noChangeArrowheads="1"/>
            </p:cNvSpPr>
            <p:nvPr/>
          </p:nvSpPr>
          <p:spPr bwMode="auto">
            <a:xfrm>
              <a:off x="1177926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5" name="Line 581"/>
            <p:cNvSpPr>
              <a:spLocks noChangeShapeType="1"/>
            </p:cNvSpPr>
            <p:nvPr/>
          </p:nvSpPr>
          <p:spPr bwMode="auto">
            <a:xfrm>
              <a:off x="2041526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6" name="Rectangle 582"/>
            <p:cNvSpPr>
              <a:spLocks noChangeArrowheads="1"/>
            </p:cNvSpPr>
            <p:nvPr/>
          </p:nvSpPr>
          <p:spPr bwMode="auto">
            <a:xfrm>
              <a:off x="1931988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300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7" name="Line 583"/>
            <p:cNvSpPr>
              <a:spLocks noChangeShapeType="1"/>
            </p:cNvSpPr>
            <p:nvPr/>
          </p:nvSpPr>
          <p:spPr bwMode="auto">
            <a:xfrm>
              <a:off x="2794001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58" name="Rectangle 584"/>
            <p:cNvSpPr>
              <a:spLocks noChangeArrowheads="1"/>
            </p:cNvSpPr>
            <p:nvPr/>
          </p:nvSpPr>
          <p:spPr bwMode="auto">
            <a:xfrm>
              <a:off x="2684463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59" name="Line 585"/>
            <p:cNvSpPr>
              <a:spLocks noChangeShapeType="1"/>
            </p:cNvSpPr>
            <p:nvPr/>
          </p:nvSpPr>
          <p:spPr bwMode="auto">
            <a:xfrm>
              <a:off x="3548063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60" name="Rectangle 586"/>
            <p:cNvSpPr>
              <a:spLocks noChangeArrowheads="1"/>
            </p:cNvSpPr>
            <p:nvPr/>
          </p:nvSpPr>
          <p:spPr bwMode="auto">
            <a:xfrm>
              <a:off x="3438526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761" name="Line 587"/>
            <p:cNvSpPr>
              <a:spLocks noChangeShapeType="1"/>
            </p:cNvSpPr>
            <p:nvPr/>
          </p:nvSpPr>
          <p:spPr bwMode="auto">
            <a:xfrm>
              <a:off x="4302126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4" name="Rectangle 589"/>
            <p:cNvSpPr>
              <a:spLocks noChangeArrowheads="1"/>
            </p:cNvSpPr>
            <p:nvPr/>
          </p:nvSpPr>
          <p:spPr bwMode="auto">
            <a:xfrm>
              <a:off x="4192588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85" name="Line 590"/>
            <p:cNvSpPr>
              <a:spLocks noChangeShapeType="1"/>
            </p:cNvSpPr>
            <p:nvPr/>
          </p:nvSpPr>
          <p:spPr bwMode="auto">
            <a:xfrm>
              <a:off x="5056188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6" name="Rectangle 591"/>
            <p:cNvSpPr>
              <a:spLocks noChangeArrowheads="1"/>
            </p:cNvSpPr>
            <p:nvPr/>
          </p:nvSpPr>
          <p:spPr bwMode="auto">
            <a:xfrm>
              <a:off x="4946651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700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87" name="Line 592"/>
            <p:cNvSpPr>
              <a:spLocks noChangeShapeType="1"/>
            </p:cNvSpPr>
            <p:nvPr/>
          </p:nvSpPr>
          <p:spPr bwMode="auto">
            <a:xfrm>
              <a:off x="5808663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8" name="Rectangle 593"/>
            <p:cNvSpPr>
              <a:spLocks noChangeArrowheads="1"/>
            </p:cNvSpPr>
            <p:nvPr/>
          </p:nvSpPr>
          <p:spPr bwMode="auto">
            <a:xfrm>
              <a:off x="5699126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89" name="Line 594"/>
            <p:cNvSpPr>
              <a:spLocks noChangeShapeType="1"/>
            </p:cNvSpPr>
            <p:nvPr/>
          </p:nvSpPr>
          <p:spPr bwMode="auto">
            <a:xfrm>
              <a:off x="6562726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0" name="Rectangle 595"/>
            <p:cNvSpPr>
              <a:spLocks noChangeArrowheads="1"/>
            </p:cNvSpPr>
            <p:nvPr/>
          </p:nvSpPr>
          <p:spPr bwMode="auto">
            <a:xfrm>
              <a:off x="6453188" y="646271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900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91" name="Line 596"/>
            <p:cNvSpPr>
              <a:spLocks noChangeShapeType="1"/>
            </p:cNvSpPr>
            <p:nvPr/>
          </p:nvSpPr>
          <p:spPr bwMode="auto">
            <a:xfrm>
              <a:off x="7316788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2" name="Rectangle 597"/>
            <p:cNvSpPr>
              <a:spLocks noChangeArrowheads="1"/>
            </p:cNvSpPr>
            <p:nvPr/>
          </p:nvSpPr>
          <p:spPr bwMode="auto">
            <a:xfrm>
              <a:off x="7180263" y="646271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93" name="Line 598"/>
            <p:cNvSpPr>
              <a:spLocks noChangeShapeType="1"/>
            </p:cNvSpPr>
            <p:nvPr/>
          </p:nvSpPr>
          <p:spPr bwMode="auto">
            <a:xfrm>
              <a:off x="8070851" y="6386513"/>
              <a:ext cx="0" cy="762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4" name="Rectangle 599"/>
            <p:cNvSpPr>
              <a:spLocks noChangeArrowheads="1"/>
            </p:cNvSpPr>
            <p:nvPr/>
          </p:nvSpPr>
          <p:spPr bwMode="auto">
            <a:xfrm>
              <a:off x="7934326" y="6462713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1100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95" name="Rectangle 600"/>
            <p:cNvSpPr>
              <a:spLocks noChangeArrowheads="1"/>
            </p:cNvSpPr>
            <p:nvPr/>
          </p:nvSpPr>
          <p:spPr bwMode="auto">
            <a:xfrm>
              <a:off x="4427538" y="6623050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96" name="Line 601"/>
            <p:cNvSpPr>
              <a:spLocks noChangeShapeType="1"/>
            </p:cNvSpPr>
            <p:nvPr/>
          </p:nvSpPr>
          <p:spPr bwMode="auto">
            <a:xfrm flipV="1">
              <a:off x="987426" y="708025"/>
              <a:ext cx="0" cy="56721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477" name="Line 682"/>
            <p:cNvSpPr>
              <a:spLocks noChangeShapeType="1"/>
            </p:cNvSpPr>
            <p:nvPr/>
          </p:nvSpPr>
          <p:spPr bwMode="auto">
            <a:xfrm flipH="1">
              <a:off x="928688" y="638016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478" name="Rectangle 683"/>
            <p:cNvSpPr>
              <a:spLocks noChangeArrowheads="1"/>
            </p:cNvSpPr>
            <p:nvPr/>
          </p:nvSpPr>
          <p:spPr bwMode="auto">
            <a:xfrm>
              <a:off x="820738" y="627879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497" name="Line 702"/>
            <p:cNvSpPr>
              <a:spLocks noChangeShapeType="1"/>
            </p:cNvSpPr>
            <p:nvPr/>
          </p:nvSpPr>
          <p:spPr bwMode="auto">
            <a:xfrm flipH="1">
              <a:off x="928688" y="3548063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498" name="Rectangle 703"/>
            <p:cNvSpPr>
              <a:spLocks noChangeArrowheads="1"/>
            </p:cNvSpPr>
            <p:nvPr/>
          </p:nvSpPr>
          <p:spPr bwMode="auto">
            <a:xfrm>
              <a:off x="671783" y="3447286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17" name="Line 722"/>
            <p:cNvSpPr>
              <a:spLocks noChangeShapeType="1"/>
            </p:cNvSpPr>
            <p:nvPr/>
          </p:nvSpPr>
          <p:spPr bwMode="auto">
            <a:xfrm flipH="1">
              <a:off x="928688" y="70802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518" name="Rectangle 723"/>
            <p:cNvSpPr>
              <a:spLocks noChangeArrowheads="1"/>
            </p:cNvSpPr>
            <p:nvPr/>
          </p:nvSpPr>
          <p:spPr bwMode="auto">
            <a:xfrm>
              <a:off x="597616" y="61341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19" name="Rectangle 724"/>
            <p:cNvSpPr>
              <a:spLocks noChangeArrowheads="1"/>
            </p:cNvSpPr>
            <p:nvPr/>
          </p:nvSpPr>
          <p:spPr bwMode="auto">
            <a:xfrm rot="16200000">
              <a:off x="-294266" y="3432403"/>
              <a:ext cx="14521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20" name="Freeform 725"/>
            <p:cNvSpPr>
              <a:spLocks/>
            </p:cNvSpPr>
            <p:nvPr/>
          </p:nvSpPr>
          <p:spPr bwMode="auto">
            <a:xfrm>
              <a:off x="987426" y="708025"/>
              <a:ext cx="7100888" cy="5672137"/>
            </a:xfrm>
            <a:custGeom>
              <a:avLst/>
              <a:gdLst>
                <a:gd name="T0" fmla="*/ 14 w 1187"/>
                <a:gd name="T1" fmla="*/ 745 h 745"/>
                <a:gd name="T2" fmla="*/ 29 w 1187"/>
                <a:gd name="T3" fmla="*/ 745 h 745"/>
                <a:gd name="T4" fmla="*/ 44 w 1187"/>
                <a:gd name="T5" fmla="*/ 745 h 745"/>
                <a:gd name="T6" fmla="*/ 59 w 1187"/>
                <a:gd name="T7" fmla="*/ 745 h 745"/>
                <a:gd name="T8" fmla="*/ 74 w 1187"/>
                <a:gd name="T9" fmla="*/ 745 h 745"/>
                <a:gd name="T10" fmla="*/ 90 w 1187"/>
                <a:gd name="T11" fmla="*/ 740 h 745"/>
                <a:gd name="T12" fmla="*/ 105 w 1187"/>
                <a:gd name="T13" fmla="*/ 745 h 745"/>
                <a:gd name="T14" fmla="*/ 120 w 1187"/>
                <a:gd name="T15" fmla="*/ 743 h 745"/>
                <a:gd name="T16" fmla="*/ 135 w 1187"/>
                <a:gd name="T17" fmla="*/ 745 h 745"/>
                <a:gd name="T18" fmla="*/ 150 w 1187"/>
                <a:gd name="T19" fmla="*/ 745 h 745"/>
                <a:gd name="T20" fmla="*/ 165 w 1187"/>
                <a:gd name="T21" fmla="*/ 745 h 745"/>
                <a:gd name="T22" fmla="*/ 181 w 1187"/>
                <a:gd name="T23" fmla="*/ 745 h 745"/>
                <a:gd name="T24" fmla="*/ 196 w 1187"/>
                <a:gd name="T25" fmla="*/ 745 h 745"/>
                <a:gd name="T26" fmla="*/ 212 w 1187"/>
                <a:gd name="T27" fmla="*/ 745 h 745"/>
                <a:gd name="T28" fmla="*/ 228 w 1187"/>
                <a:gd name="T29" fmla="*/ 744 h 745"/>
                <a:gd name="T30" fmla="*/ 243 w 1187"/>
                <a:gd name="T31" fmla="*/ 745 h 745"/>
                <a:gd name="T32" fmla="*/ 259 w 1187"/>
                <a:gd name="T33" fmla="*/ 745 h 745"/>
                <a:gd name="T34" fmla="*/ 274 w 1187"/>
                <a:gd name="T35" fmla="*/ 745 h 745"/>
                <a:gd name="T36" fmla="*/ 289 w 1187"/>
                <a:gd name="T37" fmla="*/ 745 h 745"/>
                <a:gd name="T38" fmla="*/ 304 w 1187"/>
                <a:gd name="T39" fmla="*/ 745 h 745"/>
                <a:gd name="T40" fmla="*/ 320 w 1187"/>
                <a:gd name="T41" fmla="*/ 732 h 745"/>
                <a:gd name="T42" fmla="*/ 335 w 1187"/>
                <a:gd name="T43" fmla="*/ 742 h 745"/>
                <a:gd name="T44" fmla="*/ 350 w 1187"/>
                <a:gd name="T45" fmla="*/ 741 h 745"/>
                <a:gd name="T46" fmla="*/ 365 w 1187"/>
                <a:gd name="T47" fmla="*/ 744 h 745"/>
                <a:gd name="T48" fmla="*/ 380 w 1187"/>
                <a:gd name="T49" fmla="*/ 745 h 745"/>
                <a:gd name="T50" fmla="*/ 397 w 1187"/>
                <a:gd name="T51" fmla="*/ 745 h 745"/>
                <a:gd name="T52" fmla="*/ 414 w 1187"/>
                <a:gd name="T53" fmla="*/ 745 h 745"/>
                <a:gd name="T54" fmla="*/ 430 w 1187"/>
                <a:gd name="T55" fmla="*/ 745 h 745"/>
                <a:gd name="T56" fmla="*/ 446 w 1187"/>
                <a:gd name="T57" fmla="*/ 745 h 745"/>
                <a:gd name="T58" fmla="*/ 463 w 1187"/>
                <a:gd name="T59" fmla="*/ 745 h 745"/>
                <a:gd name="T60" fmla="*/ 478 w 1187"/>
                <a:gd name="T61" fmla="*/ 745 h 745"/>
                <a:gd name="T62" fmla="*/ 493 w 1187"/>
                <a:gd name="T63" fmla="*/ 745 h 745"/>
                <a:gd name="T64" fmla="*/ 509 w 1187"/>
                <a:gd name="T65" fmla="*/ 745 h 745"/>
                <a:gd name="T66" fmla="*/ 525 w 1187"/>
                <a:gd name="T67" fmla="*/ 745 h 745"/>
                <a:gd name="T68" fmla="*/ 552 w 1187"/>
                <a:gd name="T69" fmla="*/ 744 h 745"/>
                <a:gd name="T70" fmla="*/ 571 w 1187"/>
                <a:gd name="T71" fmla="*/ 745 h 745"/>
                <a:gd name="T72" fmla="*/ 592 w 1187"/>
                <a:gd name="T73" fmla="*/ 745 h 745"/>
                <a:gd name="T74" fmla="*/ 612 w 1187"/>
                <a:gd name="T75" fmla="*/ 745 h 745"/>
                <a:gd name="T76" fmla="*/ 644 w 1187"/>
                <a:gd name="T77" fmla="*/ 745 h 745"/>
                <a:gd name="T78" fmla="*/ 677 w 1187"/>
                <a:gd name="T79" fmla="*/ 745 h 745"/>
                <a:gd name="T80" fmla="*/ 699 w 1187"/>
                <a:gd name="T81" fmla="*/ 745 h 745"/>
                <a:gd name="T82" fmla="*/ 718 w 1187"/>
                <a:gd name="T83" fmla="*/ 742 h 745"/>
                <a:gd name="T84" fmla="*/ 733 w 1187"/>
                <a:gd name="T85" fmla="*/ 743 h 745"/>
                <a:gd name="T86" fmla="*/ 752 w 1187"/>
                <a:gd name="T87" fmla="*/ 745 h 745"/>
                <a:gd name="T88" fmla="*/ 772 w 1187"/>
                <a:gd name="T89" fmla="*/ 745 h 745"/>
                <a:gd name="T90" fmla="*/ 794 w 1187"/>
                <a:gd name="T91" fmla="*/ 745 h 745"/>
                <a:gd name="T92" fmla="*/ 816 w 1187"/>
                <a:gd name="T93" fmla="*/ 745 h 745"/>
                <a:gd name="T94" fmla="*/ 836 w 1187"/>
                <a:gd name="T95" fmla="*/ 745 h 745"/>
                <a:gd name="T96" fmla="*/ 853 w 1187"/>
                <a:gd name="T97" fmla="*/ 745 h 745"/>
                <a:gd name="T98" fmla="*/ 872 w 1187"/>
                <a:gd name="T99" fmla="*/ 745 h 745"/>
                <a:gd name="T100" fmla="*/ 894 w 1187"/>
                <a:gd name="T101" fmla="*/ 745 h 745"/>
                <a:gd name="T102" fmla="*/ 915 w 1187"/>
                <a:gd name="T103" fmla="*/ 745 h 745"/>
                <a:gd name="T104" fmla="*/ 940 w 1187"/>
                <a:gd name="T105" fmla="*/ 742 h 745"/>
                <a:gd name="T106" fmla="*/ 957 w 1187"/>
                <a:gd name="T107" fmla="*/ 745 h 745"/>
                <a:gd name="T108" fmla="*/ 980 w 1187"/>
                <a:gd name="T109" fmla="*/ 745 h 745"/>
                <a:gd name="T110" fmla="*/ 999 w 1187"/>
                <a:gd name="T111" fmla="*/ 745 h 745"/>
                <a:gd name="T112" fmla="*/ 1030 w 1187"/>
                <a:gd name="T113" fmla="*/ 745 h 745"/>
                <a:gd name="T114" fmla="*/ 1059 w 1187"/>
                <a:gd name="T115" fmla="*/ 745 h 745"/>
                <a:gd name="T116" fmla="*/ 1085 w 1187"/>
                <a:gd name="T117" fmla="*/ 745 h 745"/>
                <a:gd name="T118" fmla="*/ 1103 w 1187"/>
                <a:gd name="T119" fmla="*/ 745 h 745"/>
                <a:gd name="T120" fmla="*/ 1128 w 1187"/>
                <a:gd name="T121" fmla="*/ 745 h 745"/>
                <a:gd name="T122" fmla="*/ 1154 w 1187"/>
                <a:gd name="T123" fmla="*/ 745 h 745"/>
                <a:gd name="T124" fmla="*/ 1179 w 1187"/>
                <a:gd name="T125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7" h="745">
                  <a:moveTo>
                    <a:pt x="0" y="745"/>
                  </a:moveTo>
                  <a:lnTo>
                    <a:pt x="0" y="745"/>
                  </a:lnTo>
                  <a:lnTo>
                    <a:pt x="1" y="745"/>
                  </a:lnTo>
                  <a:lnTo>
                    <a:pt x="1" y="745"/>
                  </a:lnTo>
                  <a:lnTo>
                    <a:pt x="2" y="745"/>
                  </a:lnTo>
                  <a:lnTo>
                    <a:pt x="2" y="745"/>
                  </a:lnTo>
                  <a:lnTo>
                    <a:pt x="3" y="745"/>
                  </a:lnTo>
                  <a:lnTo>
                    <a:pt x="3" y="745"/>
                  </a:lnTo>
                  <a:lnTo>
                    <a:pt x="4" y="745"/>
                  </a:lnTo>
                  <a:lnTo>
                    <a:pt x="4" y="745"/>
                  </a:lnTo>
                  <a:lnTo>
                    <a:pt x="5" y="745"/>
                  </a:lnTo>
                  <a:lnTo>
                    <a:pt x="5" y="745"/>
                  </a:lnTo>
                  <a:lnTo>
                    <a:pt x="6" y="745"/>
                  </a:lnTo>
                  <a:lnTo>
                    <a:pt x="6" y="745"/>
                  </a:lnTo>
                  <a:lnTo>
                    <a:pt x="7" y="745"/>
                  </a:lnTo>
                  <a:lnTo>
                    <a:pt x="7" y="745"/>
                  </a:lnTo>
                  <a:lnTo>
                    <a:pt x="8" y="745"/>
                  </a:lnTo>
                  <a:lnTo>
                    <a:pt x="8" y="745"/>
                  </a:lnTo>
                  <a:lnTo>
                    <a:pt x="9" y="745"/>
                  </a:lnTo>
                  <a:lnTo>
                    <a:pt x="9" y="745"/>
                  </a:lnTo>
                  <a:lnTo>
                    <a:pt x="10" y="745"/>
                  </a:lnTo>
                  <a:lnTo>
                    <a:pt x="10" y="745"/>
                  </a:lnTo>
                  <a:lnTo>
                    <a:pt x="11" y="745"/>
                  </a:lnTo>
                  <a:lnTo>
                    <a:pt x="11" y="745"/>
                  </a:lnTo>
                  <a:lnTo>
                    <a:pt x="12" y="745"/>
                  </a:lnTo>
                  <a:lnTo>
                    <a:pt x="12" y="745"/>
                  </a:lnTo>
                  <a:lnTo>
                    <a:pt x="13" y="745"/>
                  </a:lnTo>
                  <a:lnTo>
                    <a:pt x="13" y="745"/>
                  </a:lnTo>
                  <a:lnTo>
                    <a:pt x="14" y="741"/>
                  </a:lnTo>
                  <a:lnTo>
                    <a:pt x="14" y="745"/>
                  </a:lnTo>
                  <a:lnTo>
                    <a:pt x="15" y="745"/>
                  </a:lnTo>
                  <a:lnTo>
                    <a:pt x="15" y="745"/>
                  </a:lnTo>
                  <a:lnTo>
                    <a:pt x="16" y="745"/>
                  </a:lnTo>
                  <a:lnTo>
                    <a:pt x="16" y="745"/>
                  </a:lnTo>
                  <a:lnTo>
                    <a:pt x="17" y="745"/>
                  </a:lnTo>
                  <a:lnTo>
                    <a:pt x="17" y="745"/>
                  </a:lnTo>
                  <a:lnTo>
                    <a:pt x="18" y="745"/>
                  </a:lnTo>
                  <a:lnTo>
                    <a:pt x="18" y="745"/>
                  </a:lnTo>
                  <a:lnTo>
                    <a:pt x="19" y="745"/>
                  </a:lnTo>
                  <a:lnTo>
                    <a:pt x="19" y="745"/>
                  </a:lnTo>
                  <a:lnTo>
                    <a:pt x="20" y="745"/>
                  </a:lnTo>
                  <a:lnTo>
                    <a:pt x="20" y="745"/>
                  </a:lnTo>
                  <a:lnTo>
                    <a:pt x="21" y="745"/>
                  </a:lnTo>
                  <a:lnTo>
                    <a:pt x="21" y="745"/>
                  </a:lnTo>
                  <a:lnTo>
                    <a:pt x="22" y="745"/>
                  </a:lnTo>
                  <a:lnTo>
                    <a:pt x="22" y="745"/>
                  </a:lnTo>
                  <a:lnTo>
                    <a:pt x="23" y="745"/>
                  </a:lnTo>
                  <a:lnTo>
                    <a:pt x="23" y="745"/>
                  </a:lnTo>
                  <a:lnTo>
                    <a:pt x="24" y="745"/>
                  </a:lnTo>
                  <a:lnTo>
                    <a:pt x="24" y="745"/>
                  </a:lnTo>
                  <a:lnTo>
                    <a:pt x="25" y="745"/>
                  </a:lnTo>
                  <a:lnTo>
                    <a:pt x="25" y="745"/>
                  </a:lnTo>
                  <a:lnTo>
                    <a:pt x="26" y="745"/>
                  </a:lnTo>
                  <a:lnTo>
                    <a:pt x="26" y="745"/>
                  </a:lnTo>
                  <a:lnTo>
                    <a:pt x="27" y="745"/>
                  </a:lnTo>
                  <a:lnTo>
                    <a:pt x="27" y="745"/>
                  </a:lnTo>
                  <a:lnTo>
                    <a:pt x="28" y="745"/>
                  </a:lnTo>
                  <a:lnTo>
                    <a:pt x="28" y="745"/>
                  </a:lnTo>
                  <a:lnTo>
                    <a:pt x="29" y="745"/>
                  </a:lnTo>
                  <a:lnTo>
                    <a:pt x="29" y="745"/>
                  </a:lnTo>
                  <a:lnTo>
                    <a:pt x="30" y="745"/>
                  </a:lnTo>
                  <a:lnTo>
                    <a:pt x="30" y="745"/>
                  </a:lnTo>
                  <a:lnTo>
                    <a:pt x="31" y="745"/>
                  </a:lnTo>
                  <a:lnTo>
                    <a:pt x="31" y="745"/>
                  </a:lnTo>
                  <a:lnTo>
                    <a:pt x="32" y="745"/>
                  </a:lnTo>
                  <a:lnTo>
                    <a:pt x="32" y="745"/>
                  </a:lnTo>
                  <a:lnTo>
                    <a:pt x="33" y="745"/>
                  </a:lnTo>
                  <a:lnTo>
                    <a:pt x="33" y="745"/>
                  </a:lnTo>
                  <a:lnTo>
                    <a:pt x="34" y="745"/>
                  </a:lnTo>
                  <a:lnTo>
                    <a:pt x="34" y="745"/>
                  </a:lnTo>
                  <a:lnTo>
                    <a:pt x="35" y="745"/>
                  </a:lnTo>
                  <a:lnTo>
                    <a:pt x="35" y="745"/>
                  </a:lnTo>
                  <a:lnTo>
                    <a:pt x="36" y="745"/>
                  </a:lnTo>
                  <a:lnTo>
                    <a:pt x="36" y="745"/>
                  </a:lnTo>
                  <a:lnTo>
                    <a:pt x="37" y="745"/>
                  </a:lnTo>
                  <a:lnTo>
                    <a:pt x="37" y="745"/>
                  </a:lnTo>
                  <a:lnTo>
                    <a:pt x="38" y="745"/>
                  </a:lnTo>
                  <a:lnTo>
                    <a:pt x="38" y="745"/>
                  </a:lnTo>
                  <a:lnTo>
                    <a:pt x="39" y="745"/>
                  </a:lnTo>
                  <a:lnTo>
                    <a:pt x="39" y="745"/>
                  </a:lnTo>
                  <a:lnTo>
                    <a:pt x="40" y="745"/>
                  </a:lnTo>
                  <a:lnTo>
                    <a:pt x="40" y="745"/>
                  </a:lnTo>
                  <a:lnTo>
                    <a:pt x="41" y="745"/>
                  </a:lnTo>
                  <a:lnTo>
                    <a:pt x="41" y="745"/>
                  </a:lnTo>
                  <a:lnTo>
                    <a:pt x="42" y="745"/>
                  </a:lnTo>
                  <a:lnTo>
                    <a:pt x="42" y="745"/>
                  </a:lnTo>
                  <a:lnTo>
                    <a:pt x="43" y="745"/>
                  </a:lnTo>
                  <a:lnTo>
                    <a:pt x="43" y="745"/>
                  </a:lnTo>
                  <a:lnTo>
                    <a:pt x="44" y="745"/>
                  </a:lnTo>
                  <a:lnTo>
                    <a:pt x="44" y="745"/>
                  </a:lnTo>
                  <a:lnTo>
                    <a:pt x="45" y="745"/>
                  </a:lnTo>
                  <a:lnTo>
                    <a:pt x="45" y="745"/>
                  </a:lnTo>
                  <a:lnTo>
                    <a:pt x="46" y="745"/>
                  </a:lnTo>
                  <a:lnTo>
                    <a:pt x="46" y="745"/>
                  </a:lnTo>
                  <a:lnTo>
                    <a:pt x="47" y="745"/>
                  </a:lnTo>
                  <a:lnTo>
                    <a:pt x="47" y="745"/>
                  </a:lnTo>
                  <a:lnTo>
                    <a:pt x="48" y="740"/>
                  </a:lnTo>
                  <a:lnTo>
                    <a:pt x="48" y="745"/>
                  </a:lnTo>
                  <a:lnTo>
                    <a:pt x="49" y="739"/>
                  </a:lnTo>
                  <a:lnTo>
                    <a:pt x="49" y="745"/>
                  </a:lnTo>
                  <a:lnTo>
                    <a:pt x="50" y="745"/>
                  </a:lnTo>
                  <a:lnTo>
                    <a:pt x="50" y="745"/>
                  </a:lnTo>
                  <a:lnTo>
                    <a:pt x="51" y="745"/>
                  </a:lnTo>
                  <a:lnTo>
                    <a:pt x="51" y="745"/>
                  </a:lnTo>
                  <a:lnTo>
                    <a:pt x="52" y="745"/>
                  </a:lnTo>
                  <a:lnTo>
                    <a:pt x="52" y="745"/>
                  </a:lnTo>
                  <a:lnTo>
                    <a:pt x="53" y="745"/>
                  </a:lnTo>
                  <a:lnTo>
                    <a:pt x="53" y="745"/>
                  </a:lnTo>
                  <a:lnTo>
                    <a:pt x="54" y="745"/>
                  </a:lnTo>
                  <a:lnTo>
                    <a:pt x="54" y="745"/>
                  </a:lnTo>
                  <a:lnTo>
                    <a:pt x="55" y="745"/>
                  </a:lnTo>
                  <a:lnTo>
                    <a:pt x="55" y="745"/>
                  </a:lnTo>
                  <a:lnTo>
                    <a:pt x="56" y="745"/>
                  </a:lnTo>
                  <a:lnTo>
                    <a:pt x="56" y="745"/>
                  </a:lnTo>
                  <a:lnTo>
                    <a:pt x="57" y="745"/>
                  </a:lnTo>
                  <a:lnTo>
                    <a:pt x="57" y="745"/>
                  </a:lnTo>
                  <a:lnTo>
                    <a:pt x="58" y="745"/>
                  </a:lnTo>
                  <a:lnTo>
                    <a:pt x="58" y="745"/>
                  </a:lnTo>
                  <a:lnTo>
                    <a:pt x="59" y="745"/>
                  </a:lnTo>
                  <a:lnTo>
                    <a:pt x="59" y="745"/>
                  </a:lnTo>
                  <a:lnTo>
                    <a:pt x="60" y="745"/>
                  </a:lnTo>
                  <a:lnTo>
                    <a:pt x="60" y="745"/>
                  </a:lnTo>
                  <a:lnTo>
                    <a:pt x="61" y="745"/>
                  </a:lnTo>
                  <a:lnTo>
                    <a:pt x="61" y="745"/>
                  </a:lnTo>
                  <a:lnTo>
                    <a:pt x="62" y="745"/>
                  </a:lnTo>
                  <a:lnTo>
                    <a:pt x="62" y="745"/>
                  </a:lnTo>
                  <a:lnTo>
                    <a:pt x="63" y="745"/>
                  </a:lnTo>
                  <a:lnTo>
                    <a:pt x="63" y="745"/>
                  </a:lnTo>
                  <a:lnTo>
                    <a:pt x="64" y="745"/>
                  </a:lnTo>
                  <a:lnTo>
                    <a:pt x="64" y="745"/>
                  </a:lnTo>
                  <a:lnTo>
                    <a:pt x="65" y="744"/>
                  </a:lnTo>
                  <a:lnTo>
                    <a:pt x="65" y="745"/>
                  </a:lnTo>
                  <a:lnTo>
                    <a:pt x="66" y="745"/>
                  </a:lnTo>
                  <a:lnTo>
                    <a:pt x="66" y="745"/>
                  </a:lnTo>
                  <a:lnTo>
                    <a:pt x="67" y="745"/>
                  </a:lnTo>
                  <a:lnTo>
                    <a:pt x="67" y="745"/>
                  </a:lnTo>
                  <a:lnTo>
                    <a:pt x="68" y="745"/>
                  </a:lnTo>
                  <a:lnTo>
                    <a:pt x="68" y="745"/>
                  </a:lnTo>
                  <a:lnTo>
                    <a:pt x="69" y="745"/>
                  </a:lnTo>
                  <a:lnTo>
                    <a:pt x="69" y="745"/>
                  </a:lnTo>
                  <a:lnTo>
                    <a:pt x="70" y="708"/>
                  </a:lnTo>
                  <a:lnTo>
                    <a:pt x="70" y="745"/>
                  </a:lnTo>
                  <a:lnTo>
                    <a:pt x="71" y="745"/>
                  </a:lnTo>
                  <a:lnTo>
                    <a:pt x="71" y="745"/>
                  </a:lnTo>
                  <a:lnTo>
                    <a:pt x="72" y="745"/>
                  </a:lnTo>
                  <a:lnTo>
                    <a:pt x="72" y="745"/>
                  </a:lnTo>
                  <a:lnTo>
                    <a:pt x="73" y="745"/>
                  </a:lnTo>
                  <a:lnTo>
                    <a:pt x="73" y="745"/>
                  </a:lnTo>
                  <a:lnTo>
                    <a:pt x="74" y="743"/>
                  </a:lnTo>
                  <a:lnTo>
                    <a:pt x="74" y="745"/>
                  </a:lnTo>
                  <a:lnTo>
                    <a:pt x="75" y="745"/>
                  </a:lnTo>
                  <a:lnTo>
                    <a:pt x="75" y="745"/>
                  </a:lnTo>
                  <a:lnTo>
                    <a:pt x="76" y="745"/>
                  </a:lnTo>
                  <a:lnTo>
                    <a:pt x="76" y="745"/>
                  </a:lnTo>
                  <a:lnTo>
                    <a:pt x="77" y="745"/>
                  </a:lnTo>
                  <a:lnTo>
                    <a:pt x="77" y="745"/>
                  </a:lnTo>
                  <a:lnTo>
                    <a:pt x="78" y="745"/>
                  </a:lnTo>
                  <a:lnTo>
                    <a:pt x="78" y="745"/>
                  </a:lnTo>
                  <a:lnTo>
                    <a:pt x="79" y="743"/>
                  </a:lnTo>
                  <a:lnTo>
                    <a:pt x="79" y="745"/>
                  </a:lnTo>
                  <a:lnTo>
                    <a:pt x="80" y="745"/>
                  </a:lnTo>
                  <a:lnTo>
                    <a:pt x="80" y="745"/>
                  </a:lnTo>
                  <a:lnTo>
                    <a:pt x="81" y="745"/>
                  </a:lnTo>
                  <a:lnTo>
                    <a:pt x="81" y="745"/>
                  </a:lnTo>
                  <a:lnTo>
                    <a:pt x="82" y="745"/>
                  </a:lnTo>
                  <a:lnTo>
                    <a:pt x="82" y="745"/>
                  </a:lnTo>
                  <a:lnTo>
                    <a:pt x="83" y="745"/>
                  </a:lnTo>
                  <a:lnTo>
                    <a:pt x="83" y="745"/>
                  </a:lnTo>
                  <a:lnTo>
                    <a:pt x="84" y="745"/>
                  </a:lnTo>
                  <a:lnTo>
                    <a:pt x="84" y="745"/>
                  </a:lnTo>
                  <a:lnTo>
                    <a:pt x="85" y="743"/>
                  </a:lnTo>
                  <a:lnTo>
                    <a:pt x="85" y="745"/>
                  </a:lnTo>
                  <a:lnTo>
                    <a:pt x="86" y="745"/>
                  </a:lnTo>
                  <a:lnTo>
                    <a:pt x="86" y="745"/>
                  </a:lnTo>
                  <a:lnTo>
                    <a:pt x="88" y="745"/>
                  </a:lnTo>
                  <a:lnTo>
                    <a:pt x="88" y="740"/>
                  </a:lnTo>
                  <a:lnTo>
                    <a:pt x="88" y="745"/>
                  </a:lnTo>
                  <a:lnTo>
                    <a:pt x="89" y="745"/>
                  </a:lnTo>
                  <a:lnTo>
                    <a:pt x="89" y="745"/>
                  </a:lnTo>
                  <a:lnTo>
                    <a:pt x="90" y="740"/>
                  </a:lnTo>
                  <a:lnTo>
                    <a:pt x="90" y="745"/>
                  </a:lnTo>
                  <a:lnTo>
                    <a:pt x="91" y="745"/>
                  </a:lnTo>
                  <a:lnTo>
                    <a:pt x="91" y="745"/>
                  </a:lnTo>
                  <a:lnTo>
                    <a:pt x="92" y="743"/>
                  </a:lnTo>
                  <a:lnTo>
                    <a:pt x="92" y="745"/>
                  </a:lnTo>
                  <a:lnTo>
                    <a:pt x="93" y="745"/>
                  </a:lnTo>
                  <a:lnTo>
                    <a:pt x="93" y="745"/>
                  </a:lnTo>
                  <a:lnTo>
                    <a:pt x="94" y="745"/>
                  </a:lnTo>
                  <a:lnTo>
                    <a:pt x="94" y="745"/>
                  </a:lnTo>
                  <a:lnTo>
                    <a:pt x="95" y="745"/>
                  </a:lnTo>
                  <a:lnTo>
                    <a:pt x="95" y="745"/>
                  </a:lnTo>
                  <a:lnTo>
                    <a:pt x="96" y="745"/>
                  </a:lnTo>
                  <a:lnTo>
                    <a:pt x="96" y="745"/>
                  </a:lnTo>
                  <a:lnTo>
                    <a:pt x="97" y="745"/>
                  </a:lnTo>
                  <a:lnTo>
                    <a:pt x="97" y="745"/>
                  </a:lnTo>
                  <a:lnTo>
                    <a:pt x="98" y="745"/>
                  </a:lnTo>
                  <a:lnTo>
                    <a:pt x="98" y="745"/>
                  </a:lnTo>
                  <a:lnTo>
                    <a:pt x="99" y="745"/>
                  </a:lnTo>
                  <a:lnTo>
                    <a:pt x="99" y="745"/>
                  </a:lnTo>
                  <a:lnTo>
                    <a:pt x="100" y="745"/>
                  </a:lnTo>
                  <a:lnTo>
                    <a:pt x="100" y="745"/>
                  </a:lnTo>
                  <a:lnTo>
                    <a:pt x="101" y="745"/>
                  </a:lnTo>
                  <a:lnTo>
                    <a:pt x="101" y="745"/>
                  </a:lnTo>
                  <a:lnTo>
                    <a:pt x="102" y="745"/>
                  </a:lnTo>
                  <a:lnTo>
                    <a:pt x="102" y="745"/>
                  </a:lnTo>
                  <a:lnTo>
                    <a:pt x="103" y="745"/>
                  </a:lnTo>
                  <a:lnTo>
                    <a:pt x="103" y="745"/>
                  </a:lnTo>
                  <a:lnTo>
                    <a:pt x="104" y="745"/>
                  </a:lnTo>
                  <a:lnTo>
                    <a:pt x="104" y="745"/>
                  </a:lnTo>
                  <a:lnTo>
                    <a:pt x="105" y="745"/>
                  </a:lnTo>
                  <a:lnTo>
                    <a:pt x="105" y="745"/>
                  </a:lnTo>
                  <a:lnTo>
                    <a:pt x="106" y="745"/>
                  </a:lnTo>
                  <a:lnTo>
                    <a:pt x="106" y="745"/>
                  </a:lnTo>
                  <a:lnTo>
                    <a:pt x="107" y="745"/>
                  </a:lnTo>
                  <a:lnTo>
                    <a:pt x="107" y="745"/>
                  </a:lnTo>
                  <a:lnTo>
                    <a:pt x="108" y="745"/>
                  </a:lnTo>
                  <a:lnTo>
                    <a:pt x="108" y="745"/>
                  </a:lnTo>
                  <a:lnTo>
                    <a:pt x="109" y="745"/>
                  </a:lnTo>
                  <a:lnTo>
                    <a:pt x="109" y="745"/>
                  </a:lnTo>
                  <a:lnTo>
                    <a:pt x="110" y="745"/>
                  </a:lnTo>
                  <a:lnTo>
                    <a:pt x="110" y="745"/>
                  </a:lnTo>
                  <a:lnTo>
                    <a:pt x="111" y="745"/>
                  </a:lnTo>
                  <a:lnTo>
                    <a:pt x="111" y="745"/>
                  </a:lnTo>
                  <a:lnTo>
                    <a:pt x="112" y="745"/>
                  </a:lnTo>
                  <a:lnTo>
                    <a:pt x="112" y="745"/>
                  </a:lnTo>
                  <a:lnTo>
                    <a:pt x="113" y="745"/>
                  </a:lnTo>
                  <a:lnTo>
                    <a:pt x="113" y="745"/>
                  </a:lnTo>
                  <a:lnTo>
                    <a:pt x="114" y="741"/>
                  </a:lnTo>
                  <a:lnTo>
                    <a:pt x="114" y="745"/>
                  </a:lnTo>
                  <a:lnTo>
                    <a:pt x="115" y="745"/>
                  </a:lnTo>
                  <a:lnTo>
                    <a:pt x="115" y="745"/>
                  </a:lnTo>
                  <a:lnTo>
                    <a:pt x="116" y="745"/>
                  </a:lnTo>
                  <a:lnTo>
                    <a:pt x="116" y="745"/>
                  </a:lnTo>
                  <a:lnTo>
                    <a:pt x="117" y="745"/>
                  </a:lnTo>
                  <a:lnTo>
                    <a:pt x="117" y="745"/>
                  </a:lnTo>
                  <a:lnTo>
                    <a:pt x="118" y="745"/>
                  </a:lnTo>
                  <a:lnTo>
                    <a:pt x="118" y="745"/>
                  </a:lnTo>
                  <a:lnTo>
                    <a:pt x="119" y="745"/>
                  </a:lnTo>
                  <a:lnTo>
                    <a:pt x="119" y="745"/>
                  </a:lnTo>
                  <a:lnTo>
                    <a:pt x="120" y="743"/>
                  </a:lnTo>
                  <a:lnTo>
                    <a:pt x="120" y="745"/>
                  </a:lnTo>
                  <a:lnTo>
                    <a:pt x="121" y="745"/>
                  </a:lnTo>
                  <a:lnTo>
                    <a:pt x="121" y="745"/>
                  </a:lnTo>
                  <a:lnTo>
                    <a:pt x="122" y="745"/>
                  </a:lnTo>
                  <a:lnTo>
                    <a:pt x="122" y="745"/>
                  </a:lnTo>
                  <a:lnTo>
                    <a:pt x="123" y="745"/>
                  </a:lnTo>
                  <a:lnTo>
                    <a:pt x="123" y="745"/>
                  </a:lnTo>
                  <a:lnTo>
                    <a:pt x="124" y="745"/>
                  </a:lnTo>
                  <a:lnTo>
                    <a:pt x="124" y="745"/>
                  </a:lnTo>
                  <a:lnTo>
                    <a:pt x="125" y="745"/>
                  </a:lnTo>
                  <a:lnTo>
                    <a:pt x="125" y="745"/>
                  </a:lnTo>
                  <a:lnTo>
                    <a:pt x="126" y="745"/>
                  </a:lnTo>
                  <a:lnTo>
                    <a:pt x="126" y="745"/>
                  </a:lnTo>
                  <a:lnTo>
                    <a:pt x="127" y="745"/>
                  </a:lnTo>
                  <a:lnTo>
                    <a:pt x="127" y="745"/>
                  </a:lnTo>
                  <a:lnTo>
                    <a:pt x="128" y="745"/>
                  </a:lnTo>
                  <a:lnTo>
                    <a:pt x="128" y="745"/>
                  </a:lnTo>
                  <a:lnTo>
                    <a:pt x="129" y="745"/>
                  </a:lnTo>
                  <a:lnTo>
                    <a:pt x="129" y="745"/>
                  </a:lnTo>
                  <a:lnTo>
                    <a:pt x="130" y="745"/>
                  </a:lnTo>
                  <a:lnTo>
                    <a:pt x="130" y="745"/>
                  </a:lnTo>
                  <a:lnTo>
                    <a:pt x="131" y="745"/>
                  </a:lnTo>
                  <a:lnTo>
                    <a:pt x="131" y="745"/>
                  </a:lnTo>
                  <a:lnTo>
                    <a:pt x="132" y="745"/>
                  </a:lnTo>
                  <a:lnTo>
                    <a:pt x="132" y="745"/>
                  </a:lnTo>
                  <a:lnTo>
                    <a:pt x="133" y="745"/>
                  </a:lnTo>
                  <a:lnTo>
                    <a:pt x="133" y="745"/>
                  </a:lnTo>
                  <a:lnTo>
                    <a:pt x="134" y="742"/>
                  </a:lnTo>
                  <a:lnTo>
                    <a:pt x="134" y="745"/>
                  </a:lnTo>
                  <a:lnTo>
                    <a:pt x="135" y="745"/>
                  </a:lnTo>
                  <a:lnTo>
                    <a:pt x="135" y="745"/>
                  </a:lnTo>
                  <a:lnTo>
                    <a:pt x="136" y="740"/>
                  </a:lnTo>
                  <a:lnTo>
                    <a:pt x="136" y="745"/>
                  </a:lnTo>
                  <a:lnTo>
                    <a:pt x="137" y="741"/>
                  </a:lnTo>
                  <a:lnTo>
                    <a:pt x="137" y="745"/>
                  </a:lnTo>
                  <a:lnTo>
                    <a:pt x="138" y="745"/>
                  </a:lnTo>
                  <a:lnTo>
                    <a:pt x="138" y="745"/>
                  </a:lnTo>
                  <a:lnTo>
                    <a:pt x="139" y="745"/>
                  </a:lnTo>
                  <a:lnTo>
                    <a:pt x="139" y="745"/>
                  </a:lnTo>
                  <a:lnTo>
                    <a:pt x="140" y="745"/>
                  </a:lnTo>
                  <a:lnTo>
                    <a:pt x="140" y="745"/>
                  </a:lnTo>
                  <a:lnTo>
                    <a:pt x="141" y="745"/>
                  </a:lnTo>
                  <a:lnTo>
                    <a:pt x="141" y="745"/>
                  </a:lnTo>
                  <a:lnTo>
                    <a:pt x="142" y="745"/>
                  </a:lnTo>
                  <a:lnTo>
                    <a:pt x="142" y="745"/>
                  </a:lnTo>
                  <a:lnTo>
                    <a:pt x="143" y="745"/>
                  </a:lnTo>
                  <a:lnTo>
                    <a:pt x="143" y="745"/>
                  </a:lnTo>
                  <a:lnTo>
                    <a:pt x="144" y="745"/>
                  </a:lnTo>
                  <a:lnTo>
                    <a:pt x="144" y="745"/>
                  </a:lnTo>
                  <a:lnTo>
                    <a:pt x="145" y="745"/>
                  </a:lnTo>
                  <a:lnTo>
                    <a:pt x="145" y="745"/>
                  </a:lnTo>
                  <a:lnTo>
                    <a:pt x="146" y="745"/>
                  </a:lnTo>
                  <a:lnTo>
                    <a:pt x="146" y="745"/>
                  </a:lnTo>
                  <a:lnTo>
                    <a:pt x="147" y="745"/>
                  </a:lnTo>
                  <a:lnTo>
                    <a:pt x="147" y="745"/>
                  </a:lnTo>
                  <a:lnTo>
                    <a:pt x="148" y="745"/>
                  </a:lnTo>
                  <a:lnTo>
                    <a:pt x="148" y="745"/>
                  </a:lnTo>
                  <a:lnTo>
                    <a:pt x="149" y="745"/>
                  </a:lnTo>
                  <a:lnTo>
                    <a:pt x="149" y="745"/>
                  </a:lnTo>
                  <a:lnTo>
                    <a:pt x="150" y="745"/>
                  </a:lnTo>
                  <a:lnTo>
                    <a:pt x="150" y="744"/>
                  </a:lnTo>
                  <a:lnTo>
                    <a:pt x="151" y="745"/>
                  </a:lnTo>
                  <a:lnTo>
                    <a:pt x="151" y="745"/>
                  </a:lnTo>
                  <a:lnTo>
                    <a:pt x="152" y="745"/>
                  </a:lnTo>
                  <a:lnTo>
                    <a:pt x="152" y="745"/>
                  </a:lnTo>
                  <a:lnTo>
                    <a:pt x="153" y="745"/>
                  </a:lnTo>
                  <a:lnTo>
                    <a:pt x="153" y="745"/>
                  </a:lnTo>
                  <a:lnTo>
                    <a:pt x="154" y="745"/>
                  </a:lnTo>
                  <a:lnTo>
                    <a:pt x="154" y="745"/>
                  </a:lnTo>
                  <a:lnTo>
                    <a:pt x="155" y="743"/>
                  </a:lnTo>
                  <a:lnTo>
                    <a:pt x="155" y="745"/>
                  </a:lnTo>
                  <a:lnTo>
                    <a:pt x="156" y="743"/>
                  </a:lnTo>
                  <a:lnTo>
                    <a:pt x="156" y="745"/>
                  </a:lnTo>
                  <a:lnTo>
                    <a:pt x="157" y="745"/>
                  </a:lnTo>
                  <a:lnTo>
                    <a:pt x="157" y="745"/>
                  </a:lnTo>
                  <a:lnTo>
                    <a:pt x="158" y="745"/>
                  </a:lnTo>
                  <a:lnTo>
                    <a:pt x="158" y="745"/>
                  </a:lnTo>
                  <a:lnTo>
                    <a:pt x="160" y="745"/>
                  </a:lnTo>
                  <a:lnTo>
                    <a:pt x="160" y="745"/>
                  </a:lnTo>
                  <a:lnTo>
                    <a:pt x="160" y="745"/>
                  </a:lnTo>
                  <a:lnTo>
                    <a:pt x="161" y="745"/>
                  </a:lnTo>
                  <a:lnTo>
                    <a:pt x="161" y="745"/>
                  </a:lnTo>
                  <a:lnTo>
                    <a:pt x="162" y="745"/>
                  </a:lnTo>
                  <a:lnTo>
                    <a:pt x="162" y="745"/>
                  </a:lnTo>
                  <a:lnTo>
                    <a:pt x="163" y="745"/>
                  </a:lnTo>
                  <a:lnTo>
                    <a:pt x="163" y="745"/>
                  </a:lnTo>
                  <a:lnTo>
                    <a:pt x="164" y="745"/>
                  </a:lnTo>
                  <a:lnTo>
                    <a:pt x="164" y="745"/>
                  </a:lnTo>
                  <a:lnTo>
                    <a:pt x="165" y="745"/>
                  </a:lnTo>
                  <a:lnTo>
                    <a:pt x="165" y="745"/>
                  </a:lnTo>
                  <a:lnTo>
                    <a:pt x="167" y="745"/>
                  </a:lnTo>
                  <a:lnTo>
                    <a:pt x="167" y="745"/>
                  </a:lnTo>
                  <a:lnTo>
                    <a:pt x="167" y="745"/>
                  </a:lnTo>
                  <a:lnTo>
                    <a:pt x="168" y="745"/>
                  </a:lnTo>
                  <a:lnTo>
                    <a:pt x="168" y="745"/>
                  </a:lnTo>
                  <a:lnTo>
                    <a:pt x="169" y="745"/>
                  </a:lnTo>
                  <a:lnTo>
                    <a:pt x="169" y="745"/>
                  </a:lnTo>
                  <a:lnTo>
                    <a:pt x="170" y="744"/>
                  </a:lnTo>
                  <a:lnTo>
                    <a:pt x="170" y="745"/>
                  </a:lnTo>
                  <a:lnTo>
                    <a:pt x="171" y="745"/>
                  </a:lnTo>
                  <a:lnTo>
                    <a:pt x="171" y="745"/>
                  </a:lnTo>
                  <a:lnTo>
                    <a:pt x="172" y="745"/>
                  </a:lnTo>
                  <a:lnTo>
                    <a:pt x="172" y="745"/>
                  </a:lnTo>
                  <a:lnTo>
                    <a:pt x="173" y="745"/>
                  </a:lnTo>
                  <a:lnTo>
                    <a:pt x="173" y="745"/>
                  </a:lnTo>
                  <a:lnTo>
                    <a:pt x="174" y="745"/>
                  </a:lnTo>
                  <a:lnTo>
                    <a:pt x="174" y="745"/>
                  </a:lnTo>
                  <a:lnTo>
                    <a:pt x="175" y="736"/>
                  </a:lnTo>
                  <a:lnTo>
                    <a:pt x="175" y="745"/>
                  </a:lnTo>
                  <a:lnTo>
                    <a:pt x="176" y="745"/>
                  </a:lnTo>
                  <a:lnTo>
                    <a:pt x="176" y="745"/>
                  </a:lnTo>
                  <a:lnTo>
                    <a:pt x="177" y="745"/>
                  </a:lnTo>
                  <a:lnTo>
                    <a:pt x="177" y="745"/>
                  </a:lnTo>
                  <a:lnTo>
                    <a:pt x="178" y="745"/>
                  </a:lnTo>
                  <a:lnTo>
                    <a:pt x="178" y="745"/>
                  </a:lnTo>
                  <a:lnTo>
                    <a:pt x="179" y="745"/>
                  </a:lnTo>
                  <a:lnTo>
                    <a:pt x="179" y="745"/>
                  </a:lnTo>
                  <a:lnTo>
                    <a:pt x="181" y="745"/>
                  </a:lnTo>
                  <a:lnTo>
                    <a:pt x="181" y="745"/>
                  </a:lnTo>
                  <a:lnTo>
                    <a:pt x="181" y="745"/>
                  </a:lnTo>
                  <a:lnTo>
                    <a:pt x="182" y="745"/>
                  </a:lnTo>
                  <a:lnTo>
                    <a:pt x="182" y="745"/>
                  </a:lnTo>
                  <a:lnTo>
                    <a:pt x="183" y="745"/>
                  </a:lnTo>
                  <a:lnTo>
                    <a:pt x="183" y="745"/>
                  </a:lnTo>
                  <a:lnTo>
                    <a:pt x="184" y="745"/>
                  </a:lnTo>
                  <a:lnTo>
                    <a:pt x="184" y="745"/>
                  </a:lnTo>
                  <a:lnTo>
                    <a:pt x="185" y="745"/>
                  </a:lnTo>
                  <a:lnTo>
                    <a:pt x="185" y="745"/>
                  </a:lnTo>
                  <a:lnTo>
                    <a:pt x="186" y="745"/>
                  </a:lnTo>
                  <a:lnTo>
                    <a:pt x="186" y="745"/>
                  </a:lnTo>
                  <a:lnTo>
                    <a:pt x="187" y="745"/>
                  </a:lnTo>
                  <a:lnTo>
                    <a:pt x="187" y="745"/>
                  </a:lnTo>
                  <a:lnTo>
                    <a:pt x="188" y="745"/>
                  </a:lnTo>
                  <a:lnTo>
                    <a:pt x="188" y="745"/>
                  </a:lnTo>
                  <a:lnTo>
                    <a:pt x="189" y="745"/>
                  </a:lnTo>
                  <a:lnTo>
                    <a:pt x="189" y="745"/>
                  </a:lnTo>
                  <a:lnTo>
                    <a:pt x="190" y="740"/>
                  </a:lnTo>
                  <a:lnTo>
                    <a:pt x="190" y="745"/>
                  </a:lnTo>
                  <a:lnTo>
                    <a:pt x="191" y="744"/>
                  </a:lnTo>
                  <a:lnTo>
                    <a:pt x="191" y="745"/>
                  </a:lnTo>
                  <a:lnTo>
                    <a:pt x="192" y="743"/>
                  </a:lnTo>
                  <a:lnTo>
                    <a:pt x="192" y="745"/>
                  </a:lnTo>
                  <a:lnTo>
                    <a:pt x="193" y="745"/>
                  </a:lnTo>
                  <a:lnTo>
                    <a:pt x="193" y="745"/>
                  </a:lnTo>
                  <a:lnTo>
                    <a:pt x="194" y="745"/>
                  </a:lnTo>
                  <a:lnTo>
                    <a:pt x="194" y="745"/>
                  </a:lnTo>
                  <a:lnTo>
                    <a:pt x="195" y="745"/>
                  </a:lnTo>
                  <a:lnTo>
                    <a:pt x="195" y="745"/>
                  </a:lnTo>
                  <a:lnTo>
                    <a:pt x="196" y="736"/>
                  </a:lnTo>
                  <a:lnTo>
                    <a:pt x="196" y="745"/>
                  </a:lnTo>
                  <a:lnTo>
                    <a:pt x="197" y="741"/>
                  </a:lnTo>
                  <a:lnTo>
                    <a:pt x="197" y="745"/>
                  </a:lnTo>
                  <a:lnTo>
                    <a:pt x="198" y="745"/>
                  </a:lnTo>
                  <a:lnTo>
                    <a:pt x="198" y="745"/>
                  </a:lnTo>
                  <a:lnTo>
                    <a:pt x="200" y="745"/>
                  </a:lnTo>
                  <a:lnTo>
                    <a:pt x="200" y="745"/>
                  </a:lnTo>
                  <a:lnTo>
                    <a:pt x="200" y="745"/>
                  </a:lnTo>
                  <a:lnTo>
                    <a:pt x="201" y="745"/>
                  </a:lnTo>
                  <a:lnTo>
                    <a:pt x="201" y="745"/>
                  </a:lnTo>
                  <a:lnTo>
                    <a:pt x="202" y="745"/>
                  </a:lnTo>
                  <a:lnTo>
                    <a:pt x="202" y="745"/>
                  </a:lnTo>
                  <a:lnTo>
                    <a:pt x="203" y="745"/>
                  </a:lnTo>
                  <a:lnTo>
                    <a:pt x="203" y="745"/>
                  </a:lnTo>
                  <a:lnTo>
                    <a:pt x="204" y="745"/>
                  </a:lnTo>
                  <a:lnTo>
                    <a:pt x="204" y="745"/>
                  </a:lnTo>
                  <a:lnTo>
                    <a:pt x="205" y="740"/>
                  </a:lnTo>
                  <a:lnTo>
                    <a:pt x="205" y="745"/>
                  </a:lnTo>
                  <a:lnTo>
                    <a:pt x="206" y="745"/>
                  </a:lnTo>
                  <a:lnTo>
                    <a:pt x="206" y="745"/>
                  </a:lnTo>
                  <a:lnTo>
                    <a:pt x="207" y="745"/>
                  </a:lnTo>
                  <a:lnTo>
                    <a:pt x="207" y="745"/>
                  </a:lnTo>
                  <a:lnTo>
                    <a:pt x="208" y="739"/>
                  </a:lnTo>
                  <a:lnTo>
                    <a:pt x="208" y="745"/>
                  </a:lnTo>
                  <a:lnTo>
                    <a:pt x="210" y="745"/>
                  </a:lnTo>
                  <a:lnTo>
                    <a:pt x="210" y="745"/>
                  </a:lnTo>
                  <a:lnTo>
                    <a:pt x="210" y="745"/>
                  </a:lnTo>
                  <a:lnTo>
                    <a:pt x="211" y="745"/>
                  </a:lnTo>
                  <a:lnTo>
                    <a:pt x="211" y="745"/>
                  </a:lnTo>
                  <a:lnTo>
                    <a:pt x="212" y="745"/>
                  </a:lnTo>
                  <a:lnTo>
                    <a:pt x="212" y="745"/>
                  </a:lnTo>
                  <a:lnTo>
                    <a:pt x="213" y="745"/>
                  </a:lnTo>
                  <a:lnTo>
                    <a:pt x="213" y="745"/>
                  </a:lnTo>
                  <a:lnTo>
                    <a:pt x="214" y="738"/>
                  </a:lnTo>
                  <a:lnTo>
                    <a:pt x="214" y="745"/>
                  </a:lnTo>
                  <a:lnTo>
                    <a:pt x="216" y="745"/>
                  </a:lnTo>
                  <a:lnTo>
                    <a:pt x="216" y="745"/>
                  </a:lnTo>
                  <a:lnTo>
                    <a:pt x="216" y="745"/>
                  </a:lnTo>
                  <a:lnTo>
                    <a:pt x="217" y="745"/>
                  </a:lnTo>
                  <a:lnTo>
                    <a:pt x="217" y="745"/>
                  </a:lnTo>
                  <a:lnTo>
                    <a:pt x="218" y="745"/>
                  </a:lnTo>
                  <a:lnTo>
                    <a:pt x="218" y="745"/>
                  </a:lnTo>
                  <a:lnTo>
                    <a:pt x="219" y="745"/>
                  </a:lnTo>
                  <a:lnTo>
                    <a:pt x="219" y="745"/>
                  </a:lnTo>
                  <a:lnTo>
                    <a:pt x="220" y="745"/>
                  </a:lnTo>
                  <a:lnTo>
                    <a:pt x="220" y="745"/>
                  </a:lnTo>
                  <a:lnTo>
                    <a:pt x="221" y="745"/>
                  </a:lnTo>
                  <a:lnTo>
                    <a:pt x="221" y="745"/>
                  </a:lnTo>
                  <a:lnTo>
                    <a:pt x="222" y="745"/>
                  </a:lnTo>
                  <a:lnTo>
                    <a:pt x="222" y="745"/>
                  </a:lnTo>
                  <a:lnTo>
                    <a:pt x="223" y="745"/>
                  </a:lnTo>
                  <a:lnTo>
                    <a:pt x="223" y="745"/>
                  </a:lnTo>
                  <a:lnTo>
                    <a:pt x="224" y="745"/>
                  </a:lnTo>
                  <a:lnTo>
                    <a:pt x="224" y="745"/>
                  </a:lnTo>
                  <a:lnTo>
                    <a:pt x="225" y="745"/>
                  </a:lnTo>
                  <a:lnTo>
                    <a:pt x="225" y="745"/>
                  </a:lnTo>
                  <a:lnTo>
                    <a:pt x="226" y="745"/>
                  </a:lnTo>
                  <a:lnTo>
                    <a:pt x="226" y="745"/>
                  </a:lnTo>
                  <a:lnTo>
                    <a:pt x="227" y="745"/>
                  </a:lnTo>
                  <a:lnTo>
                    <a:pt x="227" y="745"/>
                  </a:lnTo>
                  <a:lnTo>
                    <a:pt x="228" y="744"/>
                  </a:lnTo>
                  <a:lnTo>
                    <a:pt x="228" y="745"/>
                  </a:lnTo>
                  <a:lnTo>
                    <a:pt x="229" y="745"/>
                  </a:lnTo>
                  <a:lnTo>
                    <a:pt x="229" y="745"/>
                  </a:lnTo>
                  <a:lnTo>
                    <a:pt x="230" y="745"/>
                  </a:lnTo>
                  <a:lnTo>
                    <a:pt x="230" y="745"/>
                  </a:lnTo>
                  <a:lnTo>
                    <a:pt x="231" y="745"/>
                  </a:lnTo>
                  <a:lnTo>
                    <a:pt x="231" y="745"/>
                  </a:lnTo>
                  <a:lnTo>
                    <a:pt x="232" y="745"/>
                  </a:lnTo>
                  <a:lnTo>
                    <a:pt x="232" y="745"/>
                  </a:lnTo>
                  <a:lnTo>
                    <a:pt x="233" y="745"/>
                  </a:lnTo>
                  <a:lnTo>
                    <a:pt x="233" y="745"/>
                  </a:lnTo>
                  <a:lnTo>
                    <a:pt x="234" y="745"/>
                  </a:lnTo>
                  <a:lnTo>
                    <a:pt x="234" y="745"/>
                  </a:lnTo>
                  <a:lnTo>
                    <a:pt x="235" y="745"/>
                  </a:lnTo>
                  <a:lnTo>
                    <a:pt x="235" y="745"/>
                  </a:lnTo>
                  <a:lnTo>
                    <a:pt x="236" y="745"/>
                  </a:lnTo>
                  <a:lnTo>
                    <a:pt x="236" y="745"/>
                  </a:lnTo>
                  <a:lnTo>
                    <a:pt x="237" y="745"/>
                  </a:lnTo>
                  <a:lnTo>
                    <a:pt x="237" y="745"/>
                  </a:lnTo>
                  <a:lnTo>
                    <a:pt x="238" y="745"/>
                  </a:lnTo>
                  <a:lnTo>
                    <a:pt x="238" y="745"/>
                  </a:lnTo>
                  <a:lnTo>
                    <a:pt x="239" y="745"/>
                  </a:lnTo>
                  <a:lnTo>
                    <a:pt x="239" y="745"/>
                  </a:lnTo>
                  <a:lnTo>
                    <a:pt x="241" y="745"/>
                  </a:lnTo>
                  <a:lnTo>
                    <a:pt x="241" y="745"/>
                  </a:lnTo>
                  <a:lnTo>
                    <a:pt x="241" y="745"/>
                  </a:lnTo>
                  <a:lnTo>
                    <a:pt x="242" y="745"/>
                  </a:lnTo>
                  <a:lnTo>
                    <a:pt x="242" y="745"/>
                  </a:lnTo>
                  <a:lnTo>
                    <a:pt x="243" y="745"/>
                  </a:lnTo>
                  <a:lnTo>
                    <a:pt x="243" y="745"/>
                  </a:lnTo>
                  <a:lnTo>
                    <a:pt x="244" y="745"/>
                  </a:lnTo>
                  <a:lnTo>
                    <a:pt x="244" y="745"/>
                  </a:lnTo>
                  <a:lnTo>
                    <a:pt x="245" y="745"/>
                  </a:lnTo>
                  <a:lnTo>
                    <a:pt x="245" y="745"/>
                  </a:lnTo>
                  <a:lnTo>
                    <a:pt x="246" y="745"/>
                  </a:lnTo>
                  <a:lnTo>
                    <a:pt x="246" y="745"/>
                  </a:lnTo>
                  <a:lnTo>
                    <a:pt x="247" y="745"/>
                  </a:lnTo>
                  <a:lnTo>
                    <a:pt x="247" y="745"/>
                  </a:lnTo>
                  <a:lnTo>
                    <a:pt x="248" y="745"/>
                  </a:lnTo>
                  <a:lnTo>
                    <a:pt x="248" y="745"/>
                  </a:lnTo>
                  <a:lnTo>
                    <a:pt x="249" y="745"/>
                  </a:lnTo>
                  <a:lnTo>
                    <a:pt x="249" y="745"/>
                  </a:lnTo>
                  <a:lnTo>
                    <a:pt x="250" y="745"/>
                  </a:lnTo>
                  <a:lnTo>
                    <a:pt x="250" y="745"/>
                  </a:lnTo>
                  <a:lnTo>
                    <a:pt x="251" y="745"/>
                  </a:lnTo>
                  <a:lnTo>
                    <a:pt x="251" y="745"/>
                  </a:lnTo>
                  <a:lnTo>
                    <a:pt x="252" y="745"/>
                  </a:lnTo>
                  <a:lnTo>
                    <a:pt x="252" y="745"/>
                  </a:lnTo>
                  <a:lnTo>
                    <a:pt x="253" y="745"/>
                  </a:lnTo>
                  <a:lnTo>
                    <a:pt x="253" y="745"/>
                  </a:lnTo>
                  <a:lnTo>
                    <a:pt x="255" y="745"/>
                  </a:lnTo>
                  <a:lnTo>
                    <a:pt x="255" y="745"/>
                  </a:lnTo>
                  <a:lnTo>
                    <a:pt x="255" y="745"/>
                  </a:lnTo>
                  <a:lnTo>
                    <a:pt x="256" y="745"/>
                  </a:lnTo>
                  <a:lnTo>
                    <a:pt x="256" y="745"/>
                  </a:lnTo>
                  <a:lnTo>
                    <a:pt x="257" y="745"/>
                  </a:lnTo>
                  <a:lnTo>
                    <a:pt x="257" y="745"/>
                  </a:lnTo>
                  <a:lnTo>
                    <a:pt x="258" y="745"/>
                  </a:lnTo>
                  <a:lnTo>
                    <a:pt x="258" y="745"/>
                  </a:lnTo>
                  <a:lnTo>
                    <a:pt x="259" y="745"/>
                  </a:lnTo>
                  <a:lnTo>
                    <a:pt x="259" y="745"/>
                  </a:lnTo>
                  <a:lnTo>
                    <a:pt x="260" y="745"/>
                  </a:lnTo>
                  <a:lnTo>
                    <a:pt x="260" y="745"/>
                  </a:lnTo>
                  <a:lnTo>
                    <a:pt x="261" y="745"/>
                  </a:lnTo>
                  <a:lnTo>
                    <a:pt x="261" y="745"/>
                  </a:lnTo>
                  <a:lnTo>
                    <a:pt x="262" y="745"/>
                  </a:lnTo>
                  <a:lnTo>
                    <a:pt x="262" y="745"/>
                  </a:lnTo>
                  <a:lnTo>
                    <a:pt x="263" y="745"/>
                  </a:lnTo>
                  <a:lnTo>
                    <a:pt x="263" y="745"/>
                  </a:lnTo>
                  <a:lnTo>
                    <a:pt x="264" y="745"/>
                  </a:lnTo>
                  <a:lnTo>
                    <a:pt x="264" y="745"/>
                  </a:lnTo>
                  <a:lnTo>
                    <a:pt x="265" y="745"/>
                  </a:lnTo>
                  <a:lnTo>
                    <a:pt x="265" y="745"/>
                  </a:lnTo>
                  <a:lnTo>
                    <a:pt x="266" y="745"/>
                  </a:lnTo>
                  <a:lnTo>
                    <a:pt x="266" y="745"/>
                  </a:lnTo>
                  <a:lnTo>
                    <a:pt x="268" y="745"/>
                  </a:lnTo>
                  <a:lnTo>
                    <a:pt x="268" y="745"/>
                  </a:lnTo>
                  <a:lnTo>
                    <a:pt x="268" y="745"/>
                  </a:lnTo>
                  <a:lnTo>
                    <a:pt x="269" y="745"/>
                  </a:lnTo>
                  <a:lnTo>
                    <a:pt x="269" y="745"/>
                  </a:lnTo>
                  <a:lnTo>
                    <a:pt x="270" y="745"/>
                  </a:lnTo>
                  <a:lnTo>
                    <a:pt x="270" y="745"/>
                  </a:lnTo>
                  <a:lnTo>
                    <a:pt x="271" y="745"/>
                  </a:lnTo>
                  <a:lnTo>
                    <a:pt x="271" y="745"/>
                  </a:lnTo>
                  <a:lnTo>
                    <a:pt x="272" y="742"/>
                  </a:lnTo>
                  <a:lnTo>
                    <a:pt x="272" y="745"/>
                  </a:lnTo>
                  <a:lnTo>
                    <a:pt x="273" y="745"/>
                  </a:lnTo>
                  <a:lnTo>
                    <a:pt x="273" y="745"/>
                  </a:lnTo>
                  <a:lnTo>
                    <a:pt x="274" y="745"/>
                  </a:lnTo>
                  <a:lnTo>
                    <a:pt x="274" y="745"/>
                  </a:lnTo>
                  <a:lnTo>
                    <a:pt x="275" y="745"/>
                  </a:lnTo>
                  <a:lnTo>
                    <a:pt x="275" y="745"/>
                  </a:lnTo>
                  <a:lnTo>
                    <a:pt x="276" y="745"/>
                  </a:lnTo>
                  <a:lnTo>
                    <a:pt x="276" y="745"/>
                  </a:lnTo>
                  <a:lnTo>
                    <a:pt x="277" y="745"/>
                  </a:lnTo>
                  <a:lnTo>
                    <a:pt x="277" y="745"/>
                  </a:lnTo>
                  <a:lnTo>
                    <a:pt x="278" y="745"/>
                  </a:lnTo>
                  <a:lnTo>
                    <a:pt x="278" y="745"/>
                  </a:lnTo>
                  <a:lnTo>
                    <a:pt x="279" y="745"/>
                  </a:lnTo>
                  <a:lnTo>
                    <a:pt x="279" y="745"/>
                  </a:lnTo>
                  <a:lnTo>
                    <a:pt x="280" y="745"/>
                  </a:lnTo>
                  <a:lnTo>
                    <a:pt x="280" y="745"/>
                  </a:lnTo>
                  <a:lnTo>
                    <a:pt x="281" y="745"/>
                  </a:lnTo>
                  <a:lnTo>
                    <a:pt x="281" y="745"/>
                  </a:lnTo>
                  <a:lnTo>
                    <a:pt x="282" y="745"/>
                  </a:lnTo>
                  <a:lnTo>
                    <a:pt x="282" y="745"/>
                  </a:lnTo>
                  <a:lnTo>
                    <a:pt x="283" y="745"/>
                  </a:lnTo>
                  <a:lnTo>
                    <a:pt x="283" y="745"/>
                  </a:lnTo>
                  <a:lnTo>
                    <a:pt x="284" y="745"/>
                  </a:lnTo>
                  <a:lnTo>
                    <a:pt x="284" y="745"/>
                  </a:lnTo>
                  <a:lnTo>
                    <a:pt x="285" y="745"/>
                  </a:lnTo>
                  <a:lnTo>
                    <a:pt x="285" y="745"/>
                  </a:lnTo>
                  <a:lnTo>
                    <a:pt x="286" y="745"/>
                  </a:lnTo>
                  <a:lnTo>
                    <a:pt x="286" y="745"/>
                  </a:lnTo>
                  <a:lnTo>
                    <a:pt x="287" y="745"/>
                  </a:lnTo>
                  <a:lnTo>
                    <a:pt x="287" y="745"/>
                  </a:lnTo>
                  <a:lnTo>
                    <a:pt x="288" y="745"/>
                  </a:lnTo>
                  <a:lnTo>
                    <a:pt x="288" y="745"/>
                  </a:lnTo>
                  <a:lnTo>
                    <a:pt x="289" y="745"/>
                  </a:lnTo>
                  <a:lnTo>
                    <a:pt x="289" y="745"/>
                  </a:lnTo>
                  <a:lnTo>
                    <a:pt x="290" y="745"/>
                  </a:lnTo>
                  <a:lnTo>
                    <a:pt x="290" y="745"/>
                  </a:lnTo>
                  <a:lnTo>
                    <a:pt x="291" y="743"/>
                  </a:lnTo>
                  <a:lnTo>
                    <a:pt x="291" y="745"/>
                  </a:lnTo>
                  <a:lnTo>
                    <a:pt x="292" y="745"/>
                  </a:lnTo>
                  <a:lnTo>
                    <a:pt x="292" y="745"/>
                  </a:lnTo>
                  <a:lnTo>
                    <a:pt x="293" y="745"/>
                  </a:lnTo>
                  <a:lnTo>
                    <a:pt x="293" y="745"/>
                  </a:lnTo>
                  <a:lnTo>
                    <a:pt x="294" y="745"/>
                  </a:lnTo>
                  <a:lnTo>
                    <a:pt x="294" y="745"/>
                  </a:lnTo>
                  <a:lnTo>
                    <a:pt x="295" y="745"/>
                  </a:lnTo>
                  <a:lnTo>
                    <a:pt x="295" y="745"/>
                  </a:lnTo>
                  <a:lnTo>
                    <a:pt x="296" y="745"/>
                  </a:lnTo>
                  <a:lnTo>
                    <a:pt x="296" y="745"/>
                  </a:lnTo>
                  <a:lnTo>
                    <a:pt x="297" y="745"/>
                  </a:lnTo>
                  <a:lnTo>
                    <a:pt x="297" y="745"/>
                  </a:lnTo>
                  <a:lnTo>
                    <a:pt x="298" y="745"/>
                  </a:lnTo>
                  <a:lnTo>
                    <a:pt x="298" y="745"/>
                  </a:lnTo>
                  <a:lnTo>
                    <a:pt x="299" y="745"/>
                  </a:lnTo>
                  <a:lnTo>
                    <a:pt x="299" y="745"/>
                  </a:lnTo>
                  <a:lnTo>
                    <a:pt x="300" y="728"/>
                  </a:lnTo>
                  <a:lnTo>
                    <a:pt x="300" y="745"/>
                  </a:lnTo>
                  <a:lnTo>
                    <a:pt x="301" y="745"/>
                  </a:lnTo>
                  <a:lnTo>
                    <a:pt x="301" y="745"/>
                  </a:lnTo>
                  <a:lnTo>
                    <a:pt x="302" y="745"/>
                  </a:lnTo>
                  <a:lnTo>
                    <a:pt x="302" y="745"/>
                  </a:lnTo>
                  <a:lnTo>
                    <a:pt x="303" y="744"/>
                  </a:lnTo>
                  <a:lnTo>
                    <a:pt x="303" y="745"/>
                  </a:lnTo>
                  <a:lnTo>
                    <a:pt x="304" y="743"/>
                  </a:lnTo>
                  <a:lnTo>
                    <a:pt x="304" y="745"/>
                  </a:lnTo>
                  <a:lnTo>
                    <a:pt x="305" y="745"/>
                  </a:lnTo>
                  <a:lnTo>
                    <a:pt x="305" y="745"/>
                  </a:lnTo>
                  <a:lnTo>
                    <a:pt x="306" y="745"/>
                  </a:lnTo>
                  <a:lnTo>
                    <a:pt x="306" y="745"/>
                  </a:lnTo>
                  <a:lnTo>
                    <a:pt x="308" y="745"/>
                  </a:lnTo>
                  <a:lnTo>
                    <a:pt x="308" y="745"/>
                  </a:lnTo>
                  <a:lnTo>
                    <a:pt x="308" y="745"/>
                  </a:lnTo>
                  <a:lnTo>
                    <a:pt x="309" y="743"/>
                  </a:lnTo>
                  <a:lnTo>
                    <a:pt x="309" y="745"/>
                  </a:lnTo>
                  <a:lnTo>
                    <a:pt x="310" y="745"/>
                  </a:lnTo>
                  <a:lnTo>
                    <a:pt x="310" y="745"/>
                  </a:lnTo>
                  <a:lnTo>
                    <a:pt x="311" y="745"/>
                  </a:lnTo>
                  <a:lnTo>
                    <a:pt x="311" y="745"/>
                  </a:lnTo>
                  <a:lnTo>
                    <a:pt x="312" y="745"/>
                  </a:lnTo>
                  <a:lnTo>
                    <a:pt x="312" y="745"/>
                  </a:lnTo>
                  <a:lnTo>
                    <a:pt x="313" y="745"/>
                  </a:lnTo>
                  <a:lnTo>
                    <a:pt x="313" y="745"/>
                  </a:lnTo>
                  <a:lnTo>
                    <a:pt x="314" y="745"/>
                  </a:lnTo>
                  <a:lnTo>
                    <a:pt x="314" y="745"/>
                  </a:lnTo>
                  <a:lnTo>
                    <a:pt x="315" y="742"/>
                  </a:lnTo>
                  <a:lnTo>
                    <a:pt x="315" y="745"/>
                  </a:lnTo>
                  <a:lnTo>
                    <a:pt x="316" y="745"/>
                  </a:lnTo>
                  <a:lnTo>
                    <a:pt x="316" y="745"/>
                  </a:lnTo>
                  <a:lnTo>
                    <a:pt x="317" y="745"/>
                  </a:lnTo>
                  <a:lnTo>
                    <a:pt x="317" y="745"/>
                  </a:lnTo>
                  <a:lnTo>
                    <a:pt x="318" y="745"/>
                  </a:lnTo>
                  <a:lnTo>
                    <a:pt x="318" y="745"/>
                  </a:lnTo>
                  <a:lnTo>
                    <a:pt x="319" y="745"/>
                  </a:lnTo>
                  <a:lnTo>
                    <a:pt x="319" y="745"/>
                  </a:lnTo>
                  <a:lnTo>
                    <a:pt x="320" y="732"/>
                  </a:lnTo>
                  <a:lnTo>
                    <a:pt x="320" y="745"/>
                  </a:lnTo>
                  <a:lnTo>
                    <a:pt x="321" y="744"/>
                  </a:lnTo>
                  <a:lnTo>
                    <a:pt x="321" y="745"/>
                  </a:lnTo>
                  <a:lnTo>
                    <a:pt x="322" y="745"/>
                  </a:lnTo>
                  <a:lnTo>
                    <a:pt x="322" y="745"/>
                  </a:lnTo>
                  <a:lnTo>
                    <a:pt x="323" y="745"/>
                  </a:lnTo>
                  <a:lnTo>
                    <a:pt x="323" y="745"/>
                  </a:lnTo>
                  <a:lnTo>
                    <a:pt x="324" y="745"/>
                  </a:lnTo>
                  <a:lnTo>
                    <a:pt x="324" y="745"/>
                  </a:lnTo>
                  <a:lnTo>
                    <a:pt x="325" y="741"/>
                  </a:lnTo>
                  <a:lnTo>
                    <a:pt x="325" y="745"/>
                  </a:lnTo>
                  <a:lnTo>
                    <a:pt x="326" y="745"/>
                  </a:lnTo>
                  <a:lnTo>
                    <a:pt x="326" y="745"/>
                  </a:lnTo>
                  <a:lnTo>
                    <a:pt x="327" y="745"/>
                  </a:lnTo>
                  <a:lnTo>
                    <a:pt x="327" y="745"/>
                  </a:lnTo>
                  <a:lnTo>
                    <a:pt x="328" y="745"/>
                  </a:lnTo>
                  <a:lnTo>
                    <a:pt x="328" y="745"/>
                  </a:lnTo>
                  <a:lnTo>
                    <a:pt x="329" y="745"/>
                  </a:lnTo>
                  <a:lnTo>
                    <a:pt x="329" y="745"/>
                  </a:lnTo>
                  <a:lnTo>
                    <a:pt x="330" y="745"/>
                  </a:lnTo>
                  <a:lnTo>
                    <a:pt x="330" y="745"/>
                  </a:lnTo>
                  <a:lnTo>
                    <a:pt x="331" y="745"/>
                  </a:lnTo>
                  <a:lnTo>
                    <a:pt x="331" y="745"/>
                  </a:lnTo>
                  <a:lnTo>
                    <a:pt x="332" y="744"/>
                  </a:lnTo>
                  <a:lnTo>
                    <a:pt x="332" y="745"/>
                  </a:lnTo>
                  <a:lnTo>
                    <a:pt x="333" y="743"/>
                  </a:lnTo>
                  <a:lnTo>
                    <a:pt x="333" y="745"/>
                  </a:lnTo>
                  <a:lnTo>
                    <a:pt x="334" y="741"/>
                  </a:lnTo>
                  <a:lnTo>
                    <a:pt x="334" y="745"/>
                  </a:lnTo>
                  <a:lnTo>
                    <a:pt x="335" y="742"/>
                  </a:lnTo>
                  <a:lnTo>
                    <a:pt x="335" y="745"/>
                  </a:lnTo>
                  <a:lnTo>
                    <a:pt x="336" y="745"/>
                  </a:lnTo>
                  <a:lnTo>
                    <a:pt x="336" y="745"/>
                  </a:lnTo>
                  <a:lnTo>
                    <a:pt x="337" y="745"/>
                  </a:lnTo>
                  <a:lnTo>
                    <a:pt x="337" y="745"/>
                  </a:lnTo>
                  <a:lnTo>
                    <a:pt x="338" y="745"/>
                  </a:lnTo>
                  <a:lnTo>
                    <a:pt x="338" y="745"/>
                  </a:lnTo>
                  <a:lnTo>
                    <a:pt x="339" y="738"/>
                  </a:lnTo>
                  <a:lnTo>
                    <a:pt x="339" y="745"/>
                  </a:lnTo>
                  <a:lnTo>
                    <a:pt x="340" y="745"/>
                  </a:lnTo>
                  <a:lnTo>
                    <a:pt x="340" y="745"/>
                  </a:lnTo>
                  <a:lnTo>
                    <a:pt x="341" y="745"/>
                  </a:lnTo>
                  <a:lnTo>
                    <a:pt x="341" y="745"/>
                  </a:lnTo>
                  <a:lnTo>
                    <a:pt x="342" y="745"/>
                  </a:lnTo>
                  <a:lnTo>
                    <a:pt x="342" y="745"/>
                  </a:lnTo>
                  <a:lnTo>
                    <a:pt x="343" y="745"/>
                  </a:lnTo>
                  <a:lnTo>
                    <a:pt x="343" y="745"/>
                  </a:lnTo>
                  <a:lnTo>
                    <a:pt x="344" y="745"/>
                  </a:lnTo>
                  <a:lnTo>
                    <a:pt x="344" y="745"/>
                  </a:lnTo>
                  <a:lnTo>
                    <a:pt x="345" y="745"/>
                  </a:lnTo>
                  <a:lnTo>
                    <a:pt x="345" y="745"/>
                  </a:lnTo>
                  <a:lnTo>
                    <a:pt x="346" y="745"/>
                  </a:lnTo>
                  <a:lnTo>
                    <a:pt x="346" y="745"/>
                  </a:lnTo>
                  <a:lnTo>
                    <a:pt x="347" y="745"/>
                  </a:lnTo>
                  <a:lnTo>
                    <a:pt x="347" y="741"/>
                  </a:lnTo>
                  <a:lnTo>
                    <a:pt x="348" y="745"/>
                  </a:lnTo>
                  <a:lnTo>
                    <a:pt x="348" y="745"/>
                  </a:lnTo>
                  <a:lnTo>
                    <a:pt x="349" y="744"/>
                  </a:lnTo>
                  <a:lnTo>
                    <a:pt x="349" y="745"/>
                  </a:lnTo>
                  <a:lnTo>
                    <a:pt x="350" y="741"/>
                  </a:lnTo>
                  <a:lnTo>
                    <a:pt x="350" y="745"/>
                  </a:lnTo>
                  <a:lnTo>
                    <a:pt x="351" y="745"/>
                  </a:lnTo>
                  <a:lnTo>
                    <a:pt x="351" y="745"/>
                  </a:lnTo>
                  <a:lnTo>
                    <a:pt x="352" y="745"/>
                  </a:lnTo>
                  <a:lnTo>
                    <a:pt x="352" y="745"/>
                  </a:lnTo>
                  <a:lnTo>
                    <a:pt x="353" y="743"/>
                  </a:lnTo>
                  <a:lnTo>
                    <a:pt x="353" y="745"/>
                  </a:lnTo>
                  <a:lnTo>
                    <a:pt x="354" y="744"/>
                  </a:lnTo>
                  <a:lnTo>
                    <a:pt x="354" y="745"/>
                  </a:lnTo>
                  <a:lnTo>
                    <a:pt x="355" y="745"/>
                  </a:lnTo>
                  <a:lnTo>
                    <a:pt x="355" y="745"/>
                  </a:lnTo>
                  <a:lnTo>
                    <a:pt x="356" y="745"/>
                  </a:lnTo>
                  <a:lnTo>
                    <a:pt x="356" y="745"/>
                  </a:lnTo>
                  <a:lnTo>
                    <a:pt x="357" y="745"/>
                  </a:lnTo>
                  <a:lnTo>
                    <a:pt x="357" y="745"/>
                  </a:lnTo>
                  <a:lnTo>
                    <a:pt x="358" y="731"/>
                  </a:lnTo>
                  <a:lnTo>
                    <a:pt x="358" y="745"/>
                  </a:lnTo>
                  <a:lnTo>
                    <a:pt x="359" y="742"/>
                  </a:lnTo>
                  <a:lnTo>
                    <a:pt x="359" y="745"/>
                  </a:lnTo>
                  <a:lnTo>
                    <a:pt x="360" y="745"/>
                  </a:lnTo>
                  <a:lnTo>
                    <a:pt x="360" y="745"/>
                  </a:lnTo>
                  <a:lnTo>
                    <a:pt x="361" y="745"/>
                  </a:lnTo>
                  <a:lnTo>
                    <a:pt x="361" y="745"/>
                  </a:lnTo>
                  <a:lnTo>
                    <a:pt x="362" y="745"/>
                  </a:lnTo>
                  <a:lnTo>
                    <a:pt x="362" y="745"/>
                  </a:lnTo>
                  <a:lnTo>
                    <a:pt x="363" y="745"/>
                  </a:lnTo>
                  <a:lnTo>
                    <a:pt x="363" y="745"/>
                  </a:lnTo>
                  <a:lnTo>
                    <a:pt x="364" y="745"/>
                  </a:lnTo>
                  <a:lnTo>
                    <a:pt x="364" y="745"/>
                  </a:lnTo>
                  <a:lnTo>
                    <a:pt x="365" y="744"/>
                  </a:lnTo>
                  <a:lnTo>
                    <a:pt x="365" y="745"/>
                  </a:lnTo>
                  <a:lnTo>
                    <a:pt x="366" y="745"/>
                  </a:lnTo>
                  <a:lnTo>
                    <a:pt x="366" y="745"/>
                  </a:lnTo>
                  <a:lnTo>
                    <a:pt x="368" y="745"/>
                  </a:lnTo>
                  <a:lnTo>
                    <a:pt x="368" y="745"/>
                  </a:lnTo>
                  <a:lnTo>
                    <a:pt x="368" y="745"/>
                  </a:lnTo>
                  <a:lnTo>
                    <a:pt x="369" y="745"/>
                  </a:lnTo>
                  <a:lnTo>
                    <a:pt x="369" y="745"/>
                  </a:lnTo>
                  <a:lnTo>
                    <a:pt x="370" y="742"/>
                  </a:lnTo>
                  <a:lnTo>
                    <a:pt x="370" y="745"/>
                  </a:lnTo>
                  <a:lnTo>
                    <a:pt x="371" y="745"/>
                  </a:lnTo>
                  <a:lnTo>
                    <a:pt x="371" y="745"/>
                  </a:lnTo>
                  <a:lnTo>
                    <a:pt x="372" y="745"/>
                  </a:lnTo>
                  <a:lnTo>
                    <a:pt x="372" y="745"/>
                  </a:lnTo>
                  <a:lnTo>
                    <a:pt x="373" y="745"/>
                  </a:lnTo>
                  <a:lnTo>
                    <a:pt x="373" y="745"/>
                  </a:lnTo>
                  <a:lnTo>
                    <a:pt x="374" y="745"/>
                  </a:lnTo>
                  <a:lnTo>
                    <a:pt x="374" y="745"/>
                  </a:lnTo>
                  <a:lnTo>
                    <a:pt x="375" y="745"/>
                  </a:lnTo>
                  <a:lnTo>
                    <a:pt x="375" y="745"/>
                  </a:lnTo>
                  <a:lnTo>
                    <a:pt x="376" y="745"/>
                  </a:lnTo>
                  <a:lnTo>
                    <a:pt x="376" y="745"/>
                  </a:lnTo>
                  <a:lnTo>
                    <a:pt x="377" y="742"/>
                  </a:lnTo>
                  <a:lnTo>
                    <a:pt x="377" y="745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79" y="745"/>
                  </a:lnTo>
                  <a:lnTo>
                    <a:pt x="379" y="745"/>
                  </a:lnTo>
                  <a:lnTo>
                    <a:pt x="380" y="745"/>
                  </a:lnTo>
                  <a:lnTo>
                    <a:pt x="380" y="745"/>
                  </a:lnTo>
                  <a:lnTo>
                    <a:pt x="381" y="745"/>
                  </a:lnTo>
                  <a:lnTo>
                    <a:pt x="381" y="745"/>
                  </a:lnTo>
                  <a:lnTo>
                    <a:pt x="382" y="733"/>
                  </a:lnTo>
                  <a:lnTo>
                    <a:pt x="382" y="745"/>
                  </a:lnTo>
                  <a:lnTo>
                    <a:pt x="383" y="743"/>
                  </a:lnTo>
                  <a:lnTo>
                    <a:pt x="383" y="745"/>
                  </a:lnTo>
                  <a:lnTo>
                    <a:pt x="384" y="745"/>
                  </a:lnTo>
                  <a:lnTo>
                    <a:pt x="384" y="745"/>
                  </a:lnTo>
                  <a:lnTo>
                    <a:pt x="387" y="745"/>
                  </a:lnTo>
                  <a:lnTo>
                    <a:pt x="387" y="729"/>
                  </a:lnTo>
                  <a:lnTo>
                    <a:pt x="387" y="745"/>
                  </a:lnTo>
                  <a:lnTo>
                    <a:pt x="388" y="744"/>
                  </a:lnTo>
                  <a:lnTo>
                    <a:pt x="388" y="745"/>
                  </a:lnTo>
                  <a:lnTo>
                    <a:pt x="389" y="745"/>
                  </a:lnTo>
                  <a:lnTo>
                    <a:pt x="389" y="745"/>
                  </a:lnTo>
                  <a:lnTo>
                    <a:pt x="390" y="743"/>
                  </a:lnTo>
                  <a:lnTo>
                    <a:pt x="390" y="745"/>
                  </a:lnTo>
                  <a:lnTo>
                    <a:pt x="392" y="745"/>
                  </a:lnTo>
                  <a:lnTo>
                    <a:pt x="392" y="745"/>
                  </a:lnTo>
                  <a:lnTo>
                    <a:pt x="392" y="745"/>
                  </a:lnTo>
                  <a:lnTo>
                    <a:pt x="393" y="745"/>
                  </a:lnTo>
                  <a:lnTo>
                    <a:pt x="393" y="745"/>
                  </a:lnTo>
                  <a:lnTo>
                    <a:pt x="394" y="745"/>
                  </a:lnTo>
                  <a:lnTo>
                    <a:pt x="394" y="745"/>
                  </a:lnTo>
                  <a:lnTo>
                    <a:pt x="395" y="745"/>
                  </a:lnTo>
                  <a:lnTo>
                    <a:pt x="395" y="745"/>
                  </a:lnTo>
                  <a:lnTo>
                    <a:pt x="396" y="745"/>
                  </a:lnTo>
                  <a:lnTo>
                    <a:pt x="396" y="745"/>
                  </a:lnTo>
                  <a:lnTo>
                    <a:pt x="397" y="745"/>
                  </a:lnTo>
                  <a:lnTo>
                    <a:pt x="397" y="745"/>
                  </a:lnTo>
                  <a:lnTo>
                    <a:pt x="398" y="730"/>
                  </a:lnTo>
                  <a:lnTo>
                    <a:pt x="398" y="745"/>
                  </a:lnTo>
                  <a:lnTo>
                    <a:pt x="399" y="745"/>
                  </a:lnTo>
                  <a:lnTo>
                    <a:pt x="399" y="745"/>
                  </a:lnTo>
                  <a:lnTo>
                    <a:pt x="400" y="745"/>
                  </a:lnTo>
                  <a:lnTo>
                    <a:pt x="400" y="745"/>
                  </a:lnTo>
                  <a:lnTo>
                    <a:pt x="401" y="745"/>
                  </a:lnTo>
                  <a:lnTo>
                    <a:pt x="401" y="745"/>
                  </a:lnTo>
                  <a:lnTo>
                    <a:pt x="402" y="745"/>
                  </a:lnTo>
                  <a:lnTo>
                    <a:pt x="402" y="745"/>
                  </a:lnTo>
                  <a:lnTo>
                    <a:pt x="404" y="745"/>
                  </a:lnTo>
                  <a:lnTo>
                    <a:pt x="404" y="745"/>
                  </a:lnTo>
                  <a:lnTo>
                    <a:pt x="404" y="745"/>
                  </a:lnTo>
                  <a:lnTo>
                    <a:pt x="405" y="745"/>
                  </a:lnTo>
                  <a:lnTo>
                    <a:pt x="405" y="745"/>
                  </a:lnTo>
                  <a:lnTo>
                    <a:pt x="406" y="745"/>
                  </a:lnTo>
                  <a:lnTo>
                    <a:pt x="406" y="745"/>
                  </a:lnTo>
                  <a:lnTo>
                    <a:pt x="407" y="742"/>
                  </a:lnTo>
                  <a:lnTo>
                    <a:pt x="407" y="745"/>
                  </a:lnTo>
                  <a:lnTo>
                    <a:pt x="408" y="745"/>
                  </a:lnTo>
                  <a:lnTo>
                    <a:pt x="408" y="745"/>
                  </a:lnTo>
                  <a:lnTo>
                    <a:pt x="410" y="745"/>
                  </a:lnTo>
                  <a:lnTo>
                    <a:pt x="410" y="745"/>
                  </a:lnTo>
                  <a:lnTo>
                    <a:pt x="410" y="745"/>
                  </a:lnTo>
                  <a:lnTo>
                    <a:pt x="411" y="745"/>
                  </a:lnTo>
                  <a:lnTo>
                    <a:pt x="411" y="745"/>
                  </a:lnTo>
                  <a:lnTo>
                    <a:pt x="413" y="745"/>
                  </a:lnTo>
                  <a:lnTo>
                    <a:pt x="413" y="745"/>
                  </a:lnTo>
                  <a:lnTo>
                    <a:pt x="413" y="745"/>
                  </a:lnTo>
                  <a:lnTo>
                    <a:pt x="414" y="745"/>
                  </a:lnTo>
                  <a:lnTo>
                    <a:pt x="414" y="745"/>
                  </a:lnTo>
                  <a:lnTo>
                    <a:pt x="415" y="745"/>
                  </a:lnTo>
                  <a:lnTo>
                    <a:pt x="415" y="745"/>
                  </a:lnTo>
                  <a:lnTo>
                    <a:pt x="416" y="745"/>
                  </a:lnTo>
                  <a:lnTo>
                    <a:pt x="416" y="745"/>
                  </a:lnTo>
                  <a:lnTo>
                    <a:pt x="417" y="744"/>
                  </a:lnTo>
                  <a:lnTo>
                    <a:pt x="417" y="745"/>
                  </a:lnTo>
                  <a:lnTo>
                    <a:pt x="418" y="745"/>
                  </a:lnTo>
                  <a:lnTo>
                    <a:pt x="418" y="745"/>
                  </a:lnTo>
                  <a:lnTo>
                    <a:pt x="419" y="741"/>
                  </a:lnTo>
                  <a:lnTo>
                    <a:pt x="419" y="745"/>
                  </a:lnTo>
                  <a:lnTo>
                    <a:pt x="420" y="745"/>
                  </a:lnTo>
                  <a:lnTo>
                    <a:pt x="420" y="745"/>
                  </a:lnTo>
                  <a:lnTo>
                    <a:pt x="421" y="745"/>
                  </a:lnTo>
                  <a:lnTo>
                    <a:pt x="421" y="745"/>
                  </a:lnTo>
                  <a:lnTo>
                    <a:pt x="423" y="745"/>
                  </a:lnTo>
                  <a:lnTo>
                    <a:pt x="423" y="745"/>
                  </a:lnTo>
                  <a:lnTo>
                    <a:pt x="423" y="745"/>
                  </a:lnTo>
                  <a:lnTo>
                    <a:pt x="424" y="745"/>
                  </a:lnTo>
                  <a:lnTo>
                    <a:pt x="424" y="745"/>
                  </a:lnTo>
                  <a:lnTo>
                    <a:pt x="426" y="745"/>
                  </a:lnTo>
                  <a:lnTo>
                    <a:pt x="426" y="745"/>
                  </a:lnTo>
                  <a:lnTo>
                    <a:pt x="426" y="745"/>
                  </a:lnTo>
                  <a:lnTo>
                    <a:pt x="428" y="745"/>
                  </a:lnTo>
                  <a:lnTo>
                    <a:pt x="428" y="745"/>
                  </a:lnTo>
                  <a:lnTo>
                    <a:pt x="428" y="745"/>
                  </a:lnTo>
                  <a:lnTo>
                    <a:pt x="429" y="745"/>
                  </a:lnTo>
                  <a:lnTo>
                    <a:pt x="429" y="745"/>
                  </a:lnTo>
                  <a:lnTo>
                    <a:pt x="430" y="745"/>
                  </a:lnTo>
                  <a:lnTo>
                    <a:pt x="430" y="745"/>
                  </a:lnTo>
                  <a:lnTo>
                    <a:pt x="431" y="745"/>
                  </a:lnTo>
                  <a:lnTo>
                    <a:pt x="431" y="745"/>
                  </a:lnTo>
                  <a:lnTo>
                    <a:pt x="432" y="744"/>
                  </a:lnTo>
                  <a:lnTo>
                    <a:pt x="432" y="745"/>
                  </a:lnTo>
                  <a:lnTo>
                    <a:pt x="433" y="745"/>
                  </a:lnTo>
                  <a:lnTo>
                    <a:pt x="433" y="745"/>
                  </a:lnTo>
                  <a:lnTo>
                    <a:pt x="434" y="745"/>
                  </a:lnTo>
                  <a:lnTo>
                    <a:pt x="434" y="745"/>
                  </a:lnTo>
                  <a:lnTo>
                    <a:pt x="435" y="743"/>
                  </a:lnTo>
                  <a:lnTo>
                    <a:pt x="435" y="745"/>
                  </a:lnTo>
                  <a:lnTo>
                    <a:pt x="436" y="745"/>
                  </a:lnTo>
                  <a:lnTo>
                    <a:pt x="436" y="745"/>
                  </a:lnTo>
                  <a:lnTo>
                    <a:pt x="437" y="745"/>
                  </a:lnTo>
                  <a:lnTo>
                    <a:pt x="437" y="745"/>
                  </a:lnTo>
                  <a:lnTo>
                    <a:pt x="438" y="744"/>
                  </a:lnTo>
                  <a:lnTo>
                    <a:pt x="438" y="745"/>
                  </a:lnTo>
                  <a:lnTo>
                    <a:pt x="440" y="745"/>
                  </a:lnTo>
                  <a:lnTo>
                    <a:pt x="440" y="733"/>
                  </a:lnTo>
                  <a:lnTo>
                    <a:pt x="440" y="745"/>
                  </a:lnTo>
                  <a:lnTo>
                    <a:pt x="441" y="739"/>
                  </a:lnTo>
                  <a:lnTo>
                    <a:pt x="441" y="745"/>
                  </a:lnTo>
                  <a:lnTo>
                    <a:pt x="442" y="745"/>
                  </a:lnTo>
                  <a:lnTo>
                    <a:pt x="442" y="745"/>
                  </a:lnTo>
                  <a:lnTo>
                    <a:pt x="443" y="745"/>
                  </a:lnTo>
                  <a:lnTo>
                    <a:pt x="443" y="745"/>
                  </a:lnTo>
                  <a:lnTo>
                    <a:pt x="445" y="745"/>
                  </a:lnTo>
                  <a:lnTo>
                    <a:pt x="445" y="745"/>
                  </a:lnTo>
                  <a:lnTo>
                    <a:pt x="445" y="745"/>
                  </a:lnTo>
                  <a:lnTo>
                    <a:pt x="446" y="745"/>
                  </a:lnTo>
                  <a:lnTo>
                    <a:pt x="446" y="745"/>
                  </a:lnTo>
                  <a:lnTo>
                    <a:pt x="447" y="745"/>
                  </a:lnTo>
                  <a:lnTo>
                    <a:pt x="447" y="745"/>
                  </a:lnTo>
                  <a:lnTo>
                    <a:pt x="448" y="733"/>
                  </a:lnTo>
                  <a:lnTo>
                    <a:pt x="448" y="745"/>
                  </a:lnTo>
                  <a:lnTo>
                    <a:pt x="449" y="745"/>
                  </a:lnTo>
                  <a:lnTo>
                    <a:pt x="449" y="745"/>
                  </a:lnTo>
                  <a:lnTo>
                    <a:pt x="450" y="744"/>
                  </a:lnTo>
                  <a:lnTo>
                    <a:pt x="450" y="745"/>
                  </a:lnTo>
                  <a:lnTo>
                    <a:pt x="451" y="744"/>
                  </a:lnTo>
                  <a:lnTo>
                    <a:pt x="451" y="745"/>
                  </a:lnTo>
                  <a:lnTo>
                    <a:pt x="452" y="740"/>
                  </a:lnTo>
                  <a:lnTo>
                    <a:pt x="452" y="745"/>
                  </a:lnTo>
                  <a:lnTo>
                    <a:pt x="453" y="745"/>
                  </a:lnTo>
                  <a:lnTo>
                    <a:pt x="453" y="745"/>
                  </a:lnTo>
                  <a:lnTo>
                    <a:pt x="454" y="744"/>
                  </a:lnTo>
                  <a:lnTo>
                    <a:pt x="454" y="745"/>
                  </a:lnTo>
                  <a:lnTo>
                    <a:pt x="455" y="745"/>
                  </a:lnTo>
                  <a:lnTo>
                    <a:pt x="455" y="745"/>
                  </a:lnTo>
                  <a:lnTo>
                    <a:pt x="456" y="745"/>
                  </a:lnTo>
                  <a:lnTo>
                    <a:pt x="456" y="745"/>
                  </a:lnTo>
                  <a:lnTo>
                    <a:pt x="459" y="745"/>
                  </a:lnTo>
                  <a:lnTo>
                    <a:pt x="459" y="656"/>
                  </a:lnTo>
                  <a:lnTo>
                    <a:pt x="459" y="745"/>
                  </a:lnTo>
                  <a:lnTo>
                    <a:pt x="460" y="727"/>
                  </a:lnTo>
                  <a:lnTo>
                    <a:pt x="460" y="745"/>
                  </a:lnTo>
                  <a:lnTo>
                    <a:pt x="461" y="741"/>
                  </a:lnTo>
                  <a:lnTo>
                    <a:pt x="461" y="745"/>
                  </a:lnTo>
                  <a:lnTo>
                    <a:pt x="462" y="742"/>
                  </a:lnTo>
                  <a:lnTo>
                    <a:pt x="462" y="745"/>
                  </a:lnTo>
                  <a:lnTo>
                    <a:pt x="463" y="745"/>
                  </a:lnTo>
                  <a:lnTo>
                    <a:pt x="463" y="745"/>
                  </a:lnTo>
                  <a:lnTo>
                    <a:pt x="465" y="745"/>
                  </a:lnTo>
                  <a:lnTo>
                    <a:pt x="465" y="745"/>
                  </a:lnTo>
                  <a:lnTo>
                    <a:pt x="465" y="745"/>
                  </a:lnTo>
                  <a:lnTo>
                    <a:pt x="466" y="745"/>
                  </a:lnTo>
                  <a:lnTo>
                    <a:pt x="466" y="745"/>
                  </a:lnTo>
                  <a:lnTo>
                    <a:pt x="467" y="745"/>
                  </a:lnTo>
                  <a:lnTo>
                    <a:pt x="467" y="745"/>
                  </a:lnTo>
                  <a:lnTo>
                    <a:pt x="468" y="745"/>
                  </a:lnTo>
                  <a:lnTo>
                    <a:pt x="468" y="745"/>
                  </a:lnTo>
                  <a:lnTo>
                    <a:pt x="469" y="745"/>
                  </a:lnTo>
                  <a:lnTo>
                    <a:pt x="469" y="745"/>
                  </a:lnTo>
                  <a:lnTo>
                    <a:pt x="470" y="745"/>
                  </a:lnTo>
                  <a:lnTo>
                    <a:pt x="470" y="745"/>
                  </a:lnTo>
                  <a:lnTo>
                    <a:pt x="471" y="742"/>
                  </a:lnTo>
                  <a:lnTo>
                    <a:pt x="471" y="745"/>
                  </a:lnTo>
                  <a:lnTo>
                    <a:pt x="472" y="743"/>
                  </a:lnTo>
                  <a:lnTo>
                    <a:pt x="472" y="745"/>
                  </a:lnTo>
                  <a:lnTo>
                    <a:pt x="473" y="745"/>
                  </a:lnTo>
                  <a:lnTo>
                    <a:pt x="473" y="745"/>
                  </a:lnTo>
                  <a:lnTo>
                    <a:pt x="474" y="745"/>
                  </a:lnTo>
                  <a:lnTo>
                    <a:pt x="474" y="745"/>
                  </a:lnTo>
                  <a:lnTo>
                    <a:pt x="475" y="745"/>
                  </a:lnTo>
                  <a:lnTo>
                    <a:pt x="475" y="745"/>
                  </a:lnTo>
                  <a:lnTo>
                    <a:pt x="476" y="637"/>
                  </a:lnTo>
                  <a:lnTo>
                    <a:pt x="476" y="745"/>
                  </a:lnTo>
                  <a:lnTo>
                    <a:pt x="477" y="743"/>
                  </a:lnTo>
                  <a:lnTo>
                    <a:pt x="477" y="745"/>
                  </a:lnTo>
                  <a:lnTo>
                    <a:pt x="478" y="735"/>
                  </a:lnTo>
                  <a:lnTo>
                    <a:pt x="478" y="745"/>
                  </a:lnTo>
                  <a:lnTo>
                    <a:pt x="479" y="745"/>
                  </a:lnTo>
                  <a:lnTo>
                    <a:pt x="479" y="745"/>
                  </a:lnTo>
                  <a:lnTo>
                    <a:pt x="480" y="745"/>
                  </a:lnTo>
                  <a:lnTo>
                    <a:pt x="480" y="745"/>
                  </a:lnTo>
                  <a:lnTo>
                    <a:pt x="481" y="745"/>
                  </a:lnTo>
                  <a:lnTo>
                    <a:pt x="481" y="745"/>
                  </a:lnTo>
                  <a:lnTo>
                    <a:pt x="482" y="712"/>
                  </a:lnTo>
                  <a:lnTo>
                    <a:pt x="482" y="745"/>
                  </a:lnTo>
                  <a:lnTo>
                    <a:pt x="483" y="736"/>
                  </a:lnTo>
                  <a:lnTo>
                    <a:pt x="483" y="745"/>
                  </a:lnTo>
                  <a:lnTo>
                    <a:pt x="484" y="742"/>
                  </a:lnTo>
                  <a:lnTo>
                    <a:pt x="484" y="745"/>
                  </a:lnTo>
                  <a:lnTo>
                    <a:pt x="485" y="745"/>
                  </a:lnTo>
                  <a:lnTo>
                    <a:pt x="485" y="745"/>
                  </a:lnTo>
                  <a:lnTo>
                    <a:pt x="486" y="745"/>
                  </a:lnTo>
                  <a:lnTo>
                    <a:pt x="486" y="745"/>
                  </a:lnTo>
                  <a:lnTo>
                    <a:pt x="487" y="745"/>
                  </a:lnTo>
                  <a:lnTo>
                    <a:pt x="487" y="745"/>
                  </a:lnTo>
                  <a:lnTo>
                    <a:pt x="488" y="745"/>
                  </a:lnTo>
                  <a:lnTo>
                    <a:pt x="488" y="745"/>
                  </a:lnTo>
                  <a:lnTo>
                    <a:pt x="489" y="742"/>
                  </a:lnTo>
                  <a:lnTo>
                    <a:pt x="489" y="745"/>
                  </a:lnTo>
                  <a:lnTo>
                    <a:pt x="490" y="744"/>
                  </a:lnTo>
                  <a:lnTo>
                    <a:pt x="490" y="745"/>
                  </a:lnTo>
                  <a:lnTo>
                    <a:pt x="491" y="742"/>
                  </a:lnTo>
                  <a:lnTo>
                    <a:pt x="491" y="745"/>
                  </a:lnTo>
                  <a:lnTo>
                    <a:pt x="492" y="745"/>
                  </a:lnTo>
                  <a:lnTo>
                    <a:pt x="492" y="745"/>
                  </a:lnTo>
                  <a:lnTo>
                    <a:pt x="493" y="738"/>
                  </a:lnTo>
                  <a:lnTo>
                    <a:pt x="493" y="745"/>
                  </a:lnTo>
                  <a:lnTo>
                    <a:pt x="494" y="596"/>
                  </a:lnTo>
                  <a:lnTo>
                    <a:pt x="494" y="745"/>
                  </a:lnTo>
                  <a:lnTo>
                    <a:pt x="495" y="731"/>
                  </a:lnTo>
                  <a:lnTo>
                    <a:pt x="495" y="745"/>
                  </a:lnTo>
                  <a:lnTo>
                    <a:pt x="496" y="735"/>
                  </a:lnTo>
                  <a:lnTo>
                    <a:pt x="496" y="745"/>
                  </a:lnTo>
                  <a:lnTo>
                    <a:pt x="497" y="745"/>
                  </a:lnTo>
                  <a:lnTo>
                    <a:pt x="497" y="745"/>
                  </a:lnTo>
                  <a:lnTo>
                    <a:pt x="498" y="741"/>
                  </a:lnTo>
                  <a:lnTo>
                    <a:pt x="498" y="745"/>
                  </a:lnTo>
                  <a:lnTo>
                    <a:pt x="499" y="744"/>
                  </a:lnTo>
                  <a:lnTo>
                    <a:pt x="499" y="745"/>
                  </a:lnTo>
                  <a:lnTo>
                    <a:pt x="500" y="736"/>
                  </a:lnTo>
                  <a:lnTo>
                    <a:pt x="500" y="745"/>
                  </a:lnTo>
                  <a:lnTo>
                    <a:pt x="501" y="716"/>
                  </a:lnTo>
                  <a:lnTo>
                    <a:pt x="501" y="745"/>
                  </a:lnTo>
                  <a:lnTo>
                    <a:pt x="502" y="744"/>
                  </a:lnTo>
                  <a:lnTo>
                    <a:pt x="502" y="745"/>
                  </a:lnTo>
                  <a:lnTo>
                    <a:pt x="503" y="745"/>
                  </a:lnTo>
                  <a:lnTo>
                    <a:pt x="503" y="745"/>
                  </a:lnTo>
                  <a:lnTo>
                    <a:pt x="504" y="745"/>
                  </a:lnTo>
                  <a:lnTo>
                    <a:pt x="505" y="636"/>
                  </a:lnTo>
                  <a:lnTo>
                    <a:pt x="505" y="745"/>
                  </a:lnTo>
                  <a:lnTo>
                    <a:pt x="506" y="745"/>
                  </a:lnTo>
                  <a:lnTo>
                    <a:pt x="506" y="745"/>
                  </a:lnTo>
                  <a:lnTo>
                    <a:pt x="507" y="743"/>
                  </a:lnTo>
                  <a:lnTo>
                    <a:pt x="507" y="745"/>
                  </a:lnTo>
                  <a:lnTo>
                    <a:pt x="508" y="745"/>
                  </a:lnTo>
                  <a:lnTo>
                    <a:pt x="508" y="745"/>
                  </a:lnTo>
                  <a:lnTo>
                    <a:pt x="509" y="745"/>
                  </a:lnTo>
                  <a:lnTo>
                    <a:pt x="509" y="745"/>
                  </a:lnTo>
                  <a:lnTo>
                    <a:pt x="510" y="745"/>
                  </a:lnTo>
                  <a:lnTo>
                    <a:pt x="510" y="729"/>
                  </a:lnTo>
                  <a:lnTo>
                    <a:pt x="511" y="448"/>
                  </a:lnTo>
                  <a:lnTo>
                    <a:pt x="511" y="745"/>
                  </a:lnTo>
                  <a:lnTo>
                    <a:pt x="512" y="593"/>
                  </a:lnTo>
                  <a:lnTo>
                    <a:pt x="512" y="745"/>
                  </a:lnTo>
                  <a:lnTo>
                    <a:pt x="513" y="741"/>
                  </a:lnTo>
                  <a:lnTo>
                    <a:pt x="513" y="745"/>
                  </a:lnTo>
                  <a:lnTo>
                    <a:pt x="514" y="745"/>
                  </a:lnTo>
                  <a:lnTo>
                    <a:pt x="514" y="745"/>
                  </a:lnTo>
                  <a:lnTo>
                    <a:pt x="515" y="745"/>
                  </a:lnTo>
                  <a:lnTo>
                    <a:pt x="515" y="745"/>
                  </a:lnTo>
                  <a:lnTo>
                    <a:pt x="516" y="745"/>
                  </a:lnTo>
                  <a:lnTo>
                    <a:pt x="516" y="745"/>
                  </a:lnTo>
                  <a:lnTo>
                    <a:pt x="517" y="745"/>
                  </a:lnTo>
                  <a:lnTo>
                    <a:pt x="517" y="745"/>
                  </a:lnTo>
                  <a:lnTo>
                    <a:pt x="518" y="745"/>
                  </a:lnTo>
                  <a:lnTo>
                    <a:pt x="518" y="745"/>
                  </a:lnTo>
                  <a:lnTo>
                    <a:pt x="519" y="745"/>
                  </a:lnTo>
                  <a:lnTo>
                    <a:pt x="519" y="745"/>
                  </a:lnTo>
                  <a:lnTo>
                    <a:pt x="520" y="745"/>
                  </a:lnTo>
                  <a:lnTo>
                    <a:pt x="520" y="745"/>
                  </a:lnTo>
                  <a:lnTo>
                    <a:pt x="521" y="745"/>
                  </a:lnTo>
                  <a:lnTo>
                    <a:pt x="521" y="744"/>
                  </a:lnTo>
                  <a:lnTo>
                    <a:pt x="522" y="0"/>
                  </a:lnTo>
                  <a:lnTo>
                    <a:pt x="522" y="745"/>
                  </a:lnTo>
                  <a:lnTo>
                    <a:pt x="523" y="150"/>
                  </a:lnTo>
                  <a:lnTo>
                    <a:pt x="523" y="745"/>
                  </a:lnTo>
                  <a:lnTo>
                    <a:pt x="525" y="745"/>
                  </a:lnTo>
                  <a:lnTo>
                    <a:pt x="525" y="745"/>
                  </a:lnTo>
                  <a:lnTo>
                    <a:pt x="525" y="745"/>
                  </a:lnTo>
                  <a:lnTo>
                    <a:pt x="532" y="745"/>
                  </a:lnTo>
                  <a:lnTo>
                    <a:pt x="532" y="745"/>
                  </a:lnTo>
                  <a:lnTo>
                    <a:pt x="532" y="745"/>
                  </a:lnTo>
                  <a:lnTo>
                    <a:pt x="533" y="726"/>
                  </a:lnTo>
                  <a:lnTo>
                    <a:pt x="533" y="745"/>
                  </a:lnTo>
                  <a:lnTo>
                    <a:pt x="534" y="741"/>
                  </a:lnTo>
                  <a:lnTo>
                    <a:pt x="534" y="745"/>
                  </a:lnTo>
                  <a:lnTo>
                    <a:pt x="535" y="745"/>
                  </a:lnTo>
                  <a:lnTo>
                    <a:pt x="535" y="745"/>
                  </a:lnTo>
                  <a:lnTo>
                    <a:pt x="536" y="745"/>
                  </a:lnTo>
                  <a:lnTo>
                    <a:pt x="536" y="745"/>
                  </a:lnTo>
                  <a:lnTo>
                    <a:pt x="537" y="745"/>
                  </a:lnTo>
                  <a:lnTo>
                    <a:pt x="537" y="745"/>
                  </a:lnTo>
                  <a:lnTo>
                    <a:pt x="540" y="745"/>
                  </a:lnTo>
                  <a:lnTo>
                    <a:pt x="540" y="745"/>
                  </a:lnTo>
                  <a:lnTo>
                    <a:pt x="540" y="745"/>
                  </a:lnTo>
                  <a:lnTo>
                    <a:pt x="544" y="745"/>
                  </a:lnTo>
                  <a:lnTo>
                    <a:pt x="544" y="745"/>
                  </a:lnTo>
                  <a:lnTo>
                    <a:pt x="544" y="745"/>
                  </a:lnTo>
                  <a:lnTo>
                    <a:pt x="545" y="745"/>
                  </a:lnTo>
                  <a:lnTo>
                    <a:pt x="545" y="745"/>
                  </a:lnTo>
                  <a:lnTo>
                    <a:pt x="549" y="745"/>
                  </a:lnTo>
                  <a:lnTo>
                    <a:pt x="549" y="742"/>
                  </a:lnTo>
                  <a:lnTo>
                    <a:pt x="549" y="745"/>
                  </a:lnTo>
                  <a:lnTo>
                    <a:pt x="550" y="745"/>
                  </a:lnTo>
                  <a:lnTo>
                    <a:pt x="550" y="745"/>
                  </a:lnTo>
                  <a:lnTo>
                    <a:pt x="552" y="745"/>
                  </a:lnTo>
                  <a:lnTo>
                    <a:pt x="552" y="744"/>
                  </a:lnTo>
                  <a:lnTo>
                    <a:pt x="552" y="745"/>
                  </a:lnTo>
                  <a:lnTo>
                    <a:pt x="553" y="745"/>
                  </a:lnTo>
                  <a:lnTo>
                    <a:pt x="553" y="745"/>
                  </a:lnTo>
                  <a:lnTo>
                    <a:pt x="554" y="745"/>
                  </a:lnTo>
                  <a:lnTo>
                    <a:pt x="554" y="745"/>
                  </a:lnTo>
                  <a:lnTo>
                    <a:pt x="555" y="745"/>
                  </a:lnTo>
                  <a:lnTo>
                    <a:pt x="555" y="745"/>
                  </a:lnTo>
                  <a:lnTo>
                    <a:pt x="557" y="745"/>
                  </a:lnTo>
                  <a:lnTo>
                    <a:pt x="557" y="745"/>
                  </a:lnTo>
                  <a:lnTo>
                    <a:pt x="557" y="745"/>
                  </a:lnTo>
                  <a:lnTo>
                    <a:pt x="562" y="745"/>
                  </a:lnTo>
                  <a:lnTo>
                    <a:pt x="562" y="742"/>
                  </a:lnTo>
                  <a:lnTo>
                    <a:pt x="562" y="745"/>
                  </a:lnTo>
                  <a:lnTo>
                    <a:pt x="564" y="745"/>
                  </a:lnTo>
                  <a:lnTo>
                    <a:pt x="564" y="745"/>
                  </a:lnTo>
                  <a:lnTo>
                    <a:pt x="564" y="745"/>
                  </a:lnTo>
                  <a:lnTo>
                    <a:pt x="565" y="745"/>
                  </a:lnTo>
                  <a:lnTo>
                    <a:pt x="565" y="745"/>
                  </a:lnTo>
                  <a:lnTo>
                    <a:pt x="566" y="745"/>
                  </a:lnTo>
                  <a:lnTo>
                    <a:pt x="566" y="745"/>
                  </a:lnTo>
                  <a:lnTo>
                    <a:pt x="567" y="745"/>
                  </a:lnTo>
                  <a:lnTo>
                    <a:pt x="567" y="745"/>
                  </a:lnTo>
                  <a:lnTo>
                    <a:pt x="568" y="745"/>
                  </a:lnTo>
                  <a:lnTo>
                    <a:pt x="568" y="745"/>
                  </a:lnTo>
                  <a:lnTo>
                    <a:pt x="569" y="732"/>
                  </a:lnTo>
                  <a:lnTo>
                    <a:pt x="569" y="745"/>
                  </a:lnTo>
                  <a:lnTo>
                    <a:pt x="570" y="745"/>
                  </a:lnTo>
                  <a:lnTo>
                    <a:pt x="570" y="745"/>
                  </a:lnTo>
                  <a:lnTo>
                    <a:pt x="571" y="740"/>
                  </a:lnTo>
                  <a:lnTo>
                    <a:pt x="571" y="745"/>
                  </a:lnTo>
                  <a:lnTo>
                    <a:pt x="573" y="745"/>
                  </a:lnTo>
                  <a:lnTo>
                    <a:pt x="573" y="745"/>
                  </a:lnTo>
                  <a:lnTo>
                    <a:pt x="573" y="745"/>
                  </a:lnTo>
                  <a:lnTo>
                    <a:pt x="574" y="745"/>
                  </a:lnTo>
                  <a:lnTo>
                    <a:pt x="574" y="745"/>
                  </a:lnTo>
                  <a:lnTo>
                    <a:pt x="575" y="733"/>
                  </a:lnTo>
                  <a:lnTo>
                    <a:pt x="575" y="745"/>
                  </a:lnTo>
                  <a:lnTo>
                    <a:pt x="576" y="741"/>
                  </a:lnTo>
                  <a:lnTo>
                    <a:pt x="576" y="745"/>
                  </a:lnTo>
                  <a:lnTo>
                    <a:pt x="577" y="745"/>
                  </a:lnTo>
                  <a:lnTo>
                    <a:pt x="577" y="745"/>
                  </a:lnTo>
                  <a:lnTo>
                    <a:pt x="580" y="745"/>
                  </a:lnTo>
                  <a:lnTo>
                    <a:pt x="580" y="745"/>
                  </a:lnTo>
                  <a:lnTo>
                    <a:pt x="580" y="745"/>
                  </a:lnTo>
                  <a:lnTo>
                    <a:pt x="581" y="745"/>
                  </a:lnTo>
                  <a:lnTo>
                    <a:pt x="581" y="745"/>
                  </a:lnTo>
                  <a:lnTo>
                    <a:pt x="583" y="745"/>
                  </a:lnTo>
                  <a:lnTo>
                    <a:pt x="583" y="745"/>
                  </a:lnTo>
                  <a:lnTo>
                    <a:pt x="583" y="745"/>
                  </a:lnTo>
                  <a:lnTo>
                    <a:pt x="587" y="745"/>
                  </a:lnTo>
                  <a:lnTo>
                    <a:pt x="587" y="745"/>
                  </a:lnTo>
                  <a:lnTo>
                    <a:pt x="587" y="745"/>
                  </a:lnTo>
                  <a:lnTo>
                    <a:pt x="588" y="745"/>
                  </a:lnTo>
                  <a:lnTo>
                    <a:pt x="588" y="745"/>
                  </a:lnTo>
                  <a:lnTo>
                    <a:pt x="590" y="745"/>
                  </a:lnTo>
                  <a:lnTo>
                    <a:pt x="590" y="740"/>
                  </a:lnTo>
                  <a:lnTo>
                    <a:pt x="590" y="745"/>
                  </a:lnTo>
                  <a:lnTo>
                    <a:pt x="591" y="744"/>
                  </a:lnTo>
                  <a:lnTo>
                    <a:pt x="591" y="745"/>
                  </a:lnTo>
                  <a:lnTo>
                    <a:pt x="592" y="745"/>
                  </a:lnTo>
                  <a:lnTo>
                    <a:pt x="592" y="745"/>
                  </a:lnTo>
                  <a:lnTo>
                    <a:pt x="593" y="745"/>
                  </a:lnTo>
                  <a:lnTo>
                    <a:pt x="593" y="745"/>
                  </a:lnTo>
                  <a:lnTo>
                    <a:pt x="594" y="745"/>
                  </a:lnTo>
                  <a:lnTo>
                    <a:pt x="594" y="745"/>
                  </a:lnTo>
                  <a:lnTo>
                    <a:pt x="597" y="745"/>
                  </a:lnTo>
                  <a:lnTo>
                    <a:pt x="597" y="745"/>
                  </a:lnTo>
                  <a:lnTo>
                    <a:pt x="597" y="745"/>
                  </a:lnTo>
                  <a:lnTo>
                    <a:pt x="598" y="745"/>
                  </a:lnTo>
                  <a:lnTo>
                    <a:pt x="598" y="745"/>
                  </a:lnTo>
                  <a:lnTo>
                    <a:pt x="599" y="745"/>
                  </a:lnTo>
                  <a:lnTo>
                    <a:pt x="599" y="745"/>
                  </a:lnTo>
                  <a:lnTo>
                    <a:pt x="601" y="745"/>
                  </a:lnTo>
                  <a:lnTo>
                    <a:pt x="601" y="745"/>
                  </a:lnTo>
                  <a:lnTo>
                    <a:pt x="601" y="745"/>
                  </a:lnTo>
                  <a:lnTo>
                    <a:pt x="602" y="745"/>
                  </a:lnTo>
                  <a:lnTo>
                    <a:pt x="602" y="745"/>
                  </a:lnTo>
                  <a:lnTo>
                    <a:pt x="603" y="745"/>
                  </a:lnTo>
                  <a:lnTo>
                    <a:pt x="603" y="745"/>
                  </a:lnTo>
                  <a:lnTo>
                    <a:pt x="604" y="745"/>
                  </a:lnTo>
                  <a:lnTo>
                    <a:pt x="604" y="745"/>
                  </a:lnTo>
                  <a:lnTo>
                    <a:pt x="605" y="745"/>
                  </a:lnTo>
                  <a:lnTo>
                    <a:pt x="605" y="745"/>
                  </a:lnTo>
                  <a:lnTo>
                    <a:pt x="609" y="745"/>
                  </a:lnTo>
                  <a:lnTo>
                    <a:pt x="609" y="745"/>
                  </a:lnTo>
                  <a:lnTo>
                    <a:pt x="609" y="745"/>
                  </a:lnTo>
                  <a:lnTo>
                    <a:pt x="611" y="745"/>
                  </a:lnTo>
                  <a:lnTo>
                    <a:pt x="611" y="745"/>
                  </a:lnTo>
                  <a:lnTo>
                    <a:pt x="611" y="745"/>
                  </a:lnTo>
                  <a:lnTo>
                    <a:pt x="612" y="745"/>
                  </a:lnTo>
                  <a:lnTo>
                    <a:pt x="612" y="745"/>
                  </a:lnTo>
                  <a:lnTo>
                    <a:pt x="615" y="745"/>
                  </a:lnTo>
                  <a:lnTo>
                    <a:pt x="615" y="745"/>
                  </a:lnTo>
                  <a:lnTo>
                    <a:pt x="615" y="745"/>
                  </a:lnTo>
                  <a:lnTo>
                    <a:pt x="617" y="745"/>
                  </a:lnTo>
                  <a:lnTo>
                    <a:pt x="617" y="745"/>
                  </a:lnTo>
                  <a:lnTo>
                    <a:pt x="617" y="745"/>
                  </a:lnTo>
                  <a:lnTo>
                    <a:pt x="618" y="745"/>
                  </a:lnTo>
                  <a:lnTo>
                    <a:pt x="618" y="745"/>
                  </a:lnTo>
                  <a:lnTo>
                    <a:pt x="623" y="745"/>
                  </a:lnTo>
                  <a:lnTo>
                    <a:pt x="623" y="745"/>
                  </a:lnTo>
                  <a:lnTo>
                    <a:pt x="623" y="745"/>
                  </a:lnTo>
                  <a:lnTo>
                    <a:pt x="624" y="745"/>
                  </a:lnTo>
                  <a:lnTo>
                    <a:pt x="624" y="745"/>
                  </a:lnTo>
                  <a:lnTo>
                    <a:pt x="625" y="745"/>
                  </a:lnTo>
                  <a:lnTo>
                    <a:pt x="625" y="745"/>
                  </a:lnTo>
                  <a:lnTo>
                    <a:pt x="636" y="745"/>
                  </a:lnTo>
                  <a:lnTo>
                    <a:pt x="636" y="745"/>
                  </a:lnTo>
                  <a:lnTo>
                    <a:pt x="636" y="745"/>
                  </a:lnTo>
                  <a:lnTo>
                    <a:pt x="637" y="745"/>
                  </a:lnTo>
                  <a:lnTo>
                    <a:pt x="637" y="745"/>
                  </a:lnTo>
                  <a:lnTo>
                    <a:pt x="638" y="745"/>
                  </a:lnTo>
                  <a:lnTo>
                    <a:pt x="638" y="745"/>
                  </a:lnTo>
                  <a:lnTo>
                    <a:pt x="640" y="745"/>
                  </a:lnTo>
                  <a:lnTo>
                    <a:pt x="640" y="745"/>
                  </a:lnTo>
                  <a:lnTo>
                    <a:pt x="640" y="745"/>
                  </a:lnTo>
                  <a:lnTo>
                    <a:pt x="643" y="745"/>
                  </a:lnTo>
                  <a:lnTo>
                    <a:pt x="643" y="745"/>
                  </a:lnTo>
                  <a:lnTo>
                    <a:pt x="643" y="745"/>
                  </a:lnTo>
                  <a:lnTo>
                    <a:pt x="644" y="745"/>
                  </a:lnTo>
                  <a:lnTo>
                    <a:pt x="644" y="745"/>
                  </a:lnTo>
                  <a:lnTo>
                    <a:pt x="653" y="745"/>
                  </a:lnTo>
                  <a:lnTo>
                    <a:pt x="653" y="745"/>
                  </a:lnTo>
                  <a:lnTo>
                    <a:pt x="653" y="745"/>
                  </a:lnTo>
                  <a:lnTo>
                    <a:pt x="656" y="745"/>
                  </a:lnTo>
                  <a:lnTo>
                    <a:pt x="656" y="745"/>
                  </a:lnTo>
                  <a:lnTo>
                    <a:pt x="656" y="745"/>
                  </a:lnTo>
                  <a:lnTo>
                    <a:pt x="662" y="745"/>
                  </a:lnTo>
                  <a:lnTo>
                    <a:pt x="662" y="745"/>
                  </a:lnTo>
                  <a:lnTo>
                    <a:pt x="662" y="745"/>
                  </a:lnTo>
                  <a:lnTo>
                    <a:pt x="663" y="745"/>
                  </a:lnTo>
                  <a:lnTo>
                    <a:pt x="663" y="745"/>
                  </a:lnTo>
                  <a:lnTo>
                    <a:pt x="665" y="745"/>
                  </a:lnTo>
                  <a:lnTo>
                    <a:pt x="665" y="745"/>
                  </a:lnTo>
                  <a:lnTo>
                    <a:pt x="665" y="745"/>
                  </a:lnTo>
                  <a:lnTo>
                    <a:pt x="667" y="745"/>
                  </a:lnTo>
                  <a:lnTo>
                    <a:pt x="667" y="745"/>
                  </a:lnTo>
                  <a:lnTo>
                    <a:pt x="667" y="745"/>
                  </a:lnTo>
                  <a:lnTo>
                    <a:pt x="668" y="745"/>
                  </a:lnTo>
                  <a:lnTo>
                    <a:pt x="668" y="745"/>
                  </a:lnTo>
                  <a:lnTo>
                    <a:pt x="669" y="743"/>
                  </a:lnTo>
                  <a:lnTo>
                    <a:pt x="669" y="745"/>
                  </a:lnTo>
                  <a:lnTo>
                    <a:pt x="670" y="745"/>
                  </a:lnTo>
                  <a:lnTo>
                    <a:pt x="670" y="745"/>
                  </a:lnTo>
                  <a:lnTo>
                    <a:pt x="671" y="745"/>
                  </a:lnTo>
                  <a:lnTo>
                    <a:pt x="671" y="745"/>
                  </a:lnTo>
                  <a:lnTo>
                    <a:pt x="674" y="745"/>
                  </a:lnTo>
                  <a:lnTo>
                    <a:pt x="674" y="745"/>
                  </a:lnTo>
                  <a:lnTo>
                    <a:pt x="674" y="745"/>
                  </a:lnTo>
                  <a:lnTo>
                    <a:pt x="677" y="745"/>
                  </a:lnTo>
                  <a:lnTo>
                    <a:pt x="677" y="745"/>
                  </a:lnTo>
                  <a:lnTo>
                    <a:pt x="677" y="745"/>
                  </a:lnTo>
                  <a:lnTo>
                    <a:pt x="679" y="745"/>
                  </a:lnTo>
                  <a:lnTo>
                    <a:pt x="679" y="745"/>
                  </a:lnTo>
                  <a:lnTo>
                    <a:pt x="679" y="745"/>
                  </a:lnTo>
                  <a:lnTo>
                    <a:pt x="681" y="745"/>
                  </a:lnTo>
                  <a:lnTo>
                    <a:pt x="681" y="745"/>
                  </a:lnTo>
                  <a:lnTo>
                    <a:pt x="681" y="745"/>
                  </a:lnTo>
                  <a:lnTo>
                    <a:pt x="682" y="745"/>
                  </a:lnTo>
                  <a:lnTo>
                    <a:pt x="682" y="745"/>
                  </a:lnTo>
                  <a:lnTo>
                    <a:pt x="683" y="745"/>
                  </a:lnTo>
                  <a:lnTo>
                    <a:pt x="683" y="745"/>
                  </a:lnTo>
                  <a:lnTo>
                    <a:pt x="685" y="745"/>
                  </a:lnTo>
                  <a:lnTo>
                    <a:pt x="685" y="745"/>
                  </a:lnTo>
                  <a:lnTo>
                    <a:pt x="685" y="745"/>
                  </a:lnTo>
                  <a:lnTo>
                    <a:pt x="686" y="745"/>
                  </a:lnTo>
                  <a:lnTo>
                    <a:pt x="686" y="745"/>
                  </a:lnTo>
                  <a:lnTo>
                    <a:pt x="687" y="745"/>
                  </a:lnTo>
                  <a:lnTo>
                    <a:pt x="687" y="745"/>
                  </a:lnTo>
                  <a:lnTo>
                    <a:pt x="690" y="745"/>
                  </a:lnTo>
                  <a:lnTo>
                    <a:pt x="690" y="732"/>
                  </a:lnTo>
                  <a:lnTo>
                    <a:pt x="690" y="745"/>
                  </a:lnTo>
                  <a:lnTo>
                    <a:pt x="693" y="745"/>
                  </a:lnTo>
                  <a:lnTo>
                    <a:pt x="693" y="745"/>
                  </a:lnTo>
                  <a:lnTo>
                    <a:pt x="693" y="745"/>
                  </a:lnTo>
                  <a:lnTo>
                    <a:pt x="695" y="745"/>
                  </a:lnTo>
                  <a:lnTo>
                    <a:pt x="695" y="745"/>
                  </a:lnTo>
                  <a:lnTo>
                    <a:pt x="695" y="745"/>
                  </a:lnTo>
                  <a:lnTo>
                    <a:pt x="699" y="745"/>
                  </a:lnTo>
                  <a:lnTo>
                    <a:pt x="699" y="745"/>
                  </a:lnTo>
                  <a:lnTo>
                    <a:pt x="699" y="745"/>
                  </a:lnTo>
                  <a:lnTo>
                    <a:pt x="700" y="745"/>
                  </a:lnTo>
                  <a:lnTo>
                    <a:pt x="700" y="745"/>
                  </a:lnTo>
                  <a:lnTo>
                    <a:pt x="701" y="745"/>
                  </a:lnTo>
                  <a:lnTo>
                    <a:pt x="701" y="745"/>
                  </a:lnTo>
                  <a:lnTo>
                    <a:pt x="702" y="745"/>
                  </a:lnTo>
                  <a:lnTo>
                    <a:pt x="702" y="745"/>
                  </a:lnTo>
                  <a:lnTo>
                    <a:pt x="704" y="745"/>
                  </a:lnTo>
                  <a:lnTo>
                    <a:pt x="704" y="745"/>
                  </a:lnTo>
                  <a:lnTo>
                    <a:pt x="704" y="745"/>
                  </a:lnTo>
                  <a:lnTo>
                    <a:pt x="705" y="745"/>
                  </a:lnTo>
                  <a:lnTo>
                    <a:pt x="705" y="745"/>
                  </a:lnTo>
                  <a:lnTo>
                    <a:pt x="708" y="745"/>
                  </a:lnTo>
                  <a:lnTo>
                    <a:pt x="708" y="745"/>
                  </a:lnTo>
                  <a:lnTo>
                    <a:pt x="708" y="745"/>
                  </a:lnTo>
                  <a:lnTo>
                    <a:pt x="709" y="745"/>
                  </a:lnTo>
                  <a:lnTo>
                    <a:pt x="709" y="745"/>
                  </a:lnTo>
                  <a:lnTo>
                    <a:pt x="711" y="745"/>
                  </a:lnTo>
                  <a:lnTo>
                    <a:pt x="711" y="745"/>
                  </a:lnTo>
                  <a:lnTo>
                    <a:pt x="711" y="745"/>
                  </a:lnTo>
                  <a:lnTo>
                    <a:pt x="712" y="745"/>
                  </a:lnTo>
                  <a:lnTo>
                    <a:pt x="712" y="745"/>
                  </a:lnTo>
                  <a:lnTo>
                    <a:pt x="713" y="741"/>
                  </a:lnTo>
                  <a:lnTo>
                    <a:pt x="713" y="745"/>
                  </a:lnTo>
                  <a:lnTo>
                    <a:pt x="714" y="744"/>
                  </a:lnTo>
                  <a:lnTo>
                    <a:pt x="714" y="745"/>
                  </a:lnTo>
                  <a:lnTo>
                    <a:pt x="715" y="745"/>
                  </a:lnTo>
                  <a:lnTo>
                    <a:pt x="715" y="745"/>
                  </a:lnTo>
                  <a:lnTo>
                    <a:pt x="718" y="745"/>
                  </a:lnTo>
                  <a:lnTo>
                    <a:pt x="718" y="742"/>
                  </a:lnTo>
                  <a:lnTo>
                    <a:pt x="718" y="745"/>
                  </a:lnTo>
                  <a:lnTo>
                    <a:pt x="719" y="745"/>
                  </a:lnTo>
                  <a:lnTo>
                    <a:pt x="719" y="745"/>
                  </a:lnTo>
                  <a:lnTo>
                    <a:pt x="720" y="744"/>
                  </a:lnTo>
                  <a:lnTo>
                    <a:pt x="720" y="745"/>
                  </a:lnTo>
                  <a:lnTo>
                    <a:pt x="721" y="745"/>
                  </a:lnTo>
                  <a:lnTo>
                    <a:pt x="721" y="745"/>
                  </a:lnTo>
                  <a:lnTo>
                    <a:pt x="722" y="745"/>
                  </a:lnTo>
                  <a:lnTo>
                    <a:pt x="722" y="745"/>
                  </a:lnTo>
                  <a:lnTo>
                    <a:pt x="723" y="745"/>
                  </a:lnTo>
                  <a:lnTo>
                    <a:pt x="723" y="745"/>
                  </a:lnTo>
                  <a:lnTo>
                    <a:pt x="724" y="744"/>
                  </a:lnTo>
                  <a:lnTo>
                    <a:pt x="724" y="745"/>
                  </a:lnTo>
                  <a:lnTo>
                    <a:pt x="725" y="745"/>
                  </a:lnTo>
                  <a:lnTo>
                    <a:pt x="725" y="745"/>
                  </a:lnTo>
                  <a:lnTo>
                    <a:pt x="726" y="745"/>
                  </a:lnTo>
                  <a:lnTo>
                    <a:pt x="726" y="745"/>
                  </a:lnTo>
                  <a:lnTo>
                    <a:pt x="727" y="745"/>
                  </a:lnTo>
                  <a:lnTo>
                    <a:pt x="727" y="745"/>
                  </a:lnTo>
                  <a:lnTo>
                    <a:pt x="728" y="745"/>
                  </a:lnTo>
                  <a:lnTo>
                    <a:pt x="728" y="745"/>
                  </a:lnTo>
                  <a:lnTo>
                    <a:pt x="729" y="745"/>
                  </a:lnTo>
                  <a:lnTo>
                    <a:pt x="729" y="745"/>
                  </a:lnTo>
                  <a:lnTo>
                    <a:pt x="730" y="745"/>
                  </a:lnTo>
                  <a:lnTo>
                    <a:pt x="730" y="745"/>
                  </a:lnTo>
                  <a:lnTo>
                    <a:pt x="731" y="745"/>
                  </a:lnTo>
                  <a:lnTo>
                    <a:pt x="731" y="745"/>
                  </a:lnTo>
                  <a:lnTo>
                    <a:pt x="732" y="745"/>
                  </a:lnTo>
                  <a:lnTo>
                    <a:pt x="732" y="745"/>
                  </a:lnTo>
                  <a:lnTo>
                    <a:pt x="733" y="743"/>
                  </a:lnTo>
                  <a:lnTo>
                    <a:pt x="733" y="745"/>
                  </a:lnTo>
                  <a:lnTo>
                    <a:pt x="735" y="745"/>
                  </a:lnTo>
                  <a:lnTo>
                    <a:pt x="735" y="745"/>
                  </a:lnTo>
                  <a:lnTo>
                    <a:pt x="735" y="745"/>
                  </a:lnTo>
                  <a:lnTo>
                    <a:pt x="736" y="745"/>
                  </a:lnTo>
                  <a:lnTo>
                    <a:pt x="736" y="745"/>
                  </a:lnTo>
                  <a:lnTo>
                    <a:pt x="737" y="745"/>
                  </a:lnTo>
                  <a:lnTo>
                    <a:pt x="737" y="745"/>
                  </a:lnTo>
                  <a:lnTo>
                    <a:pt x="738" y="745"/>
                  </a:lnTo>
                  <a:lnTo>
                    <a:pt x="738" y="745"/>
                  </a:lnTo>
                  <a:lnTo>
                    <a:pt x="740" y="745"/>
                  </a:lnTo>
                  <a:lnTo>
                    <a:pt x="740" y="745"/>
                  </a:lnTo>
                  <a:lnTo>
                    <a:pt x="740" y="745"/>
                  </a:lnTo>
                  <a:lnTo>
                    <a:pt x="741" y="745"/>
                  </a:lnTo>
                  <a:lnTo>
                    <a:pt x="741" y="745"/>
                  </a:lnTo>
                  <a:lnTo>
                    <a:pt x="744" y="745"/>
                  </a:lnTo>
                  <a:lnTo>
                    <a:pt x="744" y="745"/>
                  </a:lnTo>
                  <a:lnTo>
                    <a:pt x="744" y="745"/>
                  </a:lnTo>
                  <a:lnTo>
                    <a:pt x="745" y="742"/>
                  </a:lnTo>
                  <a:lnTo>
                    <a:pt x="745" y="745"/>
                  </a:lnTo>
                  <a:lnTo>
                    <a:pt x="746" y="740"/>
                  </a:lnTo>
                  <a:lnTo>
                    <a:pt x="746" y="745"/>
                  </a:lnTo>
                  <a:lnTo>
                    <a:pt x="747" y="745"/>
                  </a:lnTo>
                  <a:lnTo>
                    <a:pt x="747" y="745"/>
                  </a:lnTo>
                  <a:lnTo>
                    <a:pt x="749" y="745"/>
                  </a:lnTo>
                  <a:lnTo>
                    <a:pt x="749" y="745"/>
                  </a:lnTo>
                  <a:lnTo>
                    <a:pt x="749" y="745"/>
                  </a:lnTo>
                  <a:lnTo>
                    <a:pt x="752" y="745"/>
                  </a:lnTo>
                  <a:lnTo>
                    <a:pt x="752" y="745"/>
                  </a:lnTo>
                  <a:lnTo>
                    <a:pt x="752" y="745"/>
                  </a:lnTo>
                  <a:lnTo>
                    <a:pt x="753" y="745"/>
                  </a:lnTo>
                  <a:lnTo>
                    <a:pt x="753" y="745"/>
                  </a:lnTo>
                  <a:lnTo>
                    <a:pt x="754" y="745"/>
                  </a:lnTo>
                  <a:lnTo>
                    <a:pt x="754" y="745"/>
                  </a:lnTo>
                  <a:lnTo>
                    <a:pt x="755" y="744"/>
                  </a:lnTo>
                  <a:lnTo>
                    <a:pt x="755" y="745"/>
                  </a:lnTo>
                  <a:lnTo>
                    <a:pt x="757" y="745"/>
                  </a:lnTo>
                  <a:lnTo>
                    <a:pt x="757" y="745"/>
                  </a:lnTo>
                  <a:lnTo>
                    <a:pt x="757" y="745"/>
                  </a:lnTo>
                  <a:lnTo>
                    <a:pt x="758" y="745"/>
                  </a:lnTo>
                  <a:lnTo>
                    <a:pt x="758" y="741"/>
                  </a:lnTo>
                  <a:lnTo>
                    <a:pt x="759" y="745"/>
                  </a:lnTo>
                  <a:lnTo>
                    <a:pt x="759" y="745"/>
                  </a:lnTo>
                  <a:lnTo>
                    <a:pt x="761" y="745"/>
                  </a:lnTo>
                  <a:lnTo>
                    <a:pt x="761" y="745"/>
                  </a:lnTo>
                  <a:lnTo>
                    <a:pt x="761" y="745"/>
                  </a:lnTo>
                  <a:lnTo>
                    <a:pt x="765" y="745"/>
                  </a:lnTo>
                  <a:lnTo>
                    <a:pt x="765" y="745"/>
                  </a:lnTo>
                  <a:lnTo>
                    <a:pt x="765" y="745"/>
                  </a:lnTo>
                  <a:lnTo>
                    <a:pt x="766" y="745"/>
                  </a:lnTo>
                  <a:lnTo>
                    <a:pt x="766" y="745"/>
                  </a:lnTo>
                  <a:lnTo>
                    <a:pt x="767" y="735"/>
                  </a:lnTo>
                  <a:lnTo>
                    <a:pt x="767" y="745"/>
                  </a:lnTo>
                  <a:lnTo>
                    <a:pt x="768" y="745"/>
                  </a:lnTo>
                  <a:lnTo>
                    <a:pt x="768" y="745"/>
                  </a:lnTo>
                  <a:lnTo>
                    <a:pt x="769" y="745"/>
                  </a:lnTo>
                  <a:lnTo>
                    <a:pt x="769" y="745"/>
                  </a:lnTo>
                  <a:lnTo>
                    <a:pt x="772" y="745"/>
                  </a:lnTo>
                  <a:lnTo>
                    <a:pt x="772" y="745"/>
                  </a:lnTo>
                  <a:lnTo>
                    <a:pt x="772" y="745"/>
                  </a:lnTo>
                  <a:lnTo>
                    <a:pt x="773" y="745"/>
                  </a:lnTo>
                  <a:lnTo>
                    <a:pt x="773" y="745"/>
                  </a:lnTo>
                  <a:lnTo>
                    <a:pt x="774" y="745"/>
                  </a:lnTo>
                  <a:lnTo>
                    <a:pt x="774" y="745"/>
                  </a:lnTo>
                  <a:lnTo>
                    <a:pt x="775" y="745"/>
                  </a:lnTo>
                  <a:lnTo>
                    <a:pt x="775" y="745"/>
                  </a:lnTo>
                  <a:lnTo>
                    <a:pt x="776" y="745"/>
                  </a:lnTo>
                  <a:lnTo>
                    <a:pt x="776" y="745"/>
                  </a:lnTo>
                  <a:lnTo>
                    <a:pt x="778" y="745"/>
                  </a:lnTo>
                  <a:lnTo>
                    <a:pt x="778" y="745"/>
                  </a:lnTo>
                  <a:lnTo>
                    <a:pt x="778" y="745"/>
                  </a:lnTo>
                  <a:lnTo>
                    <a:pt x="779" y="745"/>
                  </a:lnTo>
                  <a:lnTo>
                    <a:pt x="779" y="745"/>
                  </a:lnTo>
                  <a:lnTo>
                    <a:pt x="784" y="745"/>
                  </a:lnTo>
                  <a:lnTo>
                    <a:pt x="784" y="745"/>
                  </a:lnTo>
                  <a:lnTo>
                    <a:pt x="784" y="745"/>
                  </a:lnTo>
                  <a:lnTo>
                    <a:pt x="786" y="745"/>
                  </a:lnTo>
                  <a:lnTo>
                    <a:pt x="786" y="745"/>
                  </a:lnTo>
                  <a:lnTo>
                    <a:pt x="786" y="745"/>
                  </a:lnTo>
                  <a:lnTo>
                    <a:pt x="788" y="745"/>
                  </a:lnTo>
                  <a:lnTo>
                    <a:pt x="788" y="745"/>
                  </a:lnTo>
                  <a:lnTo>
                    <a:pt x="788" y="745"/>
                  </a:lnTo>
                  <a:lnTo>
                    <a:pt x="789" y="745"/>
                  </a:lnTo>
                  <a:lnTo>
                    <a:pt x="789" y="745"/>
                  </a:lnTo>
                  <a:lnTo>
                    <a:pt x="790" y="745"/>
                  </a:lnTo>
                  <a:lnTo>
                    <a:pt x="790" y="745"/>
                  </a:lnTo>
                  <a:lnTo>
                    <a:pt x="792" y="745"/>
                  </a:lnTo>
                  <a:lnTo>
                    <a:pt x="792" y="745"/>
                  </a:lnTo>
                  <a:lnTo>
                    <a:pt x="792" y="745"/>
                  </a:lnTo>
                  <a:lnTo>
                    <a:pt x="794" y="745"/>
                  </a:lnTo>
                  <a:lnTo>
                    <a:pt x="794" y="745"/>
                  </a:lnTo>
                  <a:lnTo>
                    <a:pt x="794" y="745"/>
                  </a:lnTo>
                  <a:lnTo>
                    <a:pt x="795" y="745"/>
                  </a:lnTo>
                  <a:lnTo>
                    <a:pt x="795" y="745"/>
                  </a:lnTo>
                  <a:lnTo>
                    <a:pt x="798" y="745"/>
                  </a:lnTo>
                  <a:lnTo>
                    <a:pt x="798" y="745"/>
                  </a:lnTo>
                  <a:lnTo>
                    <a:pt x="798" y="745"/>
                  </a:lnTo>
                  <a:lnTo>
                    <a:pt x="801" y="745"/>
                  </a:lnTo>
                  <a:lnTo>
                    <a:pt x="801" y="745"/>
                  </a:lnTo>
                  <a:lnTo>
                    <a:pt x="801" y="745"/>
                  </a:lnTo>
                  <a:lnTo>
                    <a:pt x="803" y="745"/>
                  </a:lnTo>
                  <a:lnTo>
                    <a:pt x="803" y="745"/>
                  </a:lnTo>
                  <a:lnTo>
                    <a:pt x="803" y="745"/>
                  </a:lnTo>
                  <a:lnTo>
                    <a:pt x="804" y="745"/>
                  </a:lnTo>
                  <a:lnTo>
                    <a:pt x="804" y="745"/>
                  </a:lnTo>
                  <a:lnTo>
                    <a:pt x="806" y="745"/>
                  </a:lnTo>
                  <a:lnTo>
                    <a:pt x="806" y="745"/>
                  </a:lnTo>
                  <a:lnTo>
                    <a:pt x="806" y="745"/>
                  </a:lnTo>
                  <a:lnTo>
                    <a:pt x="807" y="745"/>
                  </a:lnTo>
                  <a:lnTo>
                    <a:pt x="807" y="745"/>
                  </a:lnTo>
                  <a:lnTo>
                    <a:pt x="810" y="745"/>
                  </a:lnTo>
                  <a:lnTo>
                    <a:pt x="810" y="745"/>
                  </a:lnTo>
                  <a:lnTo>
                    <a:pt x="810" y="745"/>
                  </a:lnTo>
                  <a:lnTo>
                    <a:pt x="811" y="745"/>
                  </a:lnTo>
                  <a:lnTo>
                    <a:pt x="811" y="745"/>
                  </a:lnTo>
                  <a:lnTo>
                    <a:pt x="812" y="745"/>
                  </a:lnTo>
                  <a:lnTo>
                    <a:pt x="812" y="745"/>
                  </a:lnTo>
                  <a:lnTo>
                    <a:pt x="813" y="745"/>
                  </a:lnTo>
                  <a:lnTo>
                    <a:pt x="813" y="745"/>
                  </a:lnTo>
                  <a:lnTo>
                    <a:pt x="816" y="745"/>
                  </a:lnTo>
                  <a:lnTo>
                    <a:pt x="816" y="745"/>
                  </a:lnTo>
                  <a:lnTo>
                    <a:pt x="816" y="745"/>
                  </a:lnTo>
                  <a:lnTo>
                    <a:pt x="817" y="745"/>
                  </a:lnTo>
                  <a:lnTo>
                    <a:pt x="817" y="745"/>
                  </a:lnTo>
                  <a:lnTo>
                    <a:pt x="820" y="745"/>
                  </a:lnTo>
                  <a:lnTo>
                    <a:pt x="820" y="745"/>
                  </a:lnTo>
                  <a:lnTo>
                    <a:pt x="820" y="745"/>
                  </a:lnTo>
                  <a:lnTo>
                    <a:pt x="823" y="745"/>
                  </a:lnTo>
                  <a:lnTo>
                    <a:pt x="823" y="745"/>
                  </a:lnTo>
                  <a:lnTo>
                    <a:pt x="823" y="745"/>
                  </a:lnTo>
                  <a:lnTo>
                    <a:pt x="824" y="745"/>
                  </a:lnTo>
                  <a:lnTo>
                    <a:pt x="824" y="745"/>
                  </a:lnTo>
                  <a:lnTo>
                    <a:pt x="826" y="745"/>
                  </a:lnTo>
                  <a:lnTo>
                    <a:pt x="826" y="745"/>
                  </a:lnTo>
                  <a:lnTo>
                    <a:pt x="826" y="745"/>
                  </a:lnTo>
                  <a:lnTo>
                    <a:pt x="827" y="745"/>
                  </a:lnTo>
                  <a:lnTo>
                    <a:pt x="827" y="745"/>
                  </a:lnTo>
                  <a:lnTo>
                    <a:pt x="828" y="745"/>
                  </a:lnTo>
                  <a:lnTo>
                    <a:pt x="828" y="745"/>
                  </a:lnTo>
                  <a:lnTo>
                    <a:pt x="829" y="745"/>
                  </a:lnTo>
                  <a:lnTo>
                    <a:pt x="829" y="745"/>
                  </a:lnTo>
                  <a:lnTo>
                    <a:pt x="830" y="745"/>
                  </a:lnTo>
                  <a:lnTo>
                    <a:pt x="830" y="745"/>
                  </a:lnTo>
                  <a:lnTo>
                    <a:pt x="833" y="745"/>
                  </a:lnTo>
                  <a:lnTo>
                    <a:pt x="833" y="745"/>
                  </a:lnTo>
                  <a:lnTo>
                    <a:pt x="833" y="745"/>
                  </a:lnTo>
                  <a:lnTo>
                    <a:pt x="834" y="745"/>
                  </a:lnTo>
                  <a:lnTo>
                    <a:pt x="834" y="745"/>
                  </a:lnTo>
                  <a:lnTo>
                    <a:pt x="836" y="745"/>
                  </a:lnTo>
                  <a:lnTo>
                    <a:pt x="836" y="745"/>
                  </a:lnTo>
                  <a:lnTo>
                    <a:pt x="836" y="745"/>
                  </a:lnTo>
                  <a:lnTo>
                    <a:pt x="837" y="745"/>
                  </a:lnTo>
                  <a:lnTo>
                    <a:pt x="837" y="745"/>
                  </a:lnTo>
                  <a:lnTo>
                    <a:pt x="838" y="745"/>
                  </a:lnTo>
                  <a:lnTo>
                    <a:pt x="838" y="745"/>
                  </a:lnTo>
                  <a:lnTo>
                    <a:pt x="839" y="745"/>
                  </a:lnTo>
                  <a:lnTo>
                    <a:pt x="839" y="745"/>
                  </a:lnTo>
                  <a:lnTo>
                    <a:pt x="840" y="745"/>
                  </a:lnTo>
                  <a:lnTo>
                    <a:pt x="840" y="745"/>
                  </a:lnTo>
                  <a:lnTo>
                    <a:pt x="842" y="745"/>
                  </a:lnTo>
                  <a:lnTo>
                    <a:pt x="842" y="745"/>
                  </a:lnTo>
                  <a:lnTo>
                    <a:pt x="842" y="745"/>
                  </a:lnTo>
                  <a:lnTo>
                    <a:pt x="845" y="745"/>
                  </a:lnTo>
                  <a:lnTo>
                    <a:pt x="845" y="745"/>
                  </a:lnTo>
                  <a:lnTo>
                    <a:pt x="845" y="745"/>
                  </a:lnTo>
                  <a:lnTo>
                    <a:pt x="846" y="745"/>
                  </a:lnTo>
                  <a:lnTo>
                    <a:pt x="846" y="745"/>
                  </a:lnTo>
                  <a:lnTo>
                    <a:pt x="848" y="745"/>
                  </a:lnTo>
                  <a:lnTo>
                    <a:pt x="848" y="745"/>
                  </a:lnTo>
                  <a:lnTo>
                    <a:pt x="848" y="745"/>
                  </a:lnTo>
                  <a:lnTo>
                    <a:pt x="849" y="745"/>
                  </a:lnTo>
                  <a:lnTo>
                    <a:pt x="849" y="745"/>
                  </a:lnTo>
                  <a:lnTo>
                    <a:pt x="850" y="745"/>
                  </a:lnTo>
                  <a:lnTo>
                    <a:pt x="850" y="745"/>
                  </a:lnTo>
                  <a:lnTo>
                    <a:pt x="851" y="745"/>
                  </a:lnTo>
                  <a:lnTo>
                    <a:pt x="851" y="745"/>
                  </a:lnTo>
                  <a:lnTo>
                    <a:pt x="852" y="745"/>
                  </a:lnTo>
                  <a:lnTo>
                    <a:pt x="852" y="745"/>
                  </a:lnTo>
                  <a:lnTo>
                    <a:pt x="853" y="717"/>
                  </a:lnTo>
                  <a:lnTo>
                    <a:pt x="853" y="745"/>
                  </a:lnTo>
                  <a:lnTo>
                    <a:pt x="854" y="745"/>
                  </a:lnTo>
                  <a:lnTo>
                    <a:pt x="854" y="745"/>
                  </a:lnTo>
                  <a:lnTo>
                    <a:pt x="855" y="745"/>
                  </a:lnTo>
                  <a:lnTo>
                    <a:pt x="855" y="745"/>
                  </a:lnTo>
                  <a:lnTo>
                    <a:pt x="856" y="745"/>
                  </a:lnTo>
                  <a:lnTo>
                    <a:pt x="856" y="745"/>
                  </a:lnTo>
                  <a:lnTo>
                    <a:pt x="857" y="745"/>
                  </a:lnTo>
                  <a:lnTo>
                    <a:pt x="857" y="745"/>
                  </a:lnTo>
                  <a:lnTo>
                    <a:pt x="859" y="745"/>
                  </a:lnTo>
                  <a:lnTo>
                    <a:pt x="859" y="745"/>
                  </a:lnTo>
                  <a:lnTo>
                    <a:pt x="859" y="745"/>
                  </a:lnTo>
                  <a:lnTo>
                    <a:pt x="860" y="745"/>
                  </a:lnTo>
                  <a:lnTo>
                    <a:pt x="860" y="745"/>
                  </a:lnTo>
                  <a:lnTo>
                    <a:pt x="861" y="745"/>
                  </a:lnTo>
                  <a:lnTo>
                    <a:pt x="861" y="745"/>
                  </a:lnTo>
                  <a:lnTo>
                    <a:pt x="862" y="745"/>
                  </a:lnTo>
                  <a:lnTo>
                    <a:pt x="862" y="745"/>
                  </a:lnTo>
                  <a:lnTo>
                    <a:pt x="864" y="745"/>
                  </a:lnTo>
                  <a:lnTo>
                    <a:pt x="864" y="745"/>
                  </a:lnTo>
                  <a:lnTo>
                    <a:pt x="864" y="745"/>
                  </a:lnTo>
                  <a:lnTo>
                    <a:pt x="865" y="745"/>
                  </a:lnTo>
                  <a:lnTo>
                    <a:pt x="865" y="745"/>
                  </a:lnTo>
                  <a:lnTo>
                    <a:pt x="866" y="745"/>
                  </a:lnTo>
                  <a:lnTo>
                    <a:pt x="866" y="745"/>
                  </a:lnTo>
                  <a:lnTo>
                    <a:pt x="867" y="745"/>
                  </a:lnTo>
                  <a:lnTo>
                    <a:pt x="867" y="745"/>
                  </a:lnTo>
                  <a:lnTo>
                    <a:pt x="871" y="745"/>
                  </a:lnTo>
                  <a:lnTo>
                    <a:pt x="871" y="745"/>
                  </a:lnTo>
                  <a:lnTo>
                    <a:pt x="871" y="745"/>
                  </a:lnTo>
                  <a:lnTo>
                    <a:pt x="872" y="745"/>
                  </a:lnTo>
                  <a:lnTo>
                    <a:pt x="872" y="745"/>
                  </a:lnTo>
                  <a:lnTo>
                    <a:pt x="873" y="745"/>
                  </a:lnTo>
                  <a:lnTo>
                    <a:pt x="873" y="745"/>
                  </a:lnTo>
                  <a:lnTo>
                    <a:pt x="874" y="745"/>
                  </a:lnTo>
                  <a:lnTo>
                    <a:pt x="874" y="745"/>
                  </a:lnTo>
                  <a:lnTo>
                    <a:pt x="875" y="745"/>
                  </a:lnTo>
                  <a:lnTo>
                    <a:pt x="875" y="745"/>
                  </a:lnTo>
                  <a:lnTo>
                    <a:pt x="876" y="735"/>
                  </a:lnTo>
                  <a:lnTo>
                    <a:pt x="876" y="745"/>
                  </a:lnTo>
                  <a:lnTo>
                    <a:pt x="877" y="741"/>
                  </a:lnTo>
                  <a:lnTo>
                    <a:pt x="877" y="745"/>
                  </a:lnTo>
                  <a:lnTo>
                    <a:pt x="878" y="745"/>
                  </a:lnTo>
                  <a:lnTo>
                    <a:pt x="878" y="745"/>
                  </a:lnTo>
                  <a:lnTo>
                    <a:pt x="879" y="745"/>
                  </a:lnTo>
                  <a:lnTo>
                    <a:pt x="879" y="745"/>
                  </a:lnTo>
                  <a:lnTo>
                    <a:pt x="880" y="745"/>
                  </a:lnTo>
                  <a:lnTo>
                    <a:pt x="880" y="745"/>
                  </a:lnTo>
                  <a:lnTo>
                    <a:pt x="881" y="744"/>
                  </a:lnTo>
                  <a:lnTo>
                    <a:pt x="881" y="745"/>
                  </a:lnTo>
                  <a:lnTo>
                    <a:pt x="882" y="745"/>
                  </a:lnTo>
                  <a:lnTo>
                    <a:pt x="882" y="745"/>
                  </a:lnTo>
                  <a:lnTo>
                    <a:pt x="884" y="745"/>
                  </a:lnTo>
                  <a:lnTo>
                    <a:pt x="884" y="745"/>
                  </a:lnTo>
                  <a:lnTo>
                    <a:pt x="884" y="745"/>
                  </a:lnTo>
                  <a:lnTo>
                    <a:pt x="891" y="745"/>
                  </a:lnTo>
                  <a:lnTo>
                    <a:pt x="891" y="745"/>
                  </a:lnTo>
                  <a:lnTo>
                    <a:pt x="891" y="745"/>
                  </a:lnTo>
                  <a:lnTo>
                    <a:pt x="892" y="745"/>
                  </a:lnTo>
                  <a:lnTo>
                    <a:pt x="892" y="745"/>
                  </a:lnTo>
                  <a:lnTo>
                    <a:pt x="894" y="745"/>
                  </a:lnTo>
                  <a:lnTo>
                    <a:pt x="894" y="745"/>
                  </a:lnTo>
                  <a:lnTo>
                    <a:pt x="894" y="745"/>
                  </a:lnTo>
                  <a:lnTo>
                    <a:pt x="895" y="745"/>
                  </a:lnTo>
                  <a:lnTo>
                    <a:pt x="895" y="745"/>
                  </a:lnTo>
                  <a:lnTo>
                    <a:pt x="896" y="741"/>
                  </a:lnTo>
                  <a:lnTo>
                    <a:pt x="896" y="745"/>
                  </a:lnTo>
                  <a:lnTo>
                    <a:pt x="897" y="744"/>
                  </a:lnTo>
                  <a:lnTo>
                    <a:pt x="897" y="745"/>
                  </a:lnTo>
                  <a:lnTo>
                    <a:pt x="900" y="745"/>
                  </a:lnTo>
                  <a:lnTo>
                    <a:pt x="900" y="745"/>
                  </a:lnTo>
                  <a:lnTo>
                    <a:pt x="900" y="745"/>
                  </a:lnTo>
                  <a:lnTo>
                    <a:pt x="904" y="745"/>
                  </a:lnTo>
                  <a:lnTo>
                    <a:pt x="904" y="745"/>
                  </a:lnTo>
                  <a:lnTo>
                    <a:pt x="904" y="745"/>
                  </a:lnTo>
                  <a:lnTo>
                    <a:pt x="907" y="745"/>
                  </a:lnTo>
                  <a:lnTo>
                    <a:pt x="907" y="745"/>
                  </a:lnTo>
                  <a:lnTo>
                    <a:pt x="907" y="745"/>
                  </a:lnTo>
                  <a:lnTo>
                    <a:pt x="908" y="745"/>
                  </a:lnTo>
                  <a:lnTo>
                    <a:pt x="908" y="745"/>
                  </a:lnTo>
                  <a:lnTo>
                    <a:pt x="910" y="745"/>
                  </a:lnTo>
                  <a:lnTo>
                    <a:pt x="910" y="745"/>
                  </a:lnTo>
                  <a:lnTo>
                    <a:pt x="910" y="745"/>
                  </a:lnTo>
                  <a:lnTo>
                    <a:pt x="911" y="745"/>
                  </a:lnTo>
                  <a:lnTo>
                    <a:pt x="911" y="745"/>
                  </a:lnTo>
                  <a:lnTo>
                    <a:pt x="912" y="745"/>
                  </a:lnTo>
                  <a:lnTo>
                    <a:pt x="912" y="745"/>
                  </a:lnTo>
                  <a:lnTo>
                    <a:pt x="914" y="745"/>
                  </a:lnTo>
                  <a:lnTo>
                    <a:pt x="914" y="745"/>
                  </a:lnTo>
                  <a:lnTo>
                    <a:pt x="914" y="745"/>
                  </a:lnTo>
                  <a:lnTo>
                    <a:pt x="915" y="745"/>
                  </a:lnTo>
                  <a:lnTo>
                    <a:pt x="915" y="745"/>
                  </a:lnTo>
                  <a:lnTo>
                    <a:pt x="916" y="745"/>
                  </a:lnTo>
                  <a:lnTo>
                    <a:pt x="916" y="745"/>
                  </a:lnTo>
                  <a:lnTo>
                    <a:pt x="917" y="745"/>
                  </a:lnTo>
                  <a:lnTo>
                    <a:pt x="917" y="745"/>
                  </a:lnTo>
                  <a:lnTo>
                    <a:pt x="919" y="745"/>
                  </a:lnTo>
                  <a:lnTo>
                    <a:pt x="919" y="745"/>
                  </a:lnTo>
                  <a:lnTo>
                    <a:pt x="919" y="745"/>
                  </a:lnTo>
                  <a:lnTo>
                    <a:pt x="921" y="745"/>
                  </a:lnTo>
                  <a:lnTo>
                    <a:pt x="921" y="745"/>
                  </a:lnTo>
                  <a:lnTo>
                    <a:pt x="921" y="745"/>
                  </a:lnTo>
                  <a:lnTo>
                    <a:pt x="922" y="745"/>
                  </a:lnTo>
                  <a:lnTo>
                    <a:pt x="922" y="745"/>
                  </a:lnTo>
                  <a:lnTo>
                    <a:pt x="926" y="745"/>
                  </a:lnTo>
                  <a:lnTo>
                    <a:pt x="926" y="745"/>
                  </a:lnTo>
                  <a:lnTo>
                    <a:pt x="926" y="745"/>
                  </a:lnTo>
                  <a:lnTo>
                    <a:pt x="932" y="745"/>
                  </a:lnTo>
                  <a:lnTo>
                    <a:pt x="932" y="745"/>
                  </a:lnTo>
                  <a:lnTo>
                    <a:pt x="932" y="745"/>
                  </a:lnTo>
                  <a:lnTo>
                    <a:pt x="933" y="745"/>
                  </a:lnTo>
                  <a:lnTo>
                    <a:pt x="933" y="745"/>
                  </a:lnTo>
                  <a:lnTo>
                    <a:pt x="934" y="745"/>
                  </a:lnTo>
                  <a:lnTo>
                    <a:pt x="934" y="745"/>
                  </a:lnTo>
                  <a:lnTo>
                    <a:pt x="936" y="745"/>
                  </a:lnTo>
                  <a:lnTo>
                    <a:pt x="936" y="745"/>
                  </a:lnTo>
                  <a:lnTo>
                    <a:pt x="936" y="745"/>
                  </a:lnTo>
                  <a:lnTo>
                    <a:pt x="939" y="745"/>
                  </a:lnTo>
                  <a:lnTo>
                    <a:pt x="939" y="745"/>
                  </a:lnTo>
                  <a:lnTo>
                    <a:pt x="939" y="745"/>
                  </a:lnTo>
                  <a:lnTo>
                    <a:pt x="940" y="742"/>
                  </a:lnTo>
                  <a:lnTo>
                    <a:pt x="940" y="745"/>
                  </a:lnTo>
                  <a:lnTo>
                    <a:pt x="942" y="745"/>
                  </a:lnTo>
                  <a:lnTo>
                    <a:pt x="942" y="745"/>
                  </a:lnTo>
                  <a:lnTo>
                    <a:pt x="942" y="745"/>
                  </a:lnTo>
                  <a:lnTo>
                    <a:pt x="944" y="745"/>
                  </a:lnTo>
                  <a:lnTo>
                    <a:pt x="944" y="745"/>
                  </a:lnTo>
                  <a:lnTo>
                    <a:pt x="944" y="745"/>
                  </a:lnTo>
                  <a:lnTo>
                    <a:pt x="945" y="745"/>
                  </a:lnTo>
                  <a:lnTo>
                    <a:pt x="945" y="745"/>
                  </a:lnTo>
                  <a:lnTo>
                    <a:pt x="947" y="745"/>
                  </a:lnTo>
                  <a:lnTo>
                    <a:pt x="947" y="745"/>
                  </a:lnTo>
                  <a:lnTo>
                    <a:pt x="947" y="745"/>
                  </a:lnTo>
                  <a:lnTo>
                    <a:pt x="948" y="745"/>
                  </a:lnTo>
                  <a:lnTo>
                    <a:pt x="948" y="745"/>
                  </a:lnTo>
                  <a:lnTo>
                    <a:pt x="949" y="745"/>
                  </a:lnTo>
                  <a:lnTo>
                    <a:pt x="949" y="745"/>
                  </a:lnTo>
                  <a:lnTo>
                    <a:pt x="950" y="745"/>
                  </a:lnTo>
                  <a:lnTo>
                    <a:pt x="950" y="745"/>
                  </a:lnTo>
                  <a:lnTo>
                    <a:pt x="951" y="745"/>
                  </a:lnTo>
                  <a:lnTo>
                    <a:pt x="951" y="745"/>
                  </a:lnTo>
                  <a:lnTo>
                    <a:pt x="952" y="745"/>
                  </a:lnTo>
                  <a:lnTo>
                    <a:pt x="952" y="745"/>
                  </a:lnTo>
                  <a:lnTo>
                    <a:pt x="953" y="745"/>
                  </a:lnTo>
                  <a:lnTo>
                    <a:pt x="953" y="745"/>
                  </a:lnTo>
                  <a:lnTo>
                    <a:pt x="954" y="745"/>
                  </a:lnTo>
                  <a:lnTo>
                    <a:pt x="954" y="745"/>
                  </a:lnTo>
                  <a:lnTo>
                    <a:pt x="956" y="745"/>
                  </a:lnTo>
                  <a:lnTo>
                    <a:pt x="956" y="745"/>
                  </a:lnTo>
                  <a:lnTo>
                    <a:pt x="956" y="745"/>
                  </a:lnTo>
                  <a:lnTo>
                    <a:pt x="957" y="745"/>
                  </a:lnTo>
                  <a:lnTo>
                    <a:pt x="957" y="745"/>
                  </a:lnTo>
                  <a:lnTo>
                    <a:pt x="961" y="745"/>
                  </a:lnTo>
                  <a:lnTo>
                    <a:pt x="961" y="745"/>
                  </a:lnTo>
                  <a:lnTo>
                    <a:pt x="961" y="745"/>
                  </a:lnTo>
                  <a:lnTo>
                    <a:pt x="962" y="745"/>
                  </a:lnTo>
                  <a:lnTo>
                    <a:pt x="962" y="745"/>
                  </a:lnTo>
                  <a:lnTo>
                    <a:pt x="963" y="745"/>
                  </a:lnTo>
                  <a:lnTo>
                    <a:pt x="963" y="745"/>
                  </a:lnTo>
                  <a:lnTo>
                    <a:pt x="968" y="745"/>
                  </a:lnTo>
                  <a:lnTo>
                    <a:pt x="968" y="745"/>
                  </a:lnTo>
                  <a:lnTo>
                    <a:pt x="968" y="745"/>
                  </a:lnTo>
                  <a:lnTo>
                    <a:pt x="970" y="745"/>
                  </a:lnTo>
                  <a:lnTo>
                    <a:pt x="970" y="745"/>
                  </a:lnTo>
                  <a:lnTo>
                    <a:pt x="970" y="745"/>
                  </a:lnTo>
                  <a:lnTo>
                    <a:pt x="972" y="745"/>
                  </a:lnTo>
                  <a:lnTo>
                    <a:pt x="972" y="745"/>
                  </a:lnTo>
                  <a:lnTo>
                    <a:pt x="972" y="745"/>
                  </a:lnTo>
                  <a:lnTo>
                    <a:pt x="973" y="745"/>
                  </a:lnTo>
                  <a:lnTo>
                    <a:pt x="973" y="745"/>
                  </a:lnTo>
                  <a:lnTo>
                    <a:pt x="974" y="744"/>
                  </a:lnTo>
                  <a:lnTo>
                    <a:pt x="974" y="745"/>
                  </a:lnTo>
                  <a:lnTo>
                    <a:pt x="975" y="712"/>
                  </a:lnTo>
                  <a:lnTo>
                    <a:pt x="975" y="745"/>
                  </a:lnTo>
                  <a:lnTo>
                    <a:pt x="977" y="745"/>
                  </a:lnTo>
                  <a:lnTo>
                    <a:pt x="977" y="745"/>
                  </a:lnTo>
                  <a:lnTo>
                    <a:pt x="977" y="745"/>
                  </a:lnTo>
                  <a:lnTo>
                    <a:pt x="978" y="745"/>
                  </a:lnTo>
                  <a:lnTo>
                    <a:pt x="978" y="745"/>
                  </a:lnTo>
                  <a:lnTo>
                    <a:pt x="980" y="745"/>
                  </a:lnTo>
                  <a:lnTo>
                    <a:pt x="980" y="745"/>
                  </a:lnTo>
                  <a:lnTo>
                    <a:pt x="980" y="745"/>
                  </a:lnTo>
                  <a:lnTo>
                    <a:pt x="981" y="745"/>
                  </a:lnTo>
                  <a:lnTo>
                    <a:pt x="981" y="745"/>
                  </a:lnTo>
                  <a:lnTo>
                    <a:pt x="982" y="745"/>
                  </a:lnTo>
                  <a:lnTo>
                    <a:pt x="982" y="745"/>
                  </a:lnTo>
                  <a:lnTo>
                    <a:pt x="983" y="745"/>
                  </a:lnTo>
                  <a:lnTo>
                    <a:pt x="983" y="745"/>
                  </a:lnTo>
                  <a:lnTo>
                    <a:pt x="984" y="745"/>
                  </a:lnTo>
                  <a:lnTo>
                    <a:pt x="984" y="745"/>
                  </a:lnTo>
                  <a:lnTo>
                    <a:pt x="989" y="745"/>
                  </a:lnTo>
                  <a:lnTo>
                    <a:pt x="989" y="745"/>
                  </a:lnTo>
                  <a:lnTo>
                    <a:pt x="989" y="745"/>
                  </a:lnTo>
                  <a:lnTo>
                    <a:pt x="990" y="745"/>
                  </a:lnTo>
                  <a:lnTo>
                    <a:pt x="990" y="745"/>
                  </a:lnTo>
                  <a:lnTo>
                    <a:pt x="992" y="745"/>
                  </a:lnTo>
                  <a:lnTo>
                    <a:pt x="992" y="745"/>
                  </a:lnTo>
                  <a:lnTo>
                    <a:pt x="992" y="745"/>
                  </a:lnTo>
                  <a:lnTo>
                    <a:pt x="993" y="745"/>
                  </a:lnTo>
                  <a:lnTo>
                    <a:pt x="993" y="745"/>
                  </a:lnTo>
                  <a:lnTo>
                    <a:pt x="994" y="745"/>
                  </a:lnTo>
                  <a:lnTo>
                    <a:pt x="994" y="745"/>
                  </a:lnTo>
                  <a:lnTo>
                    <a:pt x="995" y="745"/>
                  </a:lnTo>
                  <a:lnTo>
                    <a:pt x="995" y="745"/>
                  </a:lnTo>
                  <a:lnTo>
                    <a:pt x="996" y="745"/>
                  </a:lnTo>
                  <a:lnTo>
                    <a:pt x="996" y="745"/>
                  </a:lnTo>
                  <a:lnTo>
                    <a:pt x="997" y="745"/>
                  </a:lnTo>
                  <a:lnTo>
                    <a:pt x="997" y="508"/>
                  </a:lnTo>
                  <a:lnTo>
                    <a:pt x="998" y="743"/>
                  </a:lnTo>
                  <a:lnTo>
                    <a:pt x="998" y="745"/>
                  </a:lnTo>
                  <a:lnTo>
                    <a:pt x="999" y="745"/>
                  </a:lnTo>
                  <a:lnTo>
                    <a:pt x="999" y="745"/>
                  </a:lnTo>
                  <a:lnTo>
                    <a:pt x="1004" y="745"/>
                  </a:lnTo>
                  <a:lnTo>
                    <a:pt x="1004" y="745"/>
                  </a:lnTo>
                  <a:lnTo>
                    <a:pt x="1004" y="745"/>
                  </a:lnTo>
                  <a:lnTo>
                    <a:pt x="1006" y="745"/>
                  </a:lnTo>
                  <a:lnTo>
                    <a:pt x="1006" y="745"/>
                  </a:lnTo>
                  <a:lnTo>
                    <a:pt x="1006" y="745"/>
                  </a:lnTo>
                  <a:lnTo>
                    <a:pt x="1011" y="745"/>
                  </a:lnTo>
                  <a:lnTo>
                    <a:pt x="1011" y="745"/>
                  </a:lnTo>
                  <a:lnTo>
                    <a:pt x="1011" y="745"/>
                  </a:lnTo>
                  <a:lnTo>
                    <a:pt x="1015" y="745"/>
                  </a:lnTo>
                  <a:lnTo>
                    <a:pt x="1015" y="745"/>
                  </a:lnTo>
                  <a:lnTo>
                    <a:pt x="1015" y="745"/>
                  </a:lnTo>
                  <a:lnTo>
                    <a:pt x="1016" y="745"/>
                  </a:lnTo>
                  <a:lnTo>
                    <a:pt x="1016" y="745"/>
                  </a:lnTo>
                  <a:lnTo>
                    <a:pt x="1020" y="745"/>
                  </a:lnTo>
                  <a:lnTo>
                    <a:pt x="1020" y="745"/>
                  </a:lnTo>
                  <a:lnTo>
                    <a:pt x="1020" y="745"/>
                  </a:lnTo>
                  <a:lnTo>
                    <a:pt x="1021" y="745"/>
                  </a:lnTo>
                  <a:lnTo>
                    <a:pt x="1021" y="745"/>
                  </a:lnTo>
                  <a:lnTo>
                    <a:pt x="1022" y="745"/>
                  </a:lnTo>
                  <a:lnTo>
                    <a:pt x="1022" y="745"/>
                  </a:lnTo>
                  <a:lnTo>
                    <a:pt x="1024" y="745"/>
                  </a:lnTo>
                  <a:lnTo>
                    <a:pt x="1024" y="745"/>
                  </a:lnTo>
                  <a:lnTo>
                    <a:pt x="1024" y="745"/>
                  </a:lnTo>
                  <a:lnTo>
                    <a:pt x="1028" y="745"/>
                  </a:lnTo>
                  <a:lnTo>
                    <a:pt x="1028" y="745"/>
                  </a:lnTo>
                  <a:lnTo>
                    <a:pt x="1028" y="745"/>
                  </a:lnTo>
                  <a:lnTo>
                    <a:pt x="1030" y="745"/>
                  </a:lnTo>
                  <a:lnTo>
                    <a:pt x="1030" y="745"/>
                  </a:lnTo>
                  <a:lnTo>
                    <a:pt x="1030" y="745"/>
                  </a:lnTo>
                  <a:lnTo>
                    <a:pt x="1037" y="745"/>
                  </a:lnTo>
                  <a:lnTo>
                    <a:pt x="1037" y="745"/>
                  </a:lnTo>
                  <a:lnTo>
                    <a:pt x="1037" y="745"/>
                  </a:lnTo>
                  <a:lnTo>
                    <a:pt x="1038" y="745"/>
                  </a:lnTo>
                  <a:lnTo>
                    <a:pt x="1038" y="745"/>
                  </a:lnTo>
                  <a:lnTo>
                    <a:pt x="1039" y="745"/>
                  </a:lnTo>
                  <a:lnTo>
                    <a:pt x="1039" y="745"/>
                  </a:lnTo>
                  <a:lnTo>
                    <a:pt x="1043" y="745"/>
                  </a:lnTo>
                  <a:lnTo>
                    <a:pt x="1043" y="745"/>
                  </a:lnTo>
                  <a:lnTo>
                    <a:pt x="1043" y="745"/>
                  </a:lnTo>
                  <a:lnTo>
                    <a:pt x="1044" y="745"/>
                  </a:lnTo>
                  <a:lnTo>
                    <a:pt x="1044" y="745"/>
                  </a:lnTo>
                  <a:lnTo>
                    <a:pt x="1045" y="745"/>
                  </a:lnTo>
                  <a:lnTo>
                    <a:pt x="1045" y="745"/>
                  </a:lnTo>
                  <a:lnTo>
                    <a:pt x="1047" y="745"/>
                  </a:lnTo>
                  <a:lnTo>
                    <a:pt x="1047" y="745"/>
                  </a:lnTo>
                  <a:lnTo>
                    <a:pt x="1047" y="745"/>
                  </a:lnTo>
                  <a:lnTo>
                    <a:pt x="1050" y="745"/>
                  </a:lnTo>
                  <a:lnTo>
                    <a:pt x="1050" y="745"/>
                  </a:lnTo>
                  <a:lnTo>
                    <a:pt x="1050" y="745"/>
                  </a:lnTo>
                  <a:lnTo>
                    <a:pt x="1051" y="745"/>
                  </a:lnTo>
                  <a:lnTo>
                    <a:pt x="1051" y="745"/>
                  </a:lnTo>
                  <a:lnTo>
                    <a:pt x="1052" y="745"/>
                  </a:lnTo>
                  <a:lnTo>
                    <a:pt x="1052" y="745"/>
                  </a:lnTo>
                  <a:lnTo>
                    <a:pt x="1055" y="745"/>
                  </a:lnTo>
                  <a:lnTo>
                    <a:pt x="1055" y="745"/>
                  </a:lnTo>
                  <a:lnTo>
                    <a:pt x="1055" y="745"/>
                  </a:lnTo>
                  <a:lnTo>
                    <a:pt x="1059" y="745"/>
                  </a:lnTo>
                  <a:lnTo>
                    <a:pt x="1059" y="745"/>
                  </a:lnTo>
                  <a:lnTo>
                    <a:pt x="1059" y="745"/>
                  </a:lnTo>
                  <a:lnTo>
                    <a:pt x="1062" y="745"/>
                  </a:lnTo>
                  <a:lnTo>
                    <a:pt x="1062" y="745"/>
                  </a:lnTo>
                  <a:lnTo>
                    <a:pt x="1062" y="745"/>
                  </a:lnTo>
                  <a:lnTo>
                    <a:pt x="1063" y="745"/>
                  </a:lnTo>
                  <a:lnTo>
                    <a:pt x="1063" y="745"/>
                  </a:lnTo>
                  <a:lnTo>
                    <a:pt x="1065" y="745"/>
                  </a:lnTo>
                  <a:lnTo>
                    <a:pt x="1065" y="745"/>
                  </a:lnTo>
                  <a:lnTo>
                    <a:pt x="1065" y="745"/>
                  </a:lnTo>
                  <a:lnTo>
                    <a:pt x="1066" y="745"/>
                  </a:lnTo>
                  <a:lnTo>
                    <a:pt x="1066" y="745"/>
                  </a:lnTo>
                  <a:lnTo>
                    <a:pt x="1067" y="740"/>
                  </a:lnTo>
                  <a:lnTo>
                    <a:pt x="1067" y="745"/>
                  </a:lnTo>
                  <a:lnTo>
                    <a:pt x="1069" y="745"/>
                  </a:lnTo>
                  <a:lnTo>
                    <a:pt x="1069" y="745"/>
                  </a:lnTo>
                  <a:lnTo>
                    <a:pt x="1069" y="745"/>
                  </a:lnTo>
                  <a:lnTo>
                    <a:pt x="1070" y="745"/>
                  </a:lnTo>
                  <a:lnTo>
                    <a:pt x="1070" y="745"/>
                  </a:lnTo>
                  <a:lnTo>
                    <a:pt x="1073" y="745"/>
                  </a:lnTo>
                  <a:lnTo>
                    <a:pt x="1073" y="745"/>
                  </a:lnTo>
                  <a:lnTo>
                    <a:pt x="1073" y="745"/>
                  </a:lnTo>
                  <a:lnTo>
                    <a:pt x="1074" y="745"/>
                  </a:lnTo>
                  <a:lnTo>
                    <a:pt x="1074" y="745"/>
                  </a:lnTo>
                  <a:lnTo>
                    <a:pt x="1076" y="745"/>
                  </a:lnTo>
                  <a:lnTo>
                    <a:pt x="1076" y="745"/>
                  </a:lnTo>
                  <a:lnTo>
                    <a:pt x="1076" y="745"/>
                  </a:lnTo>
                  <a:lnTo>
                    <a:pt x="1080" y="745"/>
                  </a:lnTo>
                  <a:lnTo>
                    <a:pt x="1080" y="745"/>
                  </a:lnTo>
                  <a:lnTo>
                    <a:pt x="1080" y="745"/>
                  </a:lnTo>
                  <a:lnTo>
                    <a:pt x="1085" y="745"/>
                  </a:lnTo>
                  <a:lnTo>
                    <a:pt x="1085" y="745"/>
                  </a:lnTo>
                  <a:lnTo>
                    <a:pt x="1085" y="745"/>
                  </a:lnTo>
                  <a:lnTo>
                    <a:pt x="1087" y="745"/>
                  </a:lnTo>
                  <a:lnTo>
                    <a:pt x="1087" y="745"/>
                  </a:lnTo>
                  <a:lnTo>
                    <a:pt x="1087" y="745"/>
                  </a:lnTo>
                  <a:lnTo>
                    <a:pt x="1089" y="745"/>
                  </a:lnTo>
                  <a:lnTo>
                    <a:pt x="1089" y="745"/>
                  </a:lnTo>
                  <a:lnTo>
                    <a:pt x="1089" y="745"/>
                  </a:lnTo>
                  <a:lnTo>
                    <a:pt x="1090" y="745"/>
                  </a:lnTo>
                  <a:lnTo>
                    <a:pt x="1090" y="745"/>
                  </a:lnTo>
                  <a:lnTo>
                    <a:pt x="1093" y="745"/>
                  </a:lnTo>
                  <a:lnTo>
                    <a:pt x="1093" y="745"/>
                  </a:lnTo>
                  <a:lnTo>
                    <a:pt x="1093" y="745"/>
                  </a:lnTo>
                  <a:lnTo>
                    <a:pt x="1094" y="745"/>
                  </a:lnTo>
                  <a:lnTo>
                    <a:pt x="1094" y="745"/>
                  </a:lnTo>
                  <a:lnTo>
                    <a:pt x="1096" y="745"/>
                  </a:lnTo>
                  <a:lnTo>
                    <a:pt x="1096" y="745"/>
                  </a:lnTo>
                  <a:lnTo>
                    <a:pt x="1096" y="745"/>
                  </a:lnTo>
                  <a:lnTo>
                    <a:pt x="1098" y="745"/>
                  </a:lnTo>
                  <a:lnTo>
                    <a:pt x="1098" y="745"/>
                  </a:lnTo>
                  <a:lnTo>
                    <a:pt x="1098" y="745"/>
                  </a:lnTo>
                  <a:lnTo>
                    <a:pt x="1099" y="745"/>
                  </a:lnTo>
                  <a:lnTo>
                    <a:pt x="1099" y="745"/>
                  </a:lnTo>
                  <a:lnTo>
                    <a:pt x="1100" y="745"/>
                  </a:lnTo>
                  <a:lnTo>
                    <a:pt x="1100" y="745"/>
                  </a:lnTo>
                  <a:lnTo>
                    <a:pt x="1101" y="744"/>
                  </a:lnTo>
                  <a:lnTo>
                    <a:pt x="1101" y="745"/>
                  </a:lnTo>
                  <a:lnTo>
                    <a:pt x="1103" y="745"/>
                  </a:lnTo>
                  <a:lnTo>
                    <a:pt x="1103" y="745"/>
                  </a:lnTo>
                  <a:lnTo>
                    <a:pt x="1103" y="745"/>
                  </a:lnTo>
                  <a:lnTo>
                    <a:pt x="1104" y="741"/>
                  </a:lnTo>
                  <a:lnTo>
                    <a:pt x="1104" y="745"/>
                  </a:lnTo>
                  <a:lnTo>
                    <a:pt x="1105" y="745"/>
                  </a:lnTo>
                  <a:lnTo>
                    <a:pt x="1105" y="745"/>
                  </a:lnTo>
                  <a:lnTo>
                    <a:pt x="1106" y="745"/>
                  </a:lnTo>
                  <a:lnTo>
                    <a:pt x="1106" y="745"/>
                  </a:lnTo>
                  <a:lnTo>
                    <a:pt x="1108" y="745"/>
                  </a:lnTo>
                  <a:lnTo>
                    <a:pt x="1108" y="745"/>
                  </a:lnTo>
                  <a:lnTo>
                    <a:pt x="1108" y="745"/>
                  </a:lnTo>
                  <a:lnTo>
                    <a:pt x="1114" y="745"/>
                  </a:lnTo>
                  <a:lnTo>
                    <a:pt x="1114" y="745"/>
                  </a:lnTo>
                  <a:lnTo>
                    <a:pt x="1114" y="745"/>
                  </a:lnTo>
                  <a:lnTo>
                    <a:pt x="1116" y="745"/>
                  </a:lnTo>
                  <a:lnTo>
                    <a:pt x="1116" y="745"/>
                  </a:lnTo>
                  <a:lnTo>
                    <a:pt x="1116" y="745"/>
                  </a:lnTo>
                  <a:lnTo>
                    <a:pt x="1119" y="745"/>
                  </a:lnTo>
                  <a:lnTo>
                    <a:pt x="1119" y="745"/>
                  </a:lnTo>
                  <a:lnTo>
                    <a:pt x="1119" y="745"/>
                  </a:lnTo>
                  <a:lnTo>
                    <a:pt x="1122" y="745"/>
                  </a:lnTo>
                  <a:lnTo>
                    <a:pt x="1122" y="745"/>
                  </a:lnTo>
                  <a:lnTo>
                    <a:pt x="1122" y="745"/>
                  </a:lnTo>
                  <a:lnTo>
                    <a:pt x="1123" y="745"/>
                  </a:lnTo>
                  <a:lnTo>
                    <a:pt x="1123" y="745"/>
                  </a:lnTo>
                  <a:lnTo>
                    <a:pt x="1124" y="741"/>
                  </a:lnTo>
                  <a:lnTo>
                    <a:pt x="1124" y="745"/>
                  </a:lnTo>
                  <a:lnTo>
                    <a:pt x="1126" y="745"/>
                  </a:lnTo>
                  <a:lnTo>
                    <a:pt x="1126" y="745"/>
                  </a:lnTo>
                  <a:lnTo>
                    <a:pt x="1126" y="745"/>
                  </a:lnTo>
                  <a:lnTo>
                    <a:pt x="1128" y="745"/>
                  </a:lnTo>
                  <a:lnTo>
                    <a:pt x="1128" y="745"/>
                  </a:lnTo>
                  <a:lnTo>
                    <a:pt x="1128" y="745"/>
                  </a:lnTo>
                  <a:lnTo>
                    <a:pt x="1129" y="745"/>
                  </a:lnTo>
                  <a:lnTo>
                    <a:pt x="1129" y="745"/>
                  </a:lnTo>
                  <a:lnTo>
                    <a:pt x="1131" y="745"/>
                  </a:lnTo>
                  <a:lnTo>
                    <a:pt x="1131" y="745"/>
                  </a:lnTo>
                  <a:lnTo>
                    <a:pt x="1131" y="745"/>
                  </a:lnTo>
                  <a:lnTo>
                    <a:pt x="1132" y="745"/>
                  </a:lnTo>
                  <a:lnTo>
                    <a:pt x="1132" y="745"/>
                  </a:lnTo>
                  <a:lnTo>
                    <a:pt x="1134" y="745"/>
                  </a:lnTo>
                  <a:lnTo>
                    <a:pt x="1134" y="745"/>
                  </a:lnTo>
                  <a:lnTo>
                    <a:pt x="1134" y="745"/>
                  </a:lnTo>
                  <a:lnTo>
                    <a:pt x="1136" y="745"/>
                  </a:lnTo>
                  <a:lnTo>
                    <a:pt x="1136" y="745"/>
                  </a:lnTo>
                  <a:lnTo>
                    <a:pt x="1136" y="745"/>
                  </a:lnTo>
                  <a:lnTo>
                    <a:pt x="1142" y="745"/>
                  </a:lnTo>
                  <a:lnTo>
                    <a:pt x="1142" y="745"/>
                  </a:lnTo>
                  <a:lnTo>
                    <a:pt x="1142" y="745"/>
                  </a:lnTo>
                  <a:lnTo>
                    <a:pt x="1144" y="745"/>
                  </a:lnTo>
                  <a:lnTo>
                    <a:pt x="1144" y="745"/>
                  </a:lnTo>
                  <a:lnTo>
                    <a:pt x="1144" y="745"/>
                  </a:lnTo>
                  <a:lnTo>
                    <a:pt x="1146" y="745"/>
                  </a:lnTo>
                  <a:lnTo>
                    <a:pt x="1146" y="745"/>
                  </a:lnTo>
                  <a:lnTo>
                    <a:pt x="1146" y="745"/>
                  </a:lnTo>
                  <a:lnTo>
                    <a:pt x="1151" y="745"/>
                  </a:lnTo>
                  <a:lnTo>
                    <a:pt x="1151" y="745"/>
                  </a:lnTo>
                  <a:lnTo>
                    <a:pt x="1151" y="745"/>
                  </a:lnTo>
                  <a:lnTo>
                    <a:pt x="1152" y="745"/>
                  </a:lnTo>
                  <a:lnTo>
                    <a:pt x="1152" y="745"/>
                  </a:lnTo>
                  <a:lnTo>
                    <a:pt x="1154" y="745"/>
                  </a:lnTo>
                  <a:lnTo>
                    <a:pt x="1154" y="745"/>
                  </a:lnTo>
                  <a:lnTo>
                    <a:pt x="1154" y="745"/>
                  </a:lnTo>
                  <a:lnTo>
                    <a:pt x="1155" y="745"/>
                  </a:lnTo>
                  <a:lnTo>
                    <a:pt x="1155" y="745"/>
                  </a:lnTo>
                  <a:lnTo>
                    <a:pt x="1156" y="745"/>
                  </a:lnTo>
                  <a:lnTo>
                    <a:pt x="1156" y="745"/>
                  </a:lnTo>
                  <a:lnTo>
                    <a:pt x="1158" y="745"/>
                  </a:lnTo>
                  <a:lnTo>
                    <a:pt x="1158" y="745"/>
                  </a:lnTo>
                  <a:lnTo>
                    <a:pt x="1158" y="745"/>
                  </a:lnTo>
                  <a:lnTo>
                    <a:pt x="1159" y="745"/>
                  </a:lnTo>
                  <a:lnTo>
                    <a:pt x="1159" y="745"/>
                  </a:lnTo>
                  <a:lnTo>
                    <a:pt x="1160" y="745"/>
                  </a:lnTo>
                  <a:lnTo>
                    <a:pt x="1160" y="745"/>
                  </a:lnTo>
                  <a:lnTo>
                    <a:pt x="1166" y="745"/>
                  </a:lnTo>
                  <a:lnTo>
                    <a:pt x="1166" y="745"/>
                  </a:lnTo>
                  <a:lnTo>
                    <a:pt x="1166" y="745"/>
                  </a:lnTo>
                  <a:lnTo>
                    <a:pt x="1167" y="745"/>
                  </a:lnTo>
                  <a:lnTo>
                    <a:pt x="1167" y="745"/>
                  </a:lnTo>
                  <a:lnTo>
                    <a:pt x="1169" y="745"/>
                  </a:lnTo>
                  <a:lnTo>
                    <a:pt x="1169" y="745"/>
                  </a:lnTo>
                  <a:lnTo>
                    <a:pt x="1169" y="745"/>
                  </a:lnTo>
                  <a:lnTo>
                    <a:pt x="1170" y="745"/>
                  </a:lnTo>
                  <a:lnTo>
                    <a:pt x="1170" y="745"/>
                  </a:lnTo>
                  <a:lnTo>
                    <a:pt x="1175" y="745"/>
                  </a:lnTo>
                  <a:lnTo>
                    <a:pt x="1175" y="745"/>
                  </a:lnTo>
                  <a:lnTo>
                    <a:pt x="1175" y="745"/>
                  </a:lnTo>
                  <a:lnTo>
                    <a:pt x="1177" y="745"/>
                  </a:lnTo>
                  <a:lnTo>
                    <a:pt x="1177" y="745"/>
                  </a:lnTo>
                  <a:lnTo>
                    <a:pt x="1177" y="745"/>
                  </a:lnTo>
                  <a:lnTo>
                    <a:pt x="1179" y="745"/>
                  </a:lnTo>
                  <a:lnTo>
                    <a:pt x="1179" y="745"/>
                  </a:lnTo>
                  <a:lnTo>
                    <a:pt x="1179" y="745"/>
                  </a:lnTo>
                  <a:lnTo>
                    <a:pt x="1181" y="745"/>
                  </a:lnTo>
                  <a:lnTo>
                    <a:pt x="1181" y="745"/>
                  </a:lnTo>
                  <a:lnTo>
                    <a:pt x="1181" y="745"/>
                  </a:lnTo>
                  <a:lnTo>
                    <a:pt x="1182" y="745"/>
                  </a:lnTo>
                  <a:lnTo>
                    <a:pt x="1182" y="745"/>
                  </a:lnTo>
                  <a:lnTo>
                    <a:pt x="1183" y="745"/>
                  </a:lnTo>
                  <a:lnTo>
                    <a:pt x="1183" y="745"/>
                  </a:lnTo>
                  <a:lnTo>
                    <a:pt x="1186" y="745"/>
                  </a:lnTo>
                  <a:lnTo>
                    <a:pt x="1186" y="745"/>
                  </a:lnTo>
                  <a:lnTo>
                    <a:pt x="1186" y="745"/>
                  </a:lnTo>
                  <a:lnTo>
                    <a:pt x="1187" y="74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80" name="TextBox 779"/>
            <p:cNvSpPr txBox="1"/>
            <p:nvPr/>
          </p:nvSpPr>
          <p:spPr>
            <a:xfrm>
              <a:off x="1250951" y="5877272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81" name="TextBox 780"/>
            <p:cNvSpPr txBox="1"/>
            <p:nvPr/>
          </p:nvSpPr>
          <p:spPr>
            <a:xfrm>
              <a:off x="2126456" y="5715689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84" name="TextBox 783"/>
            <p:cNvSpPr txBox="1"/>
            <p:nvPr/>
          </p:nvSpPr>
          <p:spPr>
            <a:xfrm>
              <a:off x="5424491" y="5643492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86" name="TextBox 785"/>
            <p:cNvSpPr txBox="1"/>
            <p:nvPr/>
          </p:nvSpPr>
          <p:spPr>
            <a:xfrm>
              <a:off x="6798469" y="4327512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87" name="TextBox 786"/>
            <p:cNvSpPr txBox="1"/>
            <p:nvPr/>
          </p:nvSpPr>
          <p:spPr>
            <a:xfrm>
              <a:off x="4075113" y="674972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[M+2H-H</a:t>
              </a:r>
              <a:r>
                <a:rPr lang="en-GB" sz="1300" b="1" baseline="-25000" dirty="0" smtClean="0">
                  <a:latin typeface="+mj-lt"/>
                </a:rPr>
                <a:t>2</a:t>
              </a:r>
              <a:r>
                <a:rPr lang="en-GB" sz="1300" b="1" dirty="0" smtClean="0">
                  <a:latin typeface="+mj-lt"/>
                </a:rPr>
                <a:t>O]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dirty="0">
                <a:latin typeface="+mj-lt"/>
              </a:endParaRPr>
            </a:p>
          </p:txBody>
        </p:sp>
        <p:sp>
          <p:nvSpPr>
            <p:cNvPr id="789" name="TextBox 788"/>
            <p:cNvSpPr txBox="1"/>
            <p:nvPr/>
          </p:nvSpPr>
          <p:spPr>
            <a:xfrm>
              <a:off x="2603501" y="5660083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92" name="TextBox 791"/>
            <p:cNvSpPr txBox="1"/>
            <p:nvPr/>
          </p:nvSpPr>
          <p:spPr>
            <a:xfrm>
              <a:off x="4857752" y="549729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94" name="TextBox 793"/>
            <p:cNvSpPr txBox="1"/>
            <p:nvPr/>
          </p:nvSpPr>
          <p:spPr>
            <a:xfrm>
              <a:off x="5902325" y="5513889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796" name="TextBox 795"/>
            <p:cNvSpPr txBox="1"/>
            <p:nvPr/>
          </p:nvSpPr>
          <p:spPr>
            <a:xfrm>
              <a:off x="6472239" y="572890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cxnSp>
          <p:nvCxnSpPr>
            <p:cNvPr id="238" name="Straight Arrow Connector 237"/>
            <p:cNvCxnSpPr/>
            <p:nvPr/>
          </p:nvCxnSpPr>
          <p:spPr>
            <a:xfrm flipH="1">
              <a:off x="2273880" y="5969774"/>
              <a:ext cx="0" cy="35433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Arrow Connector 238"/>
            <p:cNvCxnSpPr/>
            <p:nvPr/>
          </p:nvCxnSpPr>
          <p:spPr>
            <a:xfrm flipH="1">
              <a:off x="2775531" y="5886880"/>
              <a:ext cx="0" cy="35433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/>
            <p:nvPr/>
          </p:nvCxnSpPr>
          <p:spPr>
            <a:xfrm>
              <a:off x="5056188" y="5756046"/>
              <a:ext cx="59851" cy="52274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/>
            <p:cNvCxnSpPr/>
            <p:nvPr/>
          </p:nvCxnSpPr>
          <p:spPr>
            <a:xfrm flipH="1">
              <a:off x="5570064" y="5877272"/>
              <a:ext cx="11587" cy="40850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/>
            <p:cNvCxnSpPr/>
            <p:nvPr/>
          </p:nvCxnSpPr>
          <p:spPr>
            <a:xfrm flipH="1">
              <a:off x="6097114" y="5761156"/>
              <a:ext cx="11587" cy="40850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Arrow Connector 244"/>
            <p:cNvCxnSpPr/>
            <p:nvPr/>
          </p:nvCxnSpPr>
          <p:spPr>
            <a:xfrm flipH="1">
              <a:off x="6599238" y="5942691"/>
              <a:ext cx="11587" cy="40850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218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Line 18"/>
          <p:cNvSpPr>
            <a:spLocks noChangeShapeType="1"/>
          </p:cNvSpPr>
          <p:nvPr/>
        </p:nvSpPr>
        <p:spPr bwMode="auto">
          <a:xfrm>
            <a:off x="1100138" y="6362700"/>
            <a:ext cx="696595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3" name="Line 19"/>
          <p:cNvSpPr>
            <a:spLocks noChangeShapeType="1"/>
          </p:cNvSpPr>
          <p:nvPr/>
        </p:nvSpPr>
        <p:spPr bwMode="auto">
          <a:xfrm>
            <a:off x="116998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4" name="Line 20"/>
          <p:cNvSpPr>
            <a:spLocks noChangeShapeType="1"/>
          </p:cNvSpPr>
          <p:nvPr/>
        </p:nvSpPr>
        <p:spPr bwMode="auto">
          <a:xfrm>
            <a:off x="131762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5" name="Line 21"/>
          <p:cNvSpPr>
            <a:spLocks noChangeShapeType="1"/>
          </p:cNvSpPr>
          <p:nvPr/>
        </p:nvSpPr>
        <p:spPr bwMode="auto">
          <a:xfrm>
            <a:off x="161131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6" name="Line 22"/>
          <p:cNvSpPr>
            <a:spLocks noChangeShapeType="1"/>
          </p:cNvSpPr>
          <p:nvPr/>
        </p:nvSpPr>
        <p:spPr bwMode="auto">
          <a:xfrm>
            <a:off x="175736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7" name="Line 23"/>
          <p:cNvSpPr>
            <a:spLocks noChangeShapeType="1"/>
          </p:cNvSpPr>
          <p:nvPr/>
        </p:nvSpPr>
        <p:spPr bwMode="auto">
          <a:xfrm>
            <a:off x="190341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8" name="Line 24"/>
          <p:cNvSpPr>
            <a:spLocks noChangeShapeType="1"/>
          </p:cNvSpPr>
          <p:nvPr/>
        </p:nvSpPr>
        <p:spPr bwMode="auto">
          <a:xfrm>
            <a:off x="205105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19" name="Line 25"/>
          <p:cNvSpPr>
            <a:spLocks noChangeShapeType="1"/>
          </p:cNvSpPr>
          <p:nvPr/>
        </p:nvSpPr>
        <p:spPr bwMode="auto">
          <a:xfrm>
            <a:off x="234473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0" name="Line 26"/>
          <p:cNvSpPr>
            <a:spLocks noChangeShapeType="1"/>
          </p:cNvSpPr>
          <p:nvPr/>
        </p:nvSpPr>
        <p:spPr bwMode="auto">
          <a:xfrm>
            <a:off x="249078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1" name="Line 27"/>
          <p:cNvSpPr>
            <a:spLocks noChangeShapeType="1"/>
          </p:cNvSpPr>
          <p:nvPr/>
        </p:nvSpPr>
        <p:spPr bwMode="auto">
          <a:xfrm>
            <a:off x="263683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2" name="Line 28"/>
          <p:cNvSpPr>
            <a:spLocks noChangeShapeType="1"/>
          </p:cNvSpPr>
          <p:nvPr/>
        </p:nvSpPr>
        <p:spPr bwMode="auto">
          <a:xfrm>
            <a:off x="277812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3" name="Line 29"/>
          <p:cNvSpPr>
            <a:spLocks noChangeShapeType="1"/>
          </p:cNvSpPr>
          <p:nvPr/>
        </p:nvSpPr>
        <p:spPr bwMode="auto">
          <a:xfrm>
            <a:off x="307181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4" name="Line 30"/>
          <p:cNvSpPr>
            <a:spLocks noChangeShapeType="1"/>
          </p:cNvSpPr>
          <p:nvPr/>
        </p:nvSpPr>
        <p:spPr bwMode="auto">
          <a:xfrm>
            <a:off x="321786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5" name="Line 31"/>
          <p:cNvSpPr>
            <a:spLocks noChangeShapeType="1"/>
          </p:cNvSpPr>
          <p:nvPr/>
        </p:nvSpPr>
        <p:spPr bwMode="auto">
          <a:xfrm>
            <a:off x="336550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6" name="Line 32"/>
          <p:cNvSpPr>
            <a:spLocks noChangeShapeType="1"/>
          </p:cNvSpPr>
          <p:nvPr/>
        </p:nvSpPr>
        <p:spPr bwMode="auto">
          <a:xfrm>
            <a:off x="351155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7" name="Line 33"/>
          <p:cNvSpPr>
            <a:spLocks noChangeShapeType="1"/>
          </p:cNvSpPr>
          <p:nvPr/>
        </p:nvSpPr>
        <p:spPr bwMode="auto">
          <a:xfrm>
            <a:off x="380523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8" name="Line 34"/>
          <p:cNvSpPr>
            <a:spLocks noChangeShapeType="1"/>
          </p:cNvSpPr>
          <p:nvPr/>
        </p:nvSpPr>
        <p:spPr bwMode="auto">
          <a:xfrm>
            <a:off x="395287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29" name="Line 35"/>
          <p:cNvSpPr>
            <a:spLocks noChangeShapeType="1"/>
          </p:cNvSpPr>
          <p:nvPr/>
        </p:nvSpPr>
        <p:spPr bwMode="auto">
          <a:xfrm>
            <a:off x="409892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0" name="Line 36"/>
          <p:cNvSpPr>
            <a:spLocks noChangeShapeType="1"/>
          </p:cNvSpPr>
          <p:nvPr/>
        </p:nvSpPr>
        <p:spPr bwMode="auto">
          <a:xfrm>
            <a:off x="424497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1" name="Line 37"/>
          <p:cNvSpPr>
            <a:spLocks noChangeShapeType="1"/>
          </p:cNvSpPr>
          <p:nvPr/>
        </p:nvSpPr>
        <p:spPr bwMode="auto">
          <a:xfrm>
            <a:off x="453866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2" name="Line 38"/>
          <p:cNvSpPr>
            <a:spLocks noChangeShapeType="1"/>
          </p:cNvSpPr>
          <p:nvPr/>
        </p:nvSpPr>
        <p:spPr bwMode="auto">
          <a:xfrm>
            <a:off x="468630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3" name="Line 39"/>
          <p:cNvSpPr>
            <a:spLocks noChangeShapeType="1"/>
          </p:cNvSpPr>
          <p:nvPr/>
        </p:nvSpPr>
        <p:spPr bwMode="auto">
          <a:xfrm>
            <a:off x="483235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4" name="Line 40"/>
          <p:cNvSpPr>
            <a:spLocks noChangeShapeType="1"/>
          </p:cNvSpPr>
          <p:nvPr/>
        </p:nvSpPr>
        <p:spPr bwMode="auto">
          <a:xfrm>
            <a:off x="497840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5" name="Line 41"/>
          <p:cNvSpPr>
            <a:spLocks noChangeShapeType="1"/>
          </p:cNvSpPr>
          <p:nvPr/>
        </p:nvSpPr>
        <p:spPr bwMode="auto">
          <a:xfrm>
            <a:off x="527208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6" name="Line 42"/>
          <p:cNvSpPr>
            <a:spLocks noChangeShapeType="1"/>
          </p:cNvSpPr>
          <p:nvPr/>
        </p:nvSpPr>
        <p:spPr bwMode="auto">
          <a:xfrm>
            <a:off x="541972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7" name="Line 43"/>
          <p:cNvSpPr>
            <a:spLocks noChangeShapeType="1"/>
          </p:cNvSpPr>
          <p:nvPr/>
        </p:nvSpPr>
        <p:spPr bwMode="auto">
          <a:xfrm>
            <a:off x="556577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8" name="Line 44"/>
          <p:cNvSpPr>
            <a:spLocks noChangeShapeType="1"/>
          </p:cNvSpPr>
          <p:nvPr/>
        </p:nvSpPr>
        <p:spPr bwMode="auto">
          <a:xfrm>
            <a:off x="571341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39" name="Line 45"/>
          <p:cNvSpPr>
            <a:spLocks noChangeShapeType="1"/>
          </p:cNvSpPr>
          <p:nvPr/>
        </p:nvSpPr>
        <p:spPr bwMode="auto">
          <a:xfrm>
            <a:off x="600075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0" name="Line 46"/>
          <p:cNvSpPr>
            <a:spLocks noChangeShapeType="1"/>
          </p:cNvSpPr>
          <p:nvPr/>
        </p:nvSpPr>
        <p:spPr bwMode="auto">
          <a:xfrm>
            <a:off x="614680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1" name="Line 47"/>
          <p:cNvSpPr>
            <a:spLocks noChangeShapeType="1"/>
          </p:cNvSpPr>
          <p:nvPr/>
        </p:nvSpPr>
        <p:spPr bwMode="auto">
          <a:xfrm>
            <a:off x="629443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2" name="Line 48"/>
          <p:cNvSpPr>
            <a:spLocks noChangeShapeType="1"/>
          </p:cNvSpPr>
          <p:nvPr/>
        </p:nvSpPr>
        <p:spPr bwMode="auto">
          <a:xfrm>
            <a:off x="644048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3" name="Line 49"/>
          <p:cNvSpPr>
            <a:spLocks noChangeShapeType="1"/>
          </p:cNvSpPr>
          <p:nvPr/>
        </p:nvSpPr>
        <p:spPr bwMode="auto">
          <a:xfrm>
            <a:off x="673417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4" name="Line 50"/>
          <p:cNvSpPr>
            <a:spLocks noChangeShapeType="1"/>
          </p:cNvSpPr>
          <p:nvPr/>
        </p:nvSpPr>
        <p:spPr bwMode="auto">
          <a:xfrm>
            <a:off x="6880226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5" name="Line 51"/>
          <p:cNvSpPr>
            <a:spLocks noChangeShapeType="1"/>
          </p:cNvSpPr>
          <p:nvPr/>
        </p:nvSpPr>
        <p:spPr bwMode="auto">
          <a:xfrm>
            <a:off x="702786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6" name="Line 52"/>
          <p:cNvSpPr>
            <a:spLocks noChangeShapeType="1"/>
          </p:cNvSpPr>
          <p:nvPr/>
        </p:nvSpPr>
        <p:spPr bwMode="auto">
          <a:xfrm>
            <a:off x="7173913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7" name="Line 53"/>
          <p:cNvSpPr>
            <a:spLocks noChangeShapeType="1"/>
          </p:cNvSpPr>
          <p:nvPr/>
        </p:nvSpPr>
        <p:spPr bwMode="auto">
          <a:xfrm>
            <a:off x="746760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8" name="Line 54"/>
          <p:cNvSpPr>
            <a:spLocks noChangeShapeType="1"/>
          </p:cNvSpPr>
          <p:nvPr/>
        </p:nvSpPr>
        <p:spPr bwMode="auto">
          <a:xfrm>
            <a:off x="7613651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49" name="Line 55"/>
          <p:cNvSpPr>
            <a:spLocks noChangeShapeType="1"/>
          </p:cNvSpPr>
          <p:nvPr/>
        </p:nvSpPr>
        <p:spPr bwMode="auto">
          <a:xfrm>
            <a:off x="776128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0" name="Line 56"/>
          <p:cNvSpPr>
            <a:spLocks noChangeShapeType="1"/>
          </p:cNvSpPr>
          <p:nvPr/>
        </p:nvSpPr>
        <p:spPr bwMode="auto">
          <a:xfrm>
            <a:off x="7907338" y="6362700"/>
            <a:ext cx="0" cy="5397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1" name="Line 57"/>
          <p:cNvSpPr>
            <a:spLocks noChangeShapeType="1"/>
          </p:cNvSpPr>
          <p:nvPr/>
        </p:nvSpPr>
        <p:spPr bwMode="auto">
          <a:xfrm>
            <a:off x="11350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2" name="Line 58"/>
          <p:cNvSpPr>
            <a:spLocks noChangeShapeType="1"/>
          </p:cNvSpPr>
          <p:nvPr/>
        </p:nvSpPr>
        <p:spPr bwMode="auto">
          <a:xfrm>
            <a:off x="12049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3" name="Line 59"/>
          <p:cNvSpPr>
            <a:spLocks noChangeShapeType="1"/>
          </p:cNvSpPr>
          <p:nvPr/>
        </p:nvSpPr>
        <p:spPr bwMode="auto">
          <a:xfrm>
            <a:off x="12414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4" name="Line 60"/>
          <p:cNvSpPr>
            <a:spLocks noChangeShapeType="1"/>
          </p:cNvSpPr>
          <p:nvPr/>
        </p:nvSpPr>
        <p:spPr bwMode="auto">
          <a:xfrm>
            <a:off x="12811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5" name="Line 61"/>
          <p:cNvSpPr>
            <a:spLocks noChangeShapeType="1"/>
          </p:cNvSpPr>
          <p:nvPr/>
        </p:nvSpPr>
        <p:spPr bwMode="auto">
          <a:xfrm>
            <a:off x="13525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6" name="Line 62"/>
          <p:cNvSpPr>
            <a:spLocks noChangeShapeType="1"/>
          </p:cNvSpPr>
          <p:nvPr/>
        </p:nvSpPr>
        <p:spPr bwMode="auto">
          <a:xfrm>
            <a:off x="13874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7" name="Line 63"/>
          <p:cNvSpPr>
            <a:spLocks noChangeShapeType="1"/>
          </p:cNvSpPr>
          <p:nvPr/>
        </p:nvSpPr>
        <p:spPr bwMode="auto">
          <a:xfrm>
            <a:off x="14287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8" name="Line 64"/>
          <p:cNvSpPr>
            <a:spLocks noChangeShapeType="1"/>
          </p:cNvSpPr>
          <p:nvPr/>
        </p:nvSpPr>
        <p:spPr bwMode="auto">
          <a:xfrm>
            <a:off x="14986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59" name="Line 65"/>
          <p:cNvSpPr>
            <a:spLocks noChangeShapeType="1"/>
          </p:cNvSpPr>
          <p:nvPr/>
        </p:nvSpPr>
        <p:spPr bwMode="auto">
          <a:xfrm>
            <a:off x="15335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0" name="Line 66"/>
          <p:cNvSpPr>
            <a:spLocks noChangeShapeType="1"/>
          </p:cNvSpPr>
          <p:nvPr/>
        </p:nvSpPr>
        <p:spPr bwMode="auto">
          <a:xfrm>
            <a:off x="15748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1" name="Line 67"/>
          <p:cNvSpPr>
            <a:spLocks noChangeShapeType="1"/>
          </p:cNvSpPr>
          <p:nvPr/>
        </p:nvSpPr>
        <p:spPr bwMode="auto">
          <a:xfrm>
            <a:off x="16462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2" name="Line 68"/>
          <p:cNvSpPr>
            <a:spLocks noChangeShapeType="1"/>
          </p:cNvSpPr>
          <p:nvPr/>
        </p:nvSpPr>
        <p:spPr bwMode="auto">
          <a:xfrm>
            <a:off x="16811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3" name="Line 69"/>
          <p:cNvSpPr>
            <a:spLocks noChangeShapeType="1"/>
          </p:cNvSpPr>
          <p:nvPr/>
        </p:nvSpPr>
        <p:spPr bwMode="auto">
          <a:xfrm>
            <a:off x="17224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4" name="Line 70"/>
          <p:cNvSpPr>
            <a:spLocks noChangeShapeType="1"/>
          </p:cNvSpPr>
          <p:nvPr/>
        </p:nvSpPr>
        <p:spPr bwMode="auto">
          <a:xfrm>
            <a:off x="17922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5" name="Line 71"/>
          <p:cNvSpPr>
            <a:spLocks noChangeShapeType="1"/>
          </p:cNvSpPr>
          <p:nvPr/>
        </p:nvSpPr>
        <p:spPr bwMode="auto">
          <a:xfrm>
            <a:off x="18272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6" name="Line 72"/>
          <p:cNvSpPr>
            <a:spLocks noChangeShapeType="1"/>
          </p:cNvSpPr>
          <p:nvPr/>
        </p:nvSpPr>
        <p:spPr bwMode="auto">
          <a:xfrm>
            <a:off x="18684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7" name="Line 73"/>
          <p:cNvSpPr>
            <a:spLocks noChangeShapeType="1"/>
          </p:cNvSpPr>
          <p:nvPr/>
        </p:nvSpPr>
        <p:spPr bwMode="auto">
          <a:xfrm>
            <a:off x="19399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8" name="Line 74"/>
          <p:cNvSpPr>
            <a:spLocks noChangeShapeType="1"/>
          </p:cNvSpPr>
          <p:nvPr/>
        </p:nvSpPr>
        <p:spPr bwMode="auto">
          <a:xfrm>
            <a:off x="19748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69" name="Line 75"/>
          <p:cNvSpPr>
            <a:spLocks noChangeShapeType="1"/>
          </p:cNvSpPr>
          <p:nvPr/>
        </p:nvSpPr>
        <p:spPr bwMode="auto">
          <a:xfrm>
            <a:off x="20097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0" name="Line 76"/>
          <p:cNvSpPr>
            <a:spLocks noChangeShapeType="1"/>
          </p:cNvSpPr>
          <p:nvPr/>
        </p:nvSpPr>
        <p:spPr bwMode="auto">
          <a:xfrm>
            <a:off x="20859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1" name="Line 77"/>
          <p:cNvSpPr>
            <a:spLocks noChangeShapeType="1"/>
          </p:cNvSpPr>
          <p:nvPr/>
        </p:nvSpPr>
        <p:spPr bwMode="auto">
          <a:xfrm>
            <a:off x="21209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2" name="Line 78"/>
          <p:cNvSpPr>
            <a:spLocks noChangeShapeType="1"/>
          </p:cNvSpPr>
          <p:nvPr/>
        </p:nvSpPr>
        <p:spPr bwMode="auto">
          <a:xfrm>
            <a:off x="21558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3" name="Line 79"/>
          <p:cNvSpPr>
            <a:spLocks noChangeShapeType="1"/>
          </p:cNvSpPr>
          <p:nvPr/>
        </p:nvSpPr>
        <p:spPr bwMode="auto">
          <a:xfrm>
            <a:off x="22320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4" name="Line 80"/>
          <p:cNvSpPr>
            <a:spLocks noChangeShapeType="1"/>
          </p:cNvSpPr>
          <p:nvPr/>
        </p:nvSpPr>
        <p:spPr bwMode="auto">
          <a:xfrm>
            <a:off x="22685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5" name="Line 81"/>
          <p:cNvSpPr>
            <a:spLocks noChangeShapeType="1"/>
          </p:cNvSpPr>
          <p:nvPr/>
        </p:nvSpPr>
        <p:spPr bwMode="auto">
          <a:xfrm>
            <a:off x="23034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6" name="Line 82"/>
          <p:cNvSpPr>
            <a:spLocks noChangeShapeType="1"/>
          </p:cNvSpPr>
          <p:nvPr/>
        </p:nvSpPr>
        <p:spPr bwMode="auto">
          <a:xfrm>
            <a:off x="23796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7" name="Line 83"/>
          <p:cNvSpPr>
            <a:spLocks noChangeShapeType="1"/>
          </p:cNvSpPr>
          <p:nvPr/>
        </p:nvSpPr>
        <p:spPr bwMode="auto">
          <a:xfrm>
            <a:off x="24145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8" name="Line 84"/>
          <p:cNvSpPr>
            <a:spLocks noChangeShapeType="1"/>
          </p:cNvSpPr>
          <p:nvPr/>
        </p:nvSpPr>
        <p:spPr bwMode="auto">
          <a:xfrm>
            <a:off x="24495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79" name="Line 85"/>
          <p:cNvSpPr>
            <a:spLocks noChangeShapeType="1"/>
          </p:cNvSpPr>
          <p:nvPr/>
        </p:nvSpPr>
        <p:spPr bwMode="auto">
          <a:xfrm>
            <a:off x="25257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0" name="Line 86"/>
          <p:cNvSpPr>
            <a:spLocks noChangeShapeType="1"/>
          </p:cNvSpPr>
          <p:nvPr/>
        </p:nvSpPr>
        <p:spPr bwMode="auto">
          <a:xfrm>
            <a:off x="25606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1" name="Line 87"/>
          <p:cNvSpPr>
            <a:spLocks noChangeShapeType="1"/>
          </p:cNvSpPr>
          <p:nvPr/>
        </p:nvSpPr>
        <p:spPr bwMode="auto">
          <a:xfrm>
            <a:off x="25971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2" name="Line 88"/>
          <p:cNvSpPr>
            <a:spLocks noChangeShapeType="1"/>
          </p:cNvSpPr>
          <p:nvPr/>
        </p:nvSpPr>
        <p:spPr bwMode="auto">
          <a:xfrm>
            <a:off x="26733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3" name="Line 89"/>
          <p:cNvSpPr>
            <a:spLocks noChangeShapeType="1"/>
          </p:cNvSpPr>
          <p:nvPr/>
        </p:nvSpPr>
        <p:spPr bwMode="auto">
          <a:xfrm>
            <a:off x="27082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4" name="Line 90"/>
          <p:cNvSpPr>
            <a:spLocks noChangeShapeType="1"/>
          </p:cNvSpPr>
          <p:nvPr/>
        </p:nvSpPr>
        <p:spPr bwMode="auto">
          <a:xfrm>
            <a:off x="27432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5" name="Line 91"/>
          <p:cNvSpPr>
            <a:spLocks noChangeShapeType="1"/>
          </p:cNvSpPr>
          <p:nvPr/>
        </p:nvSpPr>
        <p:spPr bwMode="auto">
          <a:xfrm>
            <a:off x="28194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6" name="Line 92"/>
          <p:cNvSpPr>
            <a:spLocks noChangeShapeType="1"/>
          </p:cNvSpPr>
          <p:nvPr/>
        </p:nvSpPr>
        <p:spPr bwMode="auto">
          <a:xfrm>
            <a:off x="28543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7" name="Line 93"/>
          <p:cNvSpPr>
            <a:spLocks noChangeShapeType="1"/>
          </p:cNvSpPr>
          <p:nvPr/>
        </p:nvSpPr>
        <p:spPr bwMode="auto">
          <a:xfrm>
            <a:off x="28892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8" name="Line 94"/>
          <p:cNvSpPr>
            <a:spLocks noChangeShapeType="1"/>
          </p:cNvSpPr>
          <p:nvPr/>
        </p:nvSpPr>
        <p:spPr bwMode="auto">
          <a:xfrm>
            <a:off x="29654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89" name="Line 95"/>
          <p:cNvSpPr>
            <a:spLocks noChangeShapeType="1"/>
          </p:cNvSpPr>
          <p:nvPr/>
        </p:nvSpPr>
        <p:spPr bwMode="auto">
          <a:xfrm>
            <a:off x="30019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0" name="Line 96"/>
          <p:cNvSpPr>
            <a:spLocks noChangeShapeType="1"/>
          </p:cNvSpPr>
          <p:nvPr/>
        </p:nvSpPr>
        <p:spPr bwMode="auto">
          <a:xfrm>
            <a:off x="30368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1" name="Line 97"/>
          <p:cNvSpPr>
            <a:spLocks noChangeShapeType="1"/>
          </p:cNvSpPr>
          <p:nvPr/>
        </p:nvSpPr>
        <p:spPr bwMode="auto">
          <a:xfrm>
            <a:off x="31130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2" name="Line 98"/>
          <p:cNvSpPr>
            <a:spLocks noChangeShapeType="1"/>
          </p:cNvSpPr>
          <p:nvPr/>
        </p:nvSpPr>
        <p:spPr bwMode="auto">
          <a:xfrm>
            <a:off x="31480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3" name="Line 99"/>
          <p:cNvSpPr>
            <a:spLocks noChangeShapeType="1"/>
          </p:cNvSpPr>
          <p:nvPr/>
        </p:nvSpPr>
        <p:spPr bwMode="auto">
          <a:xfrm>
            <a:off x="31829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4" name="Line 100"/>
          <p:cNvSpPr>
            <a:spLocks noChangeShapeType="1"/>
          </p:cNvSpPr>
          <p:nvPr/>
        </p:nvSpPr>
        <p:spPr bwMode="auto">
          <a:xfrm>
            <a:off x="32591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5" name="Line 101"/>
          <p:cNvSpPr>
            <a:spLocks noChangeShapeType="1"/>
          </p:cNvSpPr>
          <p:nvPr/>
        </p:nvSpPr>
        <p:spPr bwMode="auto">
          <a:xfrm>
            <a:off x="32940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6" name="Line 102"/>
          <p:cNvSpPr>
            <a:spLocks noChangeShapeType="1"/>
          </p:cNvSpPr>
          <p:nvPr/>
        </p:nvSpPr>
        <p:spPr bwMode="auto">
          <a:xfrm>
            <a:off x="33305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7" name="Line 103"/>
          <p:cNvSpPr>
            <a:spLocks noChangeShapeType="1"/>
          </p:cNvSpPr>
          <p:nvPr/>
        </p:nvSpPr>
        <p:spPr bwMode="auto">
          <a:xfrm>
            <a:off x="34067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8" name="Line 104"/>
          <p:cNvSpPr>
            <a:spLocks noChangeShapeType="1"/>
          </p:cNvSpPr>
          <p:nvPr/>
        </p:nvSpPr>
        <p:spPr bwMode="auto">
          <a:xfrm>
            <a:off x="34417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299" name="Line 105"/>
          <p:cNvSpPr>
            <a:spLocks noChangeShapeType="1"/>
          </p:cNvSpPr>
          <p:nvPr/>
        </p:nvSpPr>
        <p:spPr bwMode="auto">
          <a:xfrm>
            <a:off x="34766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0" name="Line 106"/>
          <p:cNvSpPr>
            <a:spLocks noChangeShapeType="1"/>
          </p:cNvSpPr>
          <p:nvPr/>
        </p:nvSpPr>
        <p:spPr bwMode="auto">
          <a:xfrm>
            <a:off x="35464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1" name="Line 107"/>
          <p:cNvSpPr>
            <a:spLocks noChangeShapeType="1"/>
          </p:cNvSpPr>
          <p:nvPr/>
        </p:nvSpPr>
        <p:spPr bwMode="auto">
          <a:xfrm>
            <a:off x="35877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2" name="Line 108"/>
          <p:cNvSpPr>
            <a:spLocks noChangeShapeType="1"/>
          </p:cNvSpPr>
          <p:nvPr/>
        </p:nvSpPr>
        <p:spPr bwMode="auto">
          <a:xfrm>
            <a:off x="36242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3" name="Line 109"/>
          <p:cNvSpPr>
            <a:spLocks noChangeShapeType="1"/>
          </p:cNvSpPr>
          <p:nvPr/>
        </p:nvSpPr>
        <p:spPr bwMode="auto">
          <a:xfrm>
            <a:off x="36941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4" name="Line 110"/>
          <p:cNvSpPr>
            <a:spLocks noChangeShapeType="1"/>
          </p:cNvSpPr>
          <p:nvPr/>
        </p:nvSpPr>
        <p:spPr bwMode="auto">
          <a:xfrm>
            <a:off x="37353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5" name="Line 111"/>
          <p:cNvSpPr>
            <a:spLocks noChangeShapeType="1"/>
          </p:cNvSpPr>
          <p:nvPr/>
        </p:nvSpPr>
        <p:spPr bwMode="auto">
          <a:xfrm>
            <a:off x="37703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6" name="Line 112"/>
          <p:cNvSpPr>
            <a:spLocks noChangeShapeType="1"/>
          </p:cNvSpPr>
          <p:nvPr/>
        </p:nvSpPr>
        <p:spPr bwMode="auto">
          <a:xfrm>
            <a:off x="38401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7" name="Line 113"/>
          <p:cNvSpPr>
            <a:spLocks noChangeShapeType="1"/>
          </p:cNvSpPr>
          <p:nvPr/>
        </p:nvSpPr>
        <p:spPr bwMode="auto">
          <a:xfrm>
            <a:off x="38814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8" name="Line 114"/>
          <p:cNvSpPr>
            <a:spLocks noChangeShapeType="1"/>
          </p:cNvSpPr>
          <p:nvPr/>
        </p:nvSpPr>
        <p:spPr bwMode="auto">
          <a:xfrm>
            <a:off x="39163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09" name="Line 115"/>
          <p:cNvSpPr>
            <a:spLocks noChangeShapeType="1"/>
          </p:cNvSpPr>
          <p:nvPr/>
        </p:nvSpPr>
        <p:spPr bwMode="auto">
          <a:xfrm>
            <a:off x="39878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0" name="Line 116"/>
          <p:cNvSpPr>
            <a:spLocks noChangeShapeType="1"/>
          </p:cNvSpPr>
          <p:nvPr/>
        </p:nvSpPr>
        <p:spPr bwMode="auto">
          <a:xfrm>
            <a:off x="40290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1" name="Line 117"/>
          <p:cNvSpPr>
            <a:spLocks noChangeShapeType="1"/>
          </p:cNvSpPr>
          <p:nvPr/>
        </p:nvSpPr>
        <p:spPr bwMode="auto">
          <a:xfrm>
            <a:off x="40640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2" name="Line 118"/>
          <p:cNvSpPr>
            <a:spLocks noChangeShapeType="1"/>
          </p:cNvSpPr>
          <p:nvPr/>
        </p:nvSpPr>
        <p:spPr bwMode="auto">
          <a:xfrm>
            <a:off x="41338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3" name="Line 119"/>
          <p:cNvSpPr>
            <a:spLocks noChangeShapeType="1"/>
          </p:cNvSpPr>
          <p:nvPr/>
        </p:nvSpPr>
        <p:spPr bwMode="auto">
          <a:xfrm>
            <a:off x="41751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4" name="Line 120"/>
          <p:cNvSpPr>
            <a:spLocks noChangeShapeType="1"/>
          </p:cNvSpPr>
          <p:nvPr/>
        </p:nvSpPr>
        <p:spPr bwMode="auto">
          <a:xfrm>
            <a:off x="42100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5" name="Line 121"/>
          <p:cNvSpPr>
            <a:spLocks noChangeShapeType="1"/>
          </p:cNvSpPr>
          <p:nvPr/>
        </p:nvSpPr>
        <p:spPr bwMode="auto">
          <a:xfrm>
            <a:off x="42814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6" name="Line 122"/>
          <p:cNvSpPr>
            <a:spLocks noChangeShapeType="1"/>
          </p:cNvSpPr>
          <p:nvPr/>
        </p:nvSpPr>
        <p:spPr bwMode="auto">
          <a:xfrm>
            <a:off x="43164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7" name="Line 123"/>
          <p:cNvSpPr>
            <a:spLocks noChangeShapeType="1"/>
          </p:cNvSpPr>
          <p:nvPr/>
        </p:nvSpPr>
        <p:spPr bwMode="auto">
          <a:xfrm>
            <a:off x="43576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8" name="Line 124"/>
          <p:cNvSpPr>
            <a:spLocks noChangeShapeType="1"/>
          </p:cNvSpPr>
          <p:nvPr/>
        </p:nvSpPr>
        <p:spPr bwMode="auto">
          <a:xfrm>
            <a:off x="44275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19" name="Line 125"/>
          <p:cNvSpPr>
            <a:spLocks noChangeShapeType="1"/>
          </p:cNvSpPr>
          <p:nvPr/>
        </p:nvSpPr>
        <p:spPr bwMode="auto">
          <a:xfrm>
            <a:off x="44624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0" name="Line 126"/>
          <p:cNvSpPr>
            <a:spLocks noChangeShapeType="1"/>
          </p:cNvSpPr>
          <p:nvPr/>
        </p:nvSpPr>
        <p:spPr bwMode="auto">
          <a:xfrm>
            <a:off x="45037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1" name="Line 127"/>
          <p:cNvSpPr>
            <a:spLocks noChangeShapeType="1"/>
          </p:cNvSpPr>
          <p:nvPr/>
        </p:nvSpPr>
        <p:spPr bwMode="auto">
          <a:xfrm>
            <a:off x="45735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2" name="Line 128"/>
          <p:cNvSpPr>
            <a:spLocks noChangeShapeType="1"/>
          </p:cNvSpPr>
          <p:nvPr/>
        </p:nvSpPr>
        <p:spPr bwMode="auto">
          <a:xfrm>
            <a:off x="46101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3" name="Line 129"/>
          <p:cNvSpPr>
            <a:spLocks noChangeShapeType="1"/>
          </p:cNvSpPr>
          <p:nvPr/>
        </p:nvSpPr>
        <p:spPr bwMode="auto">
          <a:xfrm>
            <a:off x="46497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4" name="Line 130"/>
          <p:cNvSpPr>
            <a:spLocks noChangeShapeType="1"/>
          </p:cNvSpPr>
          <p:nvPr/>
        </p:nvSpPr>
        <p:spPr bwMode="auto">
          <a:xfrm>
            <a:off x="47212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5" name="Line 131"/>
          <p:cNvSpPr>
            <a:spLocks noChangeShapeType="1"/>
          </p:cNvSpPr>
          <p:nvPr/>
        </p:nvSpPr>
        <p:spPr bwMode="auto">
          <a:xfrm>
            <a:off x="47561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6" name="Line 132"/>
          <p:cNvSpPr>
            <a:spLocks noChangeShapeType="1"/>
          </p:cNvSpPr>
          <p:nvPr/>
        </p:nvSpPr>
        <p:spPr bwMode="auto">
          <a:xfrm>
            <a:off x="47974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7" name="Line 133"/>
          <p:cNvSpPr>
            <a:spLocks noChangeShapeType="1"/>
          </p:cNvSpPr>
          <p:nvPr/>
        </p:nvSpPr>
        <p:spPr bwMode="auto">
          <a:xfrm>
            <a:off x="48672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8" name="Line 134"/>
          <p:cNvSpPr>
            <a:spLocks noChangeShapeType="1"/>
          </p:cNvSpPr>
          <p:nvPr/>
        </p:nvSpPr>
        <p:spPr bwMode="auto">
          <a:xfrm>
            <a:off x="49022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29" name="Line 135"/>
          <p:cNvSpPr>
            <a:spLocks noChangeShapeType="1"/>
          </p:cNvSpPr>
          <p:nvPr/>
        </p:nvSpPr>
        <p:spPr bwMode="auto">
          <a:xfrm>
            <a:off x="49434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0" name="Line 136"/>
          <p:cNvSpPr>
            <a:spLocks noChangeShapeType="1"/>
          </p:cNvSpPr>
          <p:nvPr/>
        </p:nvSpPr>
        <p:spPr bwMode="auto">
          <a:xfrm>
            <a:off x="50149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1" name="Line 137"/>
          <p:cNvSpPr>
            <a:spLocks noChangeShapeType="1"/>
          </p:cNvSpPr>
          <p:nvPr/>
        </p:nvSpPr>
        <p:spPr bwMode="auto">
          <a:xfrm>
            <a:off x="50498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2" name="Line 138"/>
          <p:cNvSpPr>
            <a:spLocks noChangeShapeType="1"/>
          </p:cNvSpPr>
          <p:nvPr/>
        </p:nvSpPr>
        <p:spPr bwMode="auto">
          <a:xfrm>
            <a:off x="50847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3" name="Line 139"/>
          <p:cNvSpPr>
            <a:spLocks noChangeShapeType="1"/>
          </p:cNvSpPr>
          <p:nvPr/>
        </p:nvSpPr>
        <p:spPr bwMode="auto">
          <a:xfrm>
            <a:off x="51609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4" name="Line 140"/>
          <p:cNvSpPr>
            <a:spLocks noChangeShapeType="1"/>
          </p:cNvSpPr>
          <p:nvPr/>
        </p:nvSpPr>
        <p:spPr bwMode="auto">
          <a:xfrm>
            <a:off x="51958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5" name="Line 141"/>
          <p:cNvSpPr>
            <a:spLocks noChangeShapeType="1"/>
          </p:cNvSpPr>
          <p:nvPr/>
        </p:nvSpPr>
        <p:spPr bwMode="auto">
          <a:xfrm>
            <a:off x="52308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6" name="Line 142"/>
          <p:cNvSpPr>
            <a:spLocks noChangeShapeType="1"/>
          </p:cNvSpPr>
          <p:nvPr/>
        </p:nvSpPr>
        <p:spPr bwMode="auto">
          <a:xfrm>
            <a:off x="53070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7" name="Line 143"/>
          <p:cNvSpPr>
            <a:spLocks noChangeShapeType="1"/>
          </p:cNvSpPr>
          <p:nvPr/>
        </p:nvSpPr>
        <p:spPr bwMode="auto">
          <a:xfrm>
            <a:off x="53435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8" name="Line 144"/>
          <p:cNvSpPr>
            <a:spLocks noChangeShapeType="1"/>
          </p:cNvSpPr>
          <p:nvPr/>
        </p:nvSpPr>
        <p:spPr bwMode="auto">
          <a:xfrm>
            <a:off x="53784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39" name="Line 145"/>
          <p:cNvSpPr>
            <a:spLocks noChangeShapeType="1"/>
          </p:cNvSpPr>
          <p:nvPr/>
        </p:nvSpPr>
        <p:spPr bwMode="auto">
          <a:xfrm>
            <a:off x="54546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0" name="Line 146"/>
          <p:cNvSpPr>
            <a:spLocks noChangeShapeType="1"/>
          </p:cNvSpPr>
          <p:nvPr/>
        </p:nvSpPr>
        <p:spPr bwMode="auto">
          <a:xfrm>
            <a:off x="54895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1" name="Line 147"/>
          <p:cNvSpPr>
            <a:spLocks noChangeShapeType="1"/>
          </p:cNvSpPr>
          <p:nvPr/>
        </p:nvSpPr>
        <p:spPr bwMode="auto">
          <a:xfrm>
            <a:off x="55245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2" name="Line 148"/>
          <p:cNvSpPr>
            <a:spLocks noChangeShapeType="1"/>
          </p:cNvSpPr>
          <p:nvPr/>
        </p:nvSpPr>
        <p:spPr bwMode="auto">
          <a:xfrm>
            <a:off x="56007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3" name="Line 149"/>
          <p:cNvSpPr>
            <a:spLocks noChangeShapeType="1"/>
          </p:cNvSpPr>
          <p:nvPr/>
        </p:nvSpPr>
        <p:spPr bwMode="auto">
          <a:xfrm>
            <a:off x="56356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4" name="Line 150"/>
          <p:cNvSpPr>
            <a:spLocks noChangeShapeType="1"/>
          </p:cNvSpPr>
          <p:nvPr/>
        </p:nvSpPr>
        <p:spPr bwMode="auto">
          <a:xfrm>
            <a:off x="56721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5" name="Line 151"/>
          <p:cNvSpPr>
            <a:spLocks noChangeShapeType="1"/>
          </p:cNvSpPr>
          <p:nvPr/>
        </p:nvSpPr>
        <p:spPr bwMode="auto">
          <a:xfrm>
            <a:off x="57483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6" name="Line 152"/>
          <p:cNvSpPr>
            <a:spLocks noChangeShapeType="1"/>
          </p:cNvSpPr>
          <p:nvPr/>
        </p:nvSpPr>
        <p:spPr bwMode="auto">
          <a:xfrm>
            <a:off x="57832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7" name="Line 153"/>
          <p:cNvSpPr>
            <a:spLocks noChangeShapeType="1"/>
          </p:cNvSpPr>
          <p:nvPr/>
        </p:nvSpPr>
        <p:spPr bwMode="auto">
          <a:xfrm>
            <a:off x="58181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8" name="Line 154"/>
          <p:cNvSpPr>
            <a:spLocks noChangeShapeType="1"/>
          </p:cNvSpPr>
          <p:nvPr/>
        </p:nvSpPr>
        <p:spPr bwMode="auto">
          <a:xfrm>
            <a:off x="58943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49" name="Line 155"/>
          <p:cNvSpPr>
            <a:spLocks noChangeShapeType="1"/>
          </p:cNvSpPr>
          <p:nvPr/>
        </p:nvSpPr>
        <p:spPr bwMode="auto">
          <a:xfrm>
            <a:off x="59293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0" name="Line 156"/>
          <p:cNvSpPr>
            <a:spLocks noChangeShapeType="1"/>
          </p:cNvSpPr>
          <p:nvPr/>
        </p:nvSpPr>
        <p:spPr bwMode="auto">
          <a:xfrm>
            <a:off x="59658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1" name="Line 157"/>
          <p:cNvSpPr>
            <a:spLocks noChangeShapeType="1"/>
          </p:cNvSpPr>
          <p:nvPr/>
        </p:nvSpPr>
        <p:spPr bwMode="auto">
          <a:xfrm>
            <a:off x="60420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2" name="Line 158"/>
          <p:cNvSpPr>
            <a:spLocks noChangeShapeType="1"/>
          </p:cNvSpPr>
          <p:nvPr/>
        </p:nvSpPr>
        <p:spPr bwMode="auto">
          <a:xfrm>
            <a:off x="60769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3" name="Line 159"/>
          <p:cNvSpPr>
            <a:spLocks noChangeShapeType="1"/>
          </p:cNvSpPr>
          <p:nvPr/>
        </p:nvSpPr>
        <p:spPr bwMode="auto">
          <a:xfrm>
            <a:off x="61118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4" name="Line 160"/>
          <p:cNvSpPr>
            <a:spLocks noChangeShapeType="1"/>
          </p:cNvSpPr>
          <p:nvPr/>
        </p:nvSpPr>
        <p:spPr bwMode="auto">
          <a:xfrm>
            <a:off x="61880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5" name="Line 161"/>
          <p:cNvSpPr>
            <a:spLocks noChangeShapeType="1"/>
          </p:cNvSpPr>
          <p:nvPr/>
        </p:nvSpPr>
        <p:spPr bwMode="auto">
          <a:xfrm>
            <a:off x="62230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6" name="Line 162"/>
          <p:cNvSpPr>
            <a:spLocks noChangeShapeType="1"/>
          </p:cNvSpPr>
          <p:nvPr/>
        </p:nvSpPr>
        <p:spPr bwMode="auto">
          <a:xfrm>
            <a:off x="62579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7" name="Line 163"/>
          <p:cNvSpPr>
            <a:spLocks noChangeShapeType="1"/>
          </p:cNvSpPr>
          <p:nvPr/>
        </p:nvSpPr>
        <p:spPr bwMode="auto">
          <a:xfrm>
            <a:off x="63341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8" name="Line 164"/>
          <p:cNvSpPr>
            <a:spLocks noChangeShapeType="1"/>
          </p:cNvSpPr>
          <p:nvPr/>
        </p:nvSpPr>
        <p:spPr bwMode="auto">
          <a:xfrm>
            <a:off x="63706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59" name="Line 165"/>
          <p:cNvSpPr>
            <a:spLocks noChangeShapeType="1"/>
          </p:cNvSpPr>
          <p:nvPr/>
        </p:nvSpPr>
        <p:spPr bwMode="auto">
          <a:xfrm>
            <a:off x="64055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0" name="Line 166"/>
          <p:cNvSpPr>
            <a:spLocks noChangeShapeType="1"/>
          </p:cNvSpPr>
          <p:nvPr/>
        </p:nvSpPr>
        <p:spPr bwMode="auto">
          <a:xfrm>
            <a:off x="64817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1" name="Line 167"/>
          <p:cNvSpPr>
            <a:spLocks noChangeShapeType="1"/>
          </p:cNvSpPr>
          <p:nvPr/>
        </p:nvSpPr>
        <p:spPr bwMode="auto">
          <a:xfrm>
            <a:off x="65166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2" name="Line 168"/>
          <p:cNvSpPr>
            <a:spLocks noChangeShapeType="1"/>
          </p:cNvSpPr>
          <p:nvPr/>
        </p:nvSpPr>
        <p:spPr bwMode="auto">
          <a:xfrm>
            <a:off x="65516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3" name="Line 169"/>
          <p:cNvSpPr>
            <a:spLocks noChangeShapeType="1"/>
          </p:cNvSpPr>
          <p:nvPr/>
        </p:nvSpPr>
        <p:spPr bwMode="auto">
          <a:xfrm>
            <a:off x="66230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4" name="Line 170"/>
          <p:cNvSpPr>
            <a:spLocks noChangeShapeType="1"/>
          </p:cNvSpPr>
          <p:nvPr/>
        </p:nvSpPr>
        <p:spPr bwMode="auto">
          <a:xfrm>
            <a:off x="66627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5" name="Line 171"/>
          <p:cNvSpPr>
            <a:spLocks noChangeShapeType="1"/>
          </p:cNvSpPr>
          <p:nvPr/>
        </p:nvSpPr>
        <p:spPr bwMode="auto">
          <a:xfrm>
            <a:off x="66992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6" name="Line 172"/>
          <p:cNvSpPr>
            <a:spLocks noChangeShapeType="1"/>
          </p:cNvSpPr>
          <p:nvPr/>
        </p:nvSpPr>
        <p:spPr bwMode="auto">
          <a:xfrm>
            <a:off x="67691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7" name="Line 173"/>
          <p:cNvSpPr>
            <a:spLocks noChangeShapeType="1"/>
          </p:cNvSpPr>
          <p:nvPr/>
        </p:nvSpPr>
        <p:spPr bwMode="auto">
          <a:xfrm>
            <a:off x="68103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8" name="Line 174"/>
          <p:cNvSpPr>
            <a:spLocks noChangeShapeType="1"/>
          </p:cNvSpPr>
          <p:nvPr/>
        </p:nvSpPr>
        <p:spPr bwMode="auto">
          <a:xfrm>
            <a:off x="68453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69" name="Line 175"/>
          <p:cNvSpPr>
            <a:spLocks noChangeShapeType="1"/>
          </p:cNvSpPr>
          <p:nvPr/>
        </p:nvSpPr>
        <p:spPr bwMode="auto">
          <a:xfrm>
            <a:off x="69151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0" name="Line 176"/>
          <p:cNvSpPr>
            <a:spLocks noChangeShapeType="1"/>
          </p:cNvSpPr>
          <p:nvPr/>
        </p:nvSpPr>
        <p:spPr bwMode="auto">
          <a:xfrm>
            <a:off x="69564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1" name="Line 177"/>
          <p:cNvSpPr>
            <a:spLocks noChangeShapeType="1"/>
          </p:cNvSpPr>
          <p:nvPr/>
        </p:nvSpPr>
        <p:spPr bwMode="auto">
          <a:xfrm>
            <a:off x="69913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2" name="Line 178"/>
          <p:cNvSpPr>
            <a:spLocks noChangeShapeType="1"/>
          </p:cNvSpPr>
          <p:nvPr/>
        </p:nvSpPr>
        <p:spPr bwMode="auto">
          <a:xfrm>
            <a:off x="70627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3" name="Line 179"/>
          <p:cNvSpPr>
            <a:spLocks noChangeShapeType="1"/>
          </p:cNvSpPr>
          <p:nvPr/>
        </p:nvSpPr>
        <p:spPr bwMode="auto">
          <a:xfrm>
            <a:off x="71040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4" name="Line 180"/>
          <p:cNvSpPr>
            <a:spLocks noChangeShapeType="1"/>
          </p:cNvSpPr>
          <p:nvPr/>
        </p:nvSpPr>
        <p:spPr bwMode="auto">
          <a:xfrm>
            <a:off x="71389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5" name="Line 181"/>
          <p:cNvSpPr>
            <a:spLocks noChangeShapeType="1"/>
          </p:cNvSpPr>
          <p:nvPr/>
        </p:nvSpPr>
        <p:spPr bwMode="auto">
          <a:xfrm>
            <a:off x="72088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6" name="Line 182"/>
          <p:cNvSpPr>
            <a:spLocks noChangeShapeType="1"/>
          </p:cNvSpPr>
          <p:nvPr/>
        </p:nvSpPr>
        <p:spPr bwMode="auto">
          <a:xfrm>
            <a:off x="72501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7" name="Line 183"/>
          <p:cNvSpPr>
            <a:spLocks noChangeShapeType="1"/>
          </p:cNvSpPr>
          <p:nvPr/>
        </p:nvSpPr>
        <p:spPr bwMode="auto">
          <a:xfrm>
            <a:off x="72850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8" name="Line 184"/>
          <p:cNvSpPr>
            <a:spLocks noChangeShapeType="1"/>
          </p:cNvSpPr>
          <p:nvPr/>
        </p:nvSpPr>
        <p:spPr bwMode="auto">
          <a:xfrm>
            <a:off x="73564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79" name="Line 185"/>
          <p:cNvSpPr>
            <a:spLocks noChangeShapeType="1"/>
          </p:cNvSpPr>
          <p:nvPr/>
        </p:nvSpPr>
        <p:spPr bwMode="auto">
          <a:xfrm>
            <a:off x="739140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0" name="Line 186"/>
          <p:cNvSpPr>
            <a:spLocks noChangeShapeType="1"/>
          </p:cNvSpPr>
          <p:nvPr/>
        </p:nvSpPr>
        <p:spPr bwMode="auto">
          <a:xfrm>
            <a:off x="74326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1" name="Line 187"/>
          <p:cNvSpPr>
            <a:spLocks noChangeShapeType="1"/>
          </p:cNvSpPr>
          <p:nvPr/>
        </p:nvSpPr>
        <p:spPr bwMode="auto">
          <a:xfrm>
            <a:off x="75025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2" name="Line 188"/>
          <p:cNvSpPr>
            <a:spLocks noChangeShapeType="1"/>
          </p:cNvSpPr>
          <p:nvPr/>
        </p:nvSpPr>
        <p:spPr bwMode="auto">
          <a:xfrm>
            <a:off x="7537451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3" name="Line 189"/>
          <p:cNvSpPr>
            <a:spLocks noChangeShapeType="1"/>
          </p:cNvSpPr>
          <p:nvPr/>
        </p:nvSpPr>
        <p:spPr bwMode="auto">
          <a:xfrm>
            <a:off x="757872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4" name="Line 190"/>
          <p:cNvSpPr>
            <a:spLocks noChangeShapeType="1"/>
          </p:cNvSpPr>
          <p:nvPr/>
        </p:nvSpPr>
        <p:spPr bwMode="auto">
          <a:xfrm>
            <a:off x="76485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5" name="Line 191"/>
          <p:cNvSpPr>
            <a:spLocks noChangeShapeType="1"/>
          </p:cNvSpPr>
          <p:nvPr/>
        </p:nvSpPr>
        <p:spPr bwMode="auto">
          <a:xfrm>
            <a:off x="768508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6" name="Line 192"/>
          <p:cNvSpPr>
            <a:spLocks noChangeShapeType="1"/>
          </p:cNvSpPr>
          <p:nvPr/>
        </p:nvSpPr>
        <p:spPr bwMode="auto">
          <a:xfrm>
            <a:off x="77263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7" name="Line 193"/>
          <p:cNvSpPr>
            <a:spLocks noChangeShapeType="1"/>
          </p:cNvSpPr>
          <p:nvPr/>
        </p:nvSpPr>
        <p:spPr bwMode="auto">
          <a:xfrm>
            <a:off x="77962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8" name="Line 194"/>
          <p:cNvSpPr>
            <a:spLocks noChangeShapeType="1"/>
          </p:cNvSpPr>
          <p:nvPr/>
        </p:nvSpPr>
        <p:spPr bwMode="auto">
          <a:xfrm>
            <a:off x="7831138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89" name="Line 195"/>
          <p:cNvSpPr>
            <a:spLocks noChangeShapeType="1"/>
          </p:cNvSpPr>
          <p:nvPr/>
        </p:nvSpPr>
        <p:spPr bwMode="auto">
          <a:xfrm>
            <a:off x="787241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0" name="Line 196"/>
          <p:cNvSpPr>
            <a:spLocks noChangeShapeType="1"/>
          </p:cNvSpPr>
          <p:nvPr/>
        </p:nvSpPr>
        <p:spPr bwMode="auto">
          <a:xfrm>
            <a:off x="79422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1" name="Line 197"/>
          <p:cNvSpPr>
            <a:spLocks noChangeShapeType="1"/>
          </p:cNvSpPr>
          <p:nvPr/>
        </p:nvSpPr>
        <p:spPr bwMode="auto">
          <a:xfrm>
            <a:off x="7978776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2" name="Line 198"/>
          <p:cNvSpPr>
            <a:spLocks noChangeShapeType="1"/>
          </p:cNvSpPr>
          <p:nvPr/>
        </p:nvSpPr>
        <p:spPr bwMode="auto">
          <a:xfrm>
            <a:off x="8018463" y="6362700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3" name="Line 199"/>
          <p:cNvSpPr>
            <a:spLocks noChangeShapeType="1"/>
          </p:cNvSpPr>
          <p:nvPr/>
        </p:nvSpPr>
        <p:spPr bwMode="auto">
          <a:xfrm>
            <a:off x="1463676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4" name="Rectangle 200"/>
          <p:cNvSpPr>
            <a:spLocks noChangeArrowheads="1"/>
          </p:cNvSpPr>
          <p:nvPr/>
        </p:nvSpPr>
        <p:spPr bwMode="auto">
          <a:xfrm>
            <a:off x="1358901" y="643890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395" name="Line 201"/>
          <p:cNvSpPr>
            <a:spLocks noChangeShapeType="1"/>
          </p:cNvSpPr>
          <p:nvPr/>
        </p:nvSpPr>
        <p:spPr bwMode="auto">
          <a:xfrm>
            <a:off x="2197101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6" name="Rectangle 202"/>
          <p:cNvSpPr>
            <a:spLocks noChangeArrowheads="1"/>
          </p:cNvSpPr>
          <p:nvPr/>
        </p:nvSpPr>
        <p:spPr bwMode="auto">
          <a:xfrm>
            <a:off x="2092326" y="643890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600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397" name="Line 203"/>
          <p:cNvSpPr>
            <a:spLocks noChangeShapeType="1"/>
          </p:cNvSpPr>
          <p:nvPr/>
        </p:nvSpPr>
        <p:spPr bwMode="auto">
          <a:xfrm>
            <a:off x="2925763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98" name="Rectangle 204"/>
          <p:cNvSpPr>
            <a:spLocks noChangeArrowheads="1"/>
          </p:cNvSpPr>
          <p:nvPr/>
        </p:nvSpPr>
        <p:spPr bwMode="auto">
          <a:xfrm>
            <a:off x="2820988" y="643890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700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399" name="Line 205"/>
          <p:cNvSpPr>
            <a:spLocks noChangeShapeType="1"/>
          </p:cNvSpPr>
          <p:nvPr/>
        </p:nvSpPr>
        <p:spPr bwMode="auto">
          <a:xfrm>
            <a:off x="3659188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1" name="Rectangle 207"/>
          <p:cNvSpPr>
            <a:spLocks noChangeArrowheads="1"/>
          </p:cNvSpPr>
          <p:nvPr/>
        </p:nvSpPr>
        <p:spPr bwMode="auto">
          <a:xfrm>
            <a:off x="3554413" y="643890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800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2" name="Line 208"/>
          <p:cNvSpPr>
            <a:spLocks noChangeShapeType="1"/>
          </p:cNvSpPr>
          <p:nvPr/>
        </p:nvSpPr>
        <p:spPr bwMode="auto">
          <a:xfrm>
            <a:off x="4392613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3" name="Rectangle 209"/>
          <p:cNvSpPr>
            <a:spLocks noChangeArrowheads="1"/>
          </p:cNvSpPr>
          <p:nvPr/>
        </p:nvSpPr>
        <p:spPr bwMode="auto">
          <a:xfrm>
            <a:off x="4287838" y="6438900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900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4" name="Line 210"/>
          <p:cNvSpPr>
            <a:spLocks noChangeShapeType="1"/>
          </p:cNvSpPr>
          <p:nvPr/>
        </p:nvSpPr>
        <p:spPr bwMode="auto">
          <a:xfrm>
            <a:off x="5126038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5" name="Rectangle 211"/>
          <p:cNvSpPr>
            <a:spLocks noChangeArrowheads="1"/>
          </p:cNvSpPr>
          <p:nvPr/>
        </p:nvSpPr>
        <p:spPr bwMode="auto">
          <a:xfrm>
            <a:off x="4991101" y="643890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Line 212"/>
          <p:cNvSpPr>
            <a:spLocks noChangeShapeType="1"/>
          </p:cNvSpPr>
          <p:nvPr/>
        </p:nvSpPr>
        <p:spPr bwMode="auto">
          <a:xfrm>
            <a:off x="5853113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7" name="Rectangle 213"/>
          <p:cNvSpPr>
            <a:spLocks noChangeArrowheads="1"/>
          </p:cNvSpPr>
          <p:nvPr/>
        </p:nvSpPr>
        <p:spPr bwMode="auto">
          <a:xfrm>
            <a:off x="5718176" y="643890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1100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8" name="Line 214"/>
          <p:cNvSpPr>
            <a:spLocks noChangeShapeType="1"/>
          </p:cNvSpPr>
          <p:nvPr/>
        </p:nvSpPr>
        <p:spPr bwMode="auto">
          <a:xfrm>
            <a:off x="6586538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19" name="Rectangle 215"/>
          <p:cNvSpPr>
            <a:spLocks noChangeArrowheads="1"/>
          </p:cNvSpPr>
          <p:nvPr/>
        </p:nvSpPr>
        <p:spPr bwMode="auto">
          <a:xfrm>
            <a:off x="6451601" y="643890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1200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0" name="Line 216"/>
          <p:cNvSpPr>
            <a:spLocks noChangeShapeType="1"/>
          </p:cNvSpPr>
          <p:nvPr/>
        </p:nvSpPr>
        <p:spPr bwMode="auto">
          <a:xfrm>
            <a:off x="7319963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1" name="Rectangle 217"/>
          <p:cNvSpPr>
            <a:spLocks noChangeArrowheads="1"/>
          </p:cNvSpPr>
          <p:nvPr/>
        </p:nvSpPr>
        <p:spPr bwMode="auto">
          <a:xfrm>
            <a:off x="7185026" y="643890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1300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2" name="Line 218"/>
          <p:cNvSpPr>
            <a:spLocks noChangeShapeType="1"/>
          </p:cNvSpPr>
          <p:nvPr/>
        </p:nvSpPr>
        <p:spPr bwMode="auto">
          <a:xfrm>
            <a:off x="8054976" y="6362700"/>
            <a:ext cx="0" cy="7620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3" name="Rectangle 219"/>
          <p:cNvSpPr>
            <a:spLocks noChangeArrowheads="1"/>
          </p:cNvSpPr>
          <p:nvPr/>
        </p:nvSpPr>
        <p:spPr bwMode="auto">
          <a:xfrm>
            <a:off x="7920038" y="6438900"/>
            <a:ext cx="36548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1400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4" name="Rectangle 220"/>
          <p:cNvSpPr>
            <a:spLocks noChangeArrowheads="1"/>
          </p:cNvSpPr>
          <p:nvPr/>
        </p:nvSpPr>
        <p:spPr bwMode="auto">
          <a:xfrm>
            <a:off x="4475163" y="6599238"/>
            <a:ext cx="28212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m/z</a:t>
            </a:r>
            <a:endParaRPr kumimoji="0" lang="en-US" alt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5" name="Line 221"/>
          <p:cNvSpPr>
            <a:spLocks noChangeShapeType="1"/>
          </p:cNvSpPr>
          <p:nvPr/>
        </p:nvSpPr>
        <p:spPr bwMode="auto">
          <a:xfrm flipV="1">
            <a:off x="1100138" y="673100"/>
            <a:ext cx="0" cy="568166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123" name="Line 302"/>
          <p:cNvSpPr>
            <a:spLocks noChangeShapeType="1"/>
          </p:cNvSpPr>
          <p:nvPr/>
        </p:nvSpPr>
        <p:spPr bwMode="auto">
          <a:xfrm flipH="1">
            <a:off x="1041401" y="6354763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124" name="Rectangle 303"/>
          <p:cNvSpPr>
            <a:spLocks noChangeArrowheads="1"/>
          </p:cNvSpPr>
          <p:nvPr/>
        </p:nvSpPr>
        <p:spPr bwMode="auto">
          <a:xfrm>
            <a:off x="865188" y="6232753"/>
            <a:ext cx="913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43" name="Line 322"/>
          <p:cNvSpPr>
            <a:spLocks noChangeShapeType="1"/>
          </p:cNvSpPr>
          <p:nvPr/>
        </p:nvSpPr>
        <p:spPr bwMode="auto">
          <a:xfrm flipH="1">
            <a:off x="1041401" y="3517900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144" name="Rectangle 323"/>
          <p:cNvSpPr>
            <a:spLocks noChangeArrowheads="1"/>
          </p:cNvSpPr>
          <p:nvPr/>
        </p:nvSpPr>
        <p:spPr bwMode="auto">
          <a:xfrm>
            <a:off x="793059" y="3415274"/>
            <a:ext cx="18274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50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63" name="Line 342"/>
          <p:cNvSpPr>
            <a:spLocks noChangeShapeType="1"/>
          </p:cNvSpPr>
          <p:nvPr/>
        </p:nvSpPr>
        <p:spPr bwMode="auto">
          <a:xfrm flipH="1">
            <a:off x="1041401" y="673100"/>
            <a:ext cx="58738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2164" name="Rectangle 343"/>
          <p:cNvSpPr>
            <a:spLocks noChangeArrowheads="1"/>
          </p:cNvSpPr>
          <p:nvPr/>
        </p:nvSpPr>
        <p:spPr bwMode="auto">
          <a:xfrm>
            <a:off x="694963" y="565378"/>
            <a:ext cx="2741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100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65" name="Rectangle 344"/>
          <p:cNvSpPr>
            <a:spLocks noChangeArrowheads="1"/>
          </p:cNvSpPr>
          <p:nvPr/>
        </p:nvSpPr>
        <p:spPr bwMode="auto">
          <a:xfrm rot="16200000">
            <a:off x="-160129" y="3338379"/>
            <a:ext cx="145219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Relative Abundance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2166" name="Freeform 345"/>
          <p:cNvSpPr>
            <a:spLocks/>
          </p:cNvSpPr>
          <p:nvPr/>
        </p:nvSpPr>
        <p:spPr bwMode="auto">
          <a:xfrm>
            <a:off x="1100138" y="673100"/>
            <a:ext cx="6965950" cy="5681663"/>
          </a:xfrm>
          <a:custGeom>
            <a:avLst/>
            <a:gdLst>
              <a:gd name="T0" fmla="*/ 18 w 1187"/>
              <a:gd name="T1" fmla="*/ 595 h 745"/>
              <a:gd name="T2" fmla="*/ 36 w 1187"/>
              <a:gd name="T3" fmla="*/ 745 h 745"/>
              <a:gd name="T4" fmla="*/ 55 w 1187"/>
              <a:gd name="T5" fmla="*/ 738 h 745"/>
              <a:gd name="T6" fmla="*/ 73 w 1187"/>
              <a:gd name="T7" fmla="*/ 745 h 745"/>
              <a:gd name="T8" fmla="*/ 92 w 1187"/>
              <a:gd name="T9" fmla="*/ 745 h 745"/>
              <a:gd name="T10" fmla="*/ 110 w 1187"/>
              <a:gd name="T11" fmla="*/ 745 h 745"/>
              <a:gd name="T12" fmla="*/ 129 w 1187"/>
              <a:gd name="T13" fmla="*/ 745 h 745"/>
              <a:gd name="T14" fmla="*/ 147 w 1187"/>
              <a:gd name="T15" fmla="*/ 745 h 745"/>
              <a:gd name="T16" fmla="*/ 166 w 1187"/>
              <a:gd name="T17" fmla="*/ 745 h 745"/>
              <a:gd name="T18" fmla="*/ 184 w 1187"/>
              <a:gd name="T19" fmla="*/ 745 h 745"/>
              <a:gd name="T20" fmla="*/ 203 w 1187"/>
              <a:gd name="T21" fmla="*/ 745 h 745"/>
              <a:gd name="T22" fmla="*/ 221 w 1187"/>
              <a:gd name="T23" fmla="*/ 745 h 745"/>
              <a:gd name="T24" fmla="*/ 240 w 1187"/>
              <a:gd name="T25" fmla="*/ 744 h 745"/>
              <a:gd name="T26" fmla="*/ 258 w 1187"/>
              <a:gd name="T27" fmla="*/ 745 h 745"/>
              <a:gd name="T28" fmla="*/ 277 w 1187"/>
              <a:gd name="T29" fmla="*/ 743 h 745"/>
              <a:gd name="T30" fmla="*/ 295 w 1187"/>
              <a:gd name="T31" fmla="*/ 738 h 745"/>
              <a:gd name="T32" fmla="*/ 314 w 1187"/>
              <a:gd name="T33" fmla="*/ 745 h 745"/>
              <a:gd name="T34" fmla="*/ 332 w 1187"/>
              <a:gd name="T35" fmla="*/ 745 h 745"/>
              <a:gd name="T36" fmla="*/ 351 w 1187"/>
              <a:gd name="T37" fmla="*/ 745 h 745"/>
              <a:gd name="T38" fmla="*/ 369 w 1187"/>
              <a:gd name="T39" fmla="*/ 745 h 745"/>
              <a:gd name="T40" fmla="*/ 388 w 1187"/>
              <a:gd name="T41" fmla="*/ 743 h 745"/>
              <a:gd name="T42" fmla="*/ 406 w 1187"/>
              <a:gd name="T43" fmla="*/ 740 h 745"/>
              <a:gd name="T44" fmla="*/ 425 w 1187"/>
              <a:gd name="T45" fmla="*/ 744 h 745"/>
              <a:gd name="T46" fmla="*/ 443 w 1187"/>
              <a:gd name="T47" fmla="*/ 745 h 745"/>
              <a:gd name="T48" fmla="*/ 462 w 1187"/>
              <a:gd name="T49" fmla="*/ 743 h 745"/>
              <a:gd name="T50" fmla="*/ 480 w 1187"/>
              <a:gd name="T51" fmla="*/ 745 h 745"/>
              <a:gd name="T52" fmla="*/ 499 w 1187"/>
              <a:gd name="T53" fmla="*/ 745 h 745"/>
              <a:gd name="T54" fmla="*/ 517 w 1187"/>
              <a:gd name="T55" fmla="*/ 745 h 745"/>
              <a:gd name="T56" fmla="*/ 536 w 1187"/>
              <a:gd name="T57" fmla="*/ 745 h 745"/>
              <a:gd name="T58" fmla="*/ 554 w 1187"/>
              <a:gd name="T59" fmla="*/ 745 h 745"/>
              <a:gd name="T60" fmla="*/ 573 w 1187"/>
              <a:gd name="T61" fmla="*/ 745 h 745"/>
              <a:gd name="T62" fmla="*/ 591 w 1187"/>
              <a:gd name="T63" fmla="*/ 745 h 745"/>
              <a:gd name="T64" fmla="*/ 610 w 1187"/>
              <a:gd name="T65" fmla="*/ 745 h 745"/>
              <a:gd name="T66" fmla="*/ 628 w 1187"/>
              <a:gd name="T67" fmla="*/ 745 h 745"/>
              <a:gd name="T68" fmla="*/ 647 w 1187"/>
              <a:gd name="T69" fmla="*/ 745 h 745"/>
              <a:gd name="T70" fmla="*/ 665 w 1187"/>
              <a:gd name="T71" fmla="*/ 745 h 745"/>
              <a:gd name="T72" fmla="*/ 684 w 1187"/>
              <a:gd name="T73" fmla="*/ 745 h 745"/>
              <a:gd name="T74" fmla="*/ 702 w 1187"/>
              <a:gd name="T75" fmla="*/ 738 h 745"/>
              <a:gd name="T76" fmla="*/ 721 w 1187"/>
              <a:gd name="T77" fmla="*/ 745 h 745"/>
              <a:gd name="T78" fmla="*/ 739 w 1187"/>
              <a:gd name="T79" fmla="*/ 745 h 745"/>
              <a:gd name="T80" fmla="*/ 758 w 1187"/>
              <a:gd name="T81" fmla="*/ 744 h 745"/>
              <a:gd name="T82" fmla="*/ 776 w 1187"/>
              <a:gd name="T83" fmla="*/ 745 h 745"/>
              <a:gd name="T84" fmla="*/ 795 w 1187"/>
              <a:gd name="T85" fmla="*/ 745 h 745"/>
              <a:gd name="T86" fmla="*/ 813 w 1187"/>
              <a:gd name="T87" fmla="*/ 745 h 745"/>
              <a:gd name="T88" fmla="*/ 832 w 1187"/>
              <a:gd name="T89" fmla="*/ 745 h 745"/>
              <a:gd name="T90" fmla="*/ 850 w 1187"/>
              <a:gd name="T91" fmla="*/ 745 h 745"/>
              <a:gd name="T92" fmla="*/ 869 w 1187"/>
              <a:gd name="T93" fmla="*/ 745 h 745"/>
              <a:gd name="T94" fmla="*/ 887 w 1187"/>
              <a:gd name="T95" fmla="*/ 745 h 745"/>
              <a:gd name="T96" fmla="*/ 906 w 1187"/>
              <a:gd name="T97" fmla="*/ 745 h 745"/>
              <a:gd name="T98" fmla="*/ 924 w 1187"/>
              <a:gd name="T99" fmla="*/ 745 h 745"/>
              <a:gd name="T100" fmla="*/ 943 w 1187"/>
              <a:gd name="T101" fmla="*/ 745 h 745"/>
              <a:gd name="T102" fmla="*/ 962 w 1187"/>
              <a:gd name="T103" fmla="*/ 745 h 745"/>
              <a:gd name="T104" fmla="*/ 981 w 1187"/>
              <a:gd name="T105" fmla="*/ 745 h 745"/>
              <a:gd name="T106" fmla="*/ 999 w 1187"/>
              <a:gd name="T107" fmla="*/ 745 h 745"/>
              <a:gd name="T108" fmla="*/ 1018 w 1187"/>
              <a:gd name="T109" fmla="*/ 745 h 745"/>
              <a:gd name="T110" fmla="*/ 1037 w 1187"/>
              <a:gd name="T111" fmla="*/ 745 h 745"/>
              <a:gd name="T112" fmla="*/ 1056 w 1187"/>
              <a:gd name="T113" fmla="*/ 745 h 745"/>
              <a:gd name="T114" fmla="*/ 1075 w 1187"/>
              <a:gd name="T115" fmla="*/ 745 h 745"/>
              <a:gd name="T116" fmla="*/ 1094 w 1187"/>
              <a:gd name="T117" fmla="*/ 745 h 745"/>
              <a:gd name="T118" fmla="*/ 1113 w 1187"/>
              <a:gd name="T119" fmla="*/ 745 h 745"/>
              <a:gd name="T120" fmla="*/ 1136 w 1187"/>
              <a:gd name="T121" fmla="*/ 745 h 745"/>
              <a:gd name="T122" fmla="*/ 1155 w 1187"/>
              <a:gd name="T123" fmla="*/ 745 h 745"/>
              <a:gd name="T124" fmla="*/ 1175 w 1187"/>
              <a:gd name="T125" fmla="*/ 745 h 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7" h="745">
                <a:moveTo>
                  <a:pt x="0" y="734"/>
                </a:moveTo>
                <a:lnTo>
                  <a:pt x="0" y="745"/>
                </a:lnTo>
                <a:lnTo>
                  <a:pt x="1" y="745"/>
                </a:lnTo>
                <a:lnTo>
                  <a:pt x="1" y="745"/>
                </a:lnTo>
                <a:lnTo>
                  <a:pt x="2" y="744"/>
                </a:lnTo>
                <a:lnTo>
                  <a:pt x="2" y="745"/>
                </a:lnTo>
                <a:lnTo>
                  <a:pt x="3" y="738"/>
                </a:lnTo>
                <a:lnTo>
                  <a:pt x="3" y="745"/>
                </a:lnTo>
                <a:lnTo>
                  <a:pt x="4" y="745"/>
                </a:lnTo>
                <a:lnTo>
                  <a:pt x="4" y="745"/>
                </a:lnTo>
                <a:lnTo>
                  <a:pt x="5" y="742"/>
                </a:lnTo>
                <a:lnTo>
                  <a:pt x="5" y="745"/>
                </a:lnTo>
                <a:lnTo>
                  <a:pt x="6" y="743"/>
                </a:lnTo>
                <a:lnTo>
                  <a:pt x="6" y="745"/>
                </a:lnTo>
                <a:lnTo>
                  <a:pt x="7" y="744"/>
                </a:lnTo>
                <a:lnTo>
                  <a:pt x="7" y="745"/>
                </a:lnTo>
                <a:lnTo>
                  <a:pt x="8" y="743"/>
                </a:lnTo>
                <a:lnTo>
                  <a:pt x="8" y="745"/>
                </a:lnTo>
                <a:lnTo>
                  <a:pt x="9" y="732"/>
                </a:lnTo>
                <a:lnTo>
                  <a:pt x="9" y="745"/>
                </a:lnTo>
                <a:lnTo>
                  <a:pt x="10" y="737"/>
                </a:lnTo>
                <a:lnTo>
                  <a:pt x="10" y="745"/>
                </a:lnTo>
                <a:lnTo>
                  <a:pt x="11" y="744"/>
                </a:lnTo>
                <a:lnTo>
                  <a:pt x="11" y="745"/>
                </a:lnTo>
                <a:lnTo>
                  <a:pt x="12" y="745"/>
                </a:lnTo>
                <a:lnTo>
                  <a:pt x="12" y="744"/>
                </a:lnTo>
                <a:lnTo>
                  <a:pt x="13" y="740"/>
                </a:lnTo>
                <a:lnTo>
                  <a:pt x="13" y="745"/>
                </a:lnTo>
                <a:lnTo>
                  <a:pt x="14" y="745"/>
                </a:lnTo>
                <a:lnTo>
                  <a:pt x="14" y="745"/>
                </a:lnTo>
                <a:lnTo>
                  <a:pt x="15" y="743"/>
                </a:lnTo>
                <a:lnTo>
                  <a:pt x="15" y="745"/>
                </a:lnTo>
                <a:lnTo>
                  <a:pt x="16" y="745"/>
                </a:lnTo>
                <a:lnTo>
                  <a:pt x="16" y="739"/>
                </a:lnTo>
                <a:lnTo>
                  <a:pt x="17" y="0"/>
                </a:lnTo>
                <a:lnTo>
                  <a:pt x="17" y="745"/>
                </a:lnTo>
                <a:lnTo>
                  <a:pt x="18" y="595"/>
                </a:lnTo>
                <a:lnTo>
                  <a:pt x="18" y="745"/>
                </a:lnTo>
                <a:lnTo>
                  <a:pt x="19" y="743"/>
                </a:lnTo>
                <a:lnTo>
                  <a:pt x="19" y="745"/>
                </a:lnTo>
                <a:lnTo>
                  <a:pt x="20" y="745"/>
                </a:lnTo>
                <a:lnTo>
                  <a:pt x="20" y="745"/>
                </a:lnTo>
                <a:lnTo>
                  <a:pt x="21" y="742"/>
                </a:lnTo>
                <a:lnTo>
                  <a:pt x="21" y="745"/>
                </a:lnTo>
                <a:lnTo>
                  <a:pt x="22" y="745"/>
                </a:lnTo>
                <a:lnTo>
                  <a:pt x="22" y="745"/>
                </a:lnTo>
                <a:lnTo>
                  <a:pt x="23" y="669"/>
                </a:lnTo>
                <a:lnTo>
                  <a:pt x="23" y="745"/>
                </a:lnTo>
                <a:lnTo>
                  <a:pt x="24" y="699"/>
                </a:lnTo>
                <a:lnTo>
                  <a:pt x="24" y="745"/>
                </a:lnTo>
                <a:lnTo>
                  <a:pt x="25" y="742"/>
                </a:lnTo>
                <a:lnTo>
                  <a:pt x="25" y="745"/>
                </a:lnTo>
                <a:lnTo>
                  <a:pt x="26" y="735"/>
                </a:lnTo>
                <a:lnTo>
                  <a:pt x="26" y="745"/>
                </a:lnTo>
                <a:lnTo>
                  <a:pt x="27" y="738"/>
                </a:lnTo>
                <a:lnTo>
                  <a:pt x="27" y="745"/>
                </a:lnTo>
                <a:lnTo>
                  <a:pt x="28" y="744"/>
                </a:lnTo>
                <a:lnTo>
                  <a:pt x="28" y="745"/>
                </a:lnTo>
                <a:lnTo>
                  <a:pt x="29" y="745"/>
                </a:lnTo>
                <a:lnTo>
                  <a:pt x="29" y="745"/>
                </a:lnTo>
                <a:lnTo>
                  <a:pt x="30" y="745"/>
                </a:lnTo>
                <a:lnTo>
                  <a:pt x="30" y="745"/>
                </a:lnTo>
                <a:lnTo>
                  <a:pt x="31" y="745"/>
                </a:lnTo>
                <a:lnTo>
                  <a:pt x="31" y="745"/>
                </a:lnTo>
                <a:lnTo>
                  <a:pt x="32" y="745"/>
                </a:lnTo>
                <a:lnTo>
                  <a:pt x="32" y="745"/>
                </a:lnTo>
                <a:lnTo>
                  <a:pt x="33" y="714"/>
                </a:lnTo>
                <a:lnTo>
                  <a:pt x="33" y="745"/>
                </a:lnTo>
                <a:lnTo>
                  <a:pt x="34" y="744"/>
                </a:lnTo>
                <a:lnTo>
                  <a:pt x="34" y="745"/>
                </a:lnTo>
                <a:lnTo>
                  <a:pt x="35" y="744"/>
                </a:lnTo>
                <a:lnTo>
                  <a:pt x="35" y="745"/>
                </a:lnTo>
                <a:lnTo>
                  <a:pt x="36" y="744"/>
                </a:lnTo>
                <a:lnTo>
                  <a:pt x="36" y="745"/>
                </a:lnTo>
                <a:lnTo>
                  <a:pt x="37" y="745"/>
                </a:lnTo>
                <a:lnTo>
                  <a:pt x="37" y="745"/>
                </a:lnTo>
                <a:lnTo>
                  <a:pt x="38" y="745"/>
                </a:lnTo>
                <a:lnTo>
                  <a:pt x="38" y="742"/>
                </a:lnTo>
                <a:lnTo>
                  <a:pt x="39" y="742"/>
                </a:lnTo>
                <a:lnTo>
                  <a:pt x="39" y="745"/>
                </a:lnTo>
                <a:lnTo>
                  <a:pt x="40" y="737"/>
                </a:lnTo>
                <a:lnTo>
                  <a:pt x="40" y="745"/>
                </a:lnTo>
                <a:lnTo>
                  <a:pt x="41" y="745"/>
                </a:lnTo>
                <a:lnTo>
                  <a:pt x="41" y="745"/>
                </a:lnTo>
                <a:lnTo>
                  <a:pt x="42" y="745"/>
                </a:lnTo>
                <a:lnTo>
                  <a:pt x="42" y="745"/>
                </a:lnTo>
                <a:lnTo>
                  <a:pt x="43" y="736"/>
                </a:lnTo>
                <a:lnTo>
                  <a:pt x="43" y="745"/>
                </a:lnTo>
                <a:lnTo>
                  <a:pt x="44" y="745"/>
                </a:lnTo>
                <a:lnTo>
                  <a:pt x="44" y="745"/>
                </a:lnTo>
                <a:lnTo>
                  <a:pt x="45" y="736"/>
                </a:lnTo>
                <a:lnTo>
                  <a:pt x="45" y="745"/>
                </a:lnTo>
                <a:lnTo>
                  <a:pt x="46" y="745"/>
                </a:lnTo>
                <a:lnTo>
                  <a:pt x="46" y="745"/>
                </a:lnTo>
                <a:lnTo>
                  <a:pt x="47" y="745"/>
                </a:lnTo>
                <a:lnTo>
                  <a:pt x="47" y="745"/>
                </a:lnTo>
                <a:lnTo>
                  <a:pt x="48" y="745"/>
                </a:lnTo>
                <a:lnTo>
                  <a:pt x="48" y="721"/>
                </a:lnTo>
                <a:lnTo>
                  <a:pt x="49" y="744"/>
                </a:lnTo>
                <a:lnTo>
                  <a:pt x="49" y="745"/>
                </a:lnTo>
                <a:lnTo>
                  <a:pt x="50" y="717"/>
                </a:lnTo>
                <a:lnTo>
                  <a:pt x="50" y="745"/>
                </a:lnTo>
                <a:lnTo>
                  <a:pt x="51" y="744"/>
                </a:lnTo>
                <a:lnTo>
                  <a:pt x="51" y="745"/>
                </a:lnTo>
                <a:lnTo>
                  <a:pt x="52" y="745"/>
                </a:lnTo>
                <a:lnTo>
                  <a:pt x="52" y="745"/>
                </a:lnTo>
                <a:lnTo>
                  <a:pt x="53" y="727"/>
                </a:lnTo>
                <a:lnTo>
                  <a:pt x="53" y="745"/>
                </a:lnTo>
                <a:lnTo>
                  <a:pt x="54" y="744"/>
                </a:lnTo>
                <a:lnTo>
                  <a:pt x="54" y="745"/>
                </a:lnTo>
                <a:lnTo>
                  <a:pt x="55" y="738"/>
                </a:lnTo>
                <a:lnTo>
                  <a:pt x="55" y="745"/>
                </a:lnTo>
                <a:lnTo>
                  <a:pt x="56" y="744"/>
                </a:lnTo>
                <a:lnTo>
                  <a:pt x="56" y="745"/>
                </a:lnTo>
                <a:lnTo>
                  <a:pt x="57" y="745"/>
                </a:lnTo>
                <a:lnTo>
                  <a:pt x="57" y="745"/>
                </a:lnTo>
                <a:lnTo>
                  <a:pt x="58" y="741"/>
                </a:lnTo>
                <a:lnTo>
                  <a:pt x="58" y="745"/>
                </a:lnTo>
                <a:lnTo>
                  <a:pt x="59" y="745"/>
                </a:lnTo>
                <a:lnTo>
                  <a:pt x="59" y="745"/>
                </a:lnTo>
                <a:lnTo>
                  <a:pt x="60" y="736"/>
                </a:lnTo>
                <a:lnTo>
                  <a:pt x="60" y="745"/>
                </a:lnTo>
                <a:lnTo>
                  <a:pt x="61" y="745"/>
                </a:lnTo>
                <a:lnTo>
                  <a:pt x="61" y="745"/>
                </a:lnTo>
                <a:lnTo>
                  <a:pt x="62" y="745"/>
                </a:lnTo>
                <a:lnTo>
                  <a:pt x="62" y="745"/>
                </a:lnTo>
                <a:lnTo>
                  <a:pt x="63" y="736"/>
                </a:lnTo>
                <a:lnTo>
                  <a:pt x="63" y="745"/>
                </a:lnTo>
                <a:lnTo>
                  <a:pt x="64" y="745"/>
                </a:lnTo>
                <a:lnTo>
                  <a:pt x="64" y="745"/>
                </a:lnTo>
                <a:lnTo>
                  <a:pt x="65" y="740"/>
                </a:lnTo>
                <a:lnTo>
                  <a:pt x="65" y="745"/>
                </a:lnTo>
                <a:lnTo>
                  <a:pt x="66" y="745"/>
                </a:lnTo>
                <a:lnTo>
                  <a:pt x="66" y="745"/>
                </a:lnTo>
                <a:lnTo>
                  <a:pt x="67" y="745"/>
                </a:lnTo>
                <a:lnTo>
                  <a:pt x="67" y="745"/>
                </a:lnTo>
                <a:lnTo>
                  <a:pt x="68" y="741"/>
                </a:lnTo>
                <a:lnTo>
                  <a:pt x="68" y="745"/>
                </a:lnTo>
                <a:lnTo>
                  <a:pt x="69" y="745"/>
                </a:lnTo>
                <a:lnTo>
                  <a:pt x="69" y="745"/>
                </a:lnTo>
                <a:lnTo>
                  <a:pt x="70" y="740"/>
                </a:lnTo>
                <a:lnTo>
                  <a:pt x="70" y="745"/>
                </a:lnTo>
                <a:lnTo>
                  <a:pt x="71" y="745"/>
                </a:lnTo>
                <a:lnTo>
                  <a:pt x="71" y="743"/>
                </a:lnTo>
                <a:lnTo>
                  <a:pt x="72" y="745"/>
                </a:lnTo>
                <a:lnTo>
                  <a:pt x="72" y="745"/>
                </a:lnTo>
                <a:lnTo>
                  <a:pt x="73" y="733"/>
                </a:lnTo>
                <a:lnTo>
                  <a:pt x="73" y="745"/>
                </a:lnTo>
                <a:lnTo>
                  <a:pt x="74" y="745"/>
                </a:lnTo>
                <a:lnTo>
                  <a:pt x="74" y="745"/>
                </a:lnTo>
                <a:lnTo>
                  <a:pt x="75" y="736"/>
                </a:lnTo>
                <a:lnTo>
                  <a:pt x="75" y="745"/>
                </a:lnTo>
                <a:lnTo>
                  <a:pt x="76" y="741"/>
                </a:lnTo>
                <a:lnTo>
                  <a:pt x="76" y="745"/>
                </a:lnTo>
                <a:lnTo>
                  <a:pt x="77" y="744"/>
                </a:lnTo>
                <a:lnTo>
                  <a:pt x="77" y="745"/>
                </a:lnTo>
                <a:lnTo>
                  <a:pt x="78" y="741"/>
                </a:lnTo>
                <a:lnTo>
                  <a:pt x="78" y="745"/>
                </a:lnTo>
                <a:lnTo>
                  <a:pt x="79" y="745"/>
                </a:lnTo>
                <a:lnTo>
                  <a:pt x="79" y="745"/>
                </a:lnTo>
                <a:lnTo>
                  <a:pt x="80" y="743"/>
                </a:lnTo>
                <a:lnTo>
                  <a:pt x="80" y="745"/>
                </a:lnTo>
                <a:lnTo>
                  <a:pt x="81" y="745"/>
                </a:lnTo>
                <a:lnTo>
                  <a:pt x="81" y="744"/>
                </a:lnTo>
                <a:lnTo>
                  <a:pt x="82" y="744"/>
                </a:lnTo>
                <a:lnTo>
                  <a:pt x="82" y="745"/>
                </a:lnTo>
                <a:lnTo>
                  <a:pt x="83" y="741"/>
                </a:lnTo>
                <a:lnTo>
                  <a:pt x="83" y="745"/>
                </a:lnTo>
                <a:lnTo>
                  <a:pt x="84" y="744"/>
                </a:lnTo>
                <a:lnTo>
                  <a:pt x="84" y="745"/>
                </a:lnTo>
                <a:lnTo>
                  <a:pt x="85" y="739"/>
                </a:lnTo>
                <a:lnTo>
                  <a:pt x="85" y="745"/>
                </a:lnTo>
                <a:lnTo>
                  <a:pt x="86" y="745"/>
                </a:lnTo>
                <a:lnTo>
                  <a:pt x="86" y="745"/>
                </a:lnTo>
                <a:lnTo>
                  <a:pt x="87" y="745"/>
                </a:lnTo>
                <a:lnTo>
                  <a:pt x="87" y="745"/>
                </a:lnTo>
                <a:lnTo>
                  <a:pt x="88" y="741"/>
                </a:lnTo>
                <a:lnTo>
                  <a:pt x="88" y="745"/>
                </a:lnTo>
                <a:lnTo>
                  <a:pt x="89" y="745"/>
                </a:lnTo>
                <a:lnTo>
                  <a:pt x="89" y="745"/>
                </a:lnTo>
                <a:lnTo>
                  <a:pt x="90" y="745"/>
                </a:lnTo>
                <a:lnTo>
                  <a:pt x="90" y="743"/>
                </a:lnTo>
                <a:lnTo>
                  <a:pt x="91" y="745"/>
                </a:lnTo>
                <a:lnTo>
                  <a:pt x="91" y="745"/>
                </a:lnTo>
                <a:lnTo>
                  <a:pt x="92" y="745"/>
                </a:lnTo>
                <a:lnTo>
                  <a:pt x="92" y="745"/>
                </a:lnTo>
                <a:lnTo>
                  <a:pt x="93" y="744"/>
                </a:lnTo>
                <a:lnTo>
                  <a:pt x="93" y="745"/>
                </a:lnTo>
                <a:lnTo>
                  <a:pt x="94" y="745"/>
                </a:lnTo>
                <a:lnTo>
                  <a:pt x="94" y="745"/>
                </a:lnTo>
                <a:lnTo>
                  <a:pt x="95" y="743"/>
                </a:lnTo>
                <a:lnTo>
                  <a:pt x="95" y="745"/>
                </a:lnTo>
                <a:lnTo>
                  <a:pt x="96" y="744"/>
                </a:lnTo>
                <a:lnTo>
                  <a:pt x="96" y="745"/>
                </a:lnTo>
                <a:lnTo>
                  <a:pt x="97" y="745"/>
                </a:lnTo>
                <a:lnTo>
                  <a:pt x="97" y="745"/>
                </a:lnTo>
                <a:lnTo>
                  <a:pt x="98" y="742"/>
                </a:lnTo>
                <a:lnTo>
                  <a:pt x="98" y="745"/>
                </a:lnTo>
                <a:lnTo>
                  <a:pt x="99" y="745"/>
                </a:lnTo>
                <a:lnTo>
                  <a:pt x="99" y="745"/>
                </a:lnTo>
                <a:lnTo>
                  <a:pt x="100" y="744"/>
                </a:lnTo>
                <a:lnTo>
                  <a:pt x="100" y="745"/>
                </a:lnTo>
                <a:lnTo>
                  <a:pt x="101" y="745"/>
                </a:lnTo>
                <a:lnTo>
                  <a:pt x="101" y="745"/>
                </a:lnTo>
                <a:lnTo>
                  <a:pt x="102" y="745"/>
                </a:lnTo>
                <a:lnTo>
                  <a:pt x="102" y="745"/>
                </a:lnTo>
                <a:lnTo>
                  <a:pt x="103" y="745"/>
                </a:lnTo>
                <a:lnTo>
                  <a:pt x="103" y="745"/>
                </a:lnTo>
                <a:lnTo>
                  <a:pt x="104" y="745"/>
                </a:lnTo>
                <a:lnTo>
                  <a:pt x="104" y="745"/>
                </a:lnTo>
                <a:lnTo>
                  <a:pt x="105" y="745"/>
                </a:lnTo>
                <a:lnTo>
                  <a:pt x="105" y="745"/>
                </a:lnTo>
                <a:lnTo>
                  <a:pt x="106" y="745"/>
                </a:lnTo>
                <a:lnTo>
                  <a:pt x="106" y="745"/>
                </a:lnTo>
                <a:lnTo>
                  <a:pt x="107" y="745"/>
                </a:lnTo>
                <a:lnTo>
                  <a:pt x="107" y="745"/>
                </a:lnTo>
                <a:lnTo>
                  <a:pt x="108" y="742"/>
                </a:lnTo>
                <a:lnTo>
                  <a:pt x="108" y="745"/>
                </a:lnTo>
                <a:lnTo>
                  <a:pt x="109" y="740"/>
                </a:lnTo>
                <a:lnTo>
                  <a:pt x="109" y="745"/>
                </a:lnTo>
                <a:lnTo>
                  <a:pt x="110" y="743"/>
                </a:lnTo>
                <a:lnTo>
                  <a:pt x="110" y="745"/>
                </a:lnTo>
                <a:lnTo>
                  <a:pt x="111" y="745"/>
                </a:lnTo>
                <a:lnTo>
                  <a:pt x="111" y="745"/>
                </a:lnTo>
                <a:lnTo>
                  <a:pt x="112" y="745"/>
                </a:lnTo>
                <a:lnTo>
                  <a:pt x="112" y="745"/>
                </a:lnTo>
                <a:lnTo>
                  <a:pt x="113" y="738"/>
                </a:lnTo>
                <a:lnTo>
                  <a:pt x="113" y="745"/>
                </a:lnTo>
                <a:lnTo>
                  <a:pt x="114" y="745"/>
                </a:lnTo>
                <a:lnTo>
                  <a:pt x="114" y="745"/>
                </a:lnTo>
                <a:lnTo>
                  <a:pt x="115" y="735"/>
                </a:lnTo>
                <a:lnTo>
                  <a:pt x="115" y="745"/>
                </a:lnTo>
                <a:lnTo>
                  <a:pt x="116" y="745"/>
                </a:lnTo>
                <a:lnTo>
                  <a:pt x="116" y="745"/>
                </a:lnTo>
                <a:lnTo>
                  <a:pt x="117" y="745"/>
                </a:lnTo>
                <a:lnTo>
                  <a:pt x="117" y="745"/>
                </a:lnTo>
                <a:lnTo>
                  <a:pt x="118" y="738"/>
                </a:lnTo>
                <a:lnTo>
                  <a:pt x="118" y="745"/>
                </a:lnTo>
                <a:lnTo>
                  <a:pt x="119" y="745"/>
                </a:lnTo>
                <a:lnTo>
                  <a:pt x="119" y="745"/>
                </a:lnTo>
                <a:lnTo>
                  <a:pt x="120" y="725"/>
                </a:lnTo>
                <a:lnTo>
                  <a:pt x="120" y="745"/>
                </a:lnTo>
                <a:lnTo>
                  <a:pt x="121" y="745"/>
                </a:lnTo>
                <a:lnTo>
                  <a:pt x="121" y="745"/>
                </a:lnTo>
                <a:lnTo>
                  <a:pt x="122" y="745"/>
                </a:lnTo>
                <a:lnTo>
                  <a:pt x="122" y="744"/>
                </a:lnTo>
                <a:lnTo>
                  <a:pt x="123" y="720"/>
                </a:lnTo>
                <a:lnTo>
                  <a:pt x="123" y="745"/>
                </a:lnTo>
                <a:lnTo>
                  <a:pt x="124" y="745"/>
                </a:lnTo>
                <a:lnTo>
                  <a:pt x="124" y="745"/>
                </a:lnTo>
                <a:lnTo>
                  <a:pt x="125" y="726"/>
                </a:lnTo>
                <a:lnTo>
                  <a:pt x="125" y="745"/>
                </a:lnTo>
                <a:lnTo>
                  <a:pt x="126" y="743"/>
                </a:lnTo>
                <a:lnTo>
                  <a:pt x="126" y="745"/>
                </a:lnTo>
                <a:lnTo>
                  <a:pt x="127" y="745"/>
                </a:lnTo>
                <a:lnTo>
                  <a:pt x="127" y="745"/>
                </a:lnTo>
                <a:lnTo>
                  <a:pt x="128" y="736"/>
                </a:lnTo>
                <a:lnTo>
                  <a:pt x="128" y="745"/>
                </a:lnTo>
                <a:lnTo>
                  <a:pt x="129" y="745"/>
                </a:lnTo>
                <a:lnTo>
                  <a:pt x="129" y="745"/>
                </a:lnTo>
                <a:lnTo>
                  <a:pt x="130" y="742"/>
                </a:lnTo>
                <a:lnTo>
                  <a:pt x="130" y="745"/>
                </a:lnTo>
                <a:lnTo>
                  <a:pt x="131" y="745"/>
                </a:lnTo>
                <a:lnTo>
                  <a:pt x="131" y="745"/>
                </a:lnTo>
                <a:lnTo>
                  <a:pt x="132" y="745"/>
                </a:lnTo>
                <a:lnTo>
                  <a:pt x="132" y="745"/>
                </a:lnTo>
                <a:lnTo>
                  <a:pt x="133" y="738"/>
                </a:lnTo>
                <a:lnTo>
                  <a:pt x="133" y="745"/>
                </a:lnTo>
                <a:lnTo>
                  <a:pt x="134" y="745"/>
                </a:lnTo>
                <a:lnTo>
                  <a:pt x="134" y="745"/>
                </a:lnTo>
                <a:lnTo>
                  <a:pt x="135" y="736"/>
                </a:lnTo>
                <a:lnTo>
                  <a:pt x="135" y="745"/>
                </a:lnTo>
                <a:lnTo>
                  <a:pt x="136" y="745"/>
                </a:lnTo>
                <a:lnTo>
                  <a:pt x="136" y="745"/>
                </a:lnTo>
                <a:lnTo>
                  <a:pt x="137" y="745"/>
                </a:lnTo>
                <a:lnTo>
                  <a:pt x="137" y="745"/>
                </a:lnTo>
                <a:lnTo>
                  <a:pt x="138" y="745"/>
                </a:lnTo>
                <a:lnTo>
                  <a:pt x="138" y="740"/>
                </a:lnTo>
                <a:lnTo>
                  <a:pt x="139" y="745"/>
                </a:lnTo>
                <a:lnTo>
                  <a:pt x="139" y="745"/>
                </a:lnTo>
                <a:lnTo>
                  <a:pt x="140" y="741"/>
                </a:lnTo>
                <a:lnTo>
                  <a:pt x="140" y="745"/>
                </a:lnTo>
                <a:lnTo>
                  <a:pt x="141" y="745"/>
                </a:lnTo>
                <a:lnTo>
                  <a:pt x="141" y="745"/>
                </a:lnTo>
                <a:lnTo>
                  <a:pt x="142" y="744"/>
                </a:lnTo>
                <a:lnTo>
                  <a:pt x="142" y="745"/>
                </a:lnTo>
                <a:lnTo>
                  <a:pt x="143" y="745"/>
                </a:lnTo>
                <a:lnTo>
                  <a:pt x="143" y="741"/>
                </a:lnTo>
                <a:lnTo>
                  <a:pt x="144" y="745"/>
                </a:lnTo>
                <a:lnTo>
                  <a:pt x="144" y="745"/>
                </a:lnTo>
                <a:lnTo>
                  <a:pt x="145" y="735"/>
                </a:lnTo>
                <a:lnTo>
                  <a:pt x="145" y="745"/>
                </a:lnTo>
                <a:lnTo>
                  <a:pt x="146" y="745"/>
                </a:lnTo>
                <a:lnTo>
                  <a:pt x="146" y="745"/>
                </a:lnTo>
                <a:lnTo>
                  <a:pt x="147" y="745"/>
                </a:lnTo>
                <a:lnTo>
                  <a:pt x="147" y="745"/>
                </a:lnTo>
                <a:lnTo>
                  <a:pt x="148" y="736"/>
                </a:lnTo>
                <a:lnTo>
                  <a:pt x="148" y="745"/>
                </a:lnTo>
                <a:lnTo>
                  <a:pt x="149" y="745"/>
                </a:lnTo>
                <a:lnTo>
                  <a:pt x="149" y="745"/>
                </a:lnTo>
                <a:lnTo>
                  <a:pt x="150" y="740"/>
                </a:lnTo>
                <a:lnTo>
                  <a:pt x="150" y="745"/>
                </a:lnTo>
                <a:lnTo>
                  <a:pt x="151" y="745"/>
                </a:lnTo>
                <a:lnTo>
                  <a:pt x="151" y="745"/>
                </a:lnTo>
                <a:lnTo>
                  <a:pt x="152" y="745"/>
                </a:lnTo>
                <a:lnTo>
                  <a:pt x="152" y="744"/>
                </a:lnTo>
                <a:lnTo>
                  <a:pt x="153" y="743"/>
                </a:lnTo>
                <a:lnTo>
                  <a:pt x="153" y="745"/>
                </a:lnTo>
                <a:lnTo>
                  <a:pt x="154" y="744"/>
                </a:lnTo>
                <a:lnTo>
                  <a:pt x="154" y="745"/>
                </a:lnTo>
                <a:lnTo>
                  <a:pt x="155" y="743"/>
                </a:lnTo>
                <a:lnTo>
                  <a:pt x="155" y="745"/>
                </a:lnTo>
                <a:lnTo>
                  <a:pt x="156" y="744"/>
                </a:lnTo>
                <a:lnTo>
                  <a:pt x="156" y="745"/>
                </a:lnTo>
                <a:lnTo>
                  <a:pt x="157" y="745"/>
                </a:lnTo>
                <a:lnTo>
                  <a:pt x="157" y="745"/>
                </a:lnTo>
                <a:lnTo>
                  <a:pt x="158" y="740"/>
                </a:lnTo>
                <a:lnTo>
                  <a:pt x="158" y="745"/>
                </a:lnTo>
                <a:lnTo>
                  <a:pt x="159" y="745"/>
                </a:lnTo>
                <a:lnTo>
                  <a:pt x="159" y="745"/>
                </a:lnTo>
                <a:lnTo>
                  <a:pt x="160" y="741"/>
                </a:lnTo>
                <a:lnTo>
                  <a:pt x="160" y="745"/>
                </a:lnTo>
                <a:lnTo>
                  <a:pt x="161" y="745"/>
                </a:lnTo>
                <a:lnTo>
                  <a:pt x="161" y="745"/>
                </a:lnTo>
                <a:lnTo>
                  <a:pt x="162" y="745"/>
                </a:lnTo>
                <a:lnTo>
                  <a:pt x="162" y="745"/>
                </a:lnTo>
                <a:lnTo>
                  <a:pt x="163" y="743"/>
                </a:lnTo>
                <a:lnTo>
                  <a:pt x="163" y="745"/>
                </a:lnTo>
                <a:lnTo>
                  <a:pt x="164" y="745"/>
                </a:lnTo>
                <a:lnTo>
                  <a:pt x="164" y="745"/>
                </a:lnTo>
                <a:lnTo>
                  <a:pt x="165" y="744"/>
                </a:lnTo>
                <a:lnTo>
                  <a:pt x="165" y="745"/>
                </a:lnTo>
                <a:lnTo>
                  <a:pt x="166" y="745"/>
                </a:lnTo>
                <a:lnTo>
                  <a:pt x="166" y="745"/>
                </a:lnTo>
                <a:lnTo>
                  <a:pt x="167" y="745"/>
                </a:lnTo>
                <a:lnTo>
                  <a:pt x="167" y="745"/>
                </a:lnTo>
                <a:lnTo>
                  <a:pt x="168" y="743"/>
                </a:lnTo>
                <a:lnTo>
                  <a:pt x="168" y="745"/>
                </a:lnTo>
                <a:lnTo>
                  <a:pt x="169" y="745"/>
                </a:lnTo>
                <a:lnTo>
                  <a:pt x="169" y="745"/>
                </a:lnTo>
                <a:lnTo>
                  <a:pt x="170" y="741"/>
                </a:lnTo>
                <a:lnTo>
                  <a:pt x="170" y="745"/>
                </a:lnTo>
                <a:lnTo>
                  <a:pt x="171" y="743"/>
                </a:lnTo>
                <a:lnTo>
                  <a:pt x="171" y="745"/>
                </a:lnTo>
                <a:lnTo>
                  <a:pt x="172" y="740"/>
                </a:lnTo>
                <a:lnTo>
                  <a:pt x="172" y="745"/>
                </a:lnTo>
                <a:lnTo>
                  <a:pt x="173" y="743"/>
                </a:lnTo>
                <a:lnTo>
                  <a:pt x="173" y="745"/>
                </a:lnTo>
                <a:lnTo>
                  <a:pt x="174" y="744"/>
                </a:lnTo>
                <a:lnTo>
                  <a:pt x="174" y="745"/>
                </a:lnTo>
                <a:lnTo>
                  <a:pt x="175" y="745"/>
                </a:lnTo>
                <a:lnTo>
                  <a:pt x="175" y="745"/>
                </a:lnTo>
                <a:lnTo>
                  <a:pt x="176" y="743"/>
                </a:lnTo>
                <a:lnTo>
                  <a:pt x="176" y="745"/>
                </a:lnTo>
                <a:lnTo>
                  <a:pt x="177" y="744"/>
                </a:lnTo>
                <a:lnTo>
                  <a:pt x="177" y="745"/>
                </a:lnTo>
                <a:lnTo>
                  <a:pt x="178" y="744"/>
                </a:lnTo>
                <a:lnTo>
                  <a:pt x="178" y="745"/>
                </a:lnTo>
                <a:lnTo>
                  <a:pt x="179" y="745"/>
                </a:lnTo>
                <a:lnTo>
                  <a:pt x="179" y="734"/>
                </a:lnTo>
                <a:lnTo>
                  <a:pt x="180" y="739"/>
                </a:lnTo>
                <a:lnTo>
                  <a:pt x="180" y="745"/>
                </a:lnTo>
                <a:lnTo>
                  <a:pt x="181" y="743"/>
                </a:lnTo>
                <a:lnTo>
                  <a:pt x="181" y="745"/>
                </a:lnTo>
                <a:lnTo>
                  <a:pt x="182" y="744"/>
                </a:lnTo>
                <a:lnTo>
                  <a:pt x="182" y="745"/>
                </a:lnTo>
                <a:lnTo>
                  <a:pt x="183" y="744"/>
                </a:lnTo>
                <a:lnTo>
                  <a:pt x="183" y="745"/>
                </a:lnTo>
                <a:lnTo>
                  <a:pt x="184" y="745"/>
                </a:lnTo>
                <a:lnTo>
                  <a:pt x="184" y="745"/>
                </a:lnTo>
                <a:lnTo>
                  <a:pt x="185" y="741"/>
                </a:lnTo>
                <a:lnTo>
                  <a:pt x="185" y="745"/>
                </a:lnTo>
                <a:lnTo>
                  <a:pt x="186" y="745"/>
                </a:lnTo>
                <a:lnTo>
                  <a:pt x="186" y="745"/>
                </a:lnTo>
                <a:lnTo>
                  <a:pt x="187" y="738"/>
                </a:lnTo>
                <a:lnTo>
                  <a:pt x="187" y="745"/>
                </a:lnTo>
                <a:lnTo>
                  <a:pt x="188" y="744"/>
                </a:lnTo>
                <a:lnTo>
                  <a:pt x="188" y="745"/>
                </a:lnTo>
                <a:lnTo>
                  <a:pt x="189" y="743"/>
                </a:lnTo>
                <a:lnTo>
                  <a:pt x="189" y="745"/>
                </a:lnTo>
                <a:lnTo>
                  <a:pt x="190" y="739"/>
                </a:lnTo>
                <a:lnTo>
                  <a:pt x="190" y="745"/>
                </a:lnTo>
                <a:lnTo>
                  <a:pt x="191" y="742"/>
                </a:lnTo>
                <a:lnTo>
                  <a:pt x="191" y="745"/>
                </a:lnTo>
                <a:lnTo>
                  <a:pt x="192" y="733"/>
                </a:lnTo>
                <a:lnTo>
                  <a:pt x="192" y="745"/>
                </a:lnTo>
                <a:lnTo>
                  <a:pt x="193" y="738"/>
                </a:lnTo>
                <a:lnTo>
                  <a:pt x="193" y="745"/>
                </a:lnTo>
                <a:lnTo>
                  <a:pt x="194" y="745"/>
                </a:lnTo>
                <a:lnTo>
                  <a:pt x="194" y="745"/>
                </a:lnTo>
                <a:lnTo>
                  <a:pt x="195" y="727"/>
                </a:lnTo>
                <a:lnTo>
                  <a:pt x="195" y="745"/>
                </a:lnTo>
                <a:lnTo>
                  <a:pt x="196" y="744"/>
                </a:lnTo>
                <a:lnTo>
                  <a:pt x="196" y="745"/>
                </a:lnTo>
                <a:lnTo>
                  <a:pt x="197" y="730"/>
                </a:lnTo>
                <a:lnTo>
                  <a:pt x="197" y="745"/>
                </a:lnTo>
                <a:lnTo>
                  <a:pt x="198" y="744"/>
                </a:lnTo>
                <a:lnTo>
                  <a:pt x="198" y="745"/>
                </a:lnTo>
                <a:lnTo>
                  <a:pt x="199" y="745"/>
                </a:lnTo>
                <a:lnTo>
                  <a:pt x="199" y="745"/>
                </a:lnTo>
                <a:lnTo>
                  <a:pt x="200" y="737"/>
                </a:lnTo>
                <a:lnTo>
                  <a:pt x="200" y="745"/>
                </a:lnTo>
                <a:lnTo>
                  <a:pt x="201" y="745"/>
                </a:lnTo>
                <a:lnTo>
                  <a:pt x="201" y="745"/>
                </a:lnTo>
                <a:lnTo>
                  <a:pt x="202" y="742"/>
                </a:lnTo>
                <a:lnTo>
                  <a:pt x="202" y="745"/>
                </a:lnTo>
                <a:lnTo>
                  <a:pt x="203" y="745"/>
                </a:lnTo>
                <a:lnTo>
                  <a:pt x="203" y="745"/>
                </a:lnTo>
                <a:lnTo>
                  <a:pt x="204" y="744"/>
                </a:lnTo>
                <a:lnTo>
                  <a:pt x="204" y="745"/>
                </a:lnTo>
                <a:lnTo>
                  <a:pt x="205" y="745"/>
                </a:lnTo>
                <a:lnTo>
                  <a:pt x="205" y="741"/>
                </a:lnTo>
                <a:lnTo>
                  <a:pt x="206" y="743"/>
                </a:lnTo>
                <a:lnTo>
                  <a:pt x="206" y="745"/>
                </a:lnTo>
                <a:lnTo>
                  <a:pt x="207" y="739"/>
                </a:lnTo>
                <a:lnTo>
                  <a:pt x="207" y="745"/>
                </a:lnTo>
                <a:lnTo>
                  <a:pt x="208" y="741"/>
                </a:lnTo>
                <a:lnTo>
                  <a:pt x="208" y="745"/>
                </a:lnTo>
                <a:lnTo>
                  <a:pt x="209" y="745"/>
                </a:lnTo>
                <a:lnTo>
                  <a:pt x="209" y="745"/>
                </a:lnTo>
                <a:lnTo>
                  <a:pt x="210" y="745"/>
                </a:lnTo>
                <a:lnTo>
                  <a:pt x="210" y="741"/>
                </a:lnTo>
                <a:lnTo>
                  <a:pt x="211" y="734"/>
                </a:lnTo>
                <a:lnTo>
                  <a:pt x="211" y="745"/>
                </a:lnTo>
                <a:lnTo>
                  <a:pt x="212" y="741"/>
                </a:lnTo>
                <a:lnTo>
                  <a:pt x="212" y="745"/>
                </a:lnTo>
                <a:lnTo>
                  <a:pt x="213" y="741"/>
                </a:lnTo>
                <a:lnTo>
                  <a:pt x="213" y="745"/>
                </a:lnTo>
                <a:lnTo>
                  <a:pt x="214" y="745"/>
                </a:lnTo>
                <a:lnTo>
                  <a:pt x="214" y="745"/>
                </a:lnTo>
                <a:lnTo>
                  <a:pt x="215" y="743"/>
                </a:lnTo>
                <a:lnTo>
                  <a:pt x="215" y="745"/>
                </a:lnTo>
                <a:lnTo>
                  <a:pt x="216" y="745"/>
                </a:lnTo>
                <a:lnTo>
                  <a:pt x="216" y="745"/>
                </a:lnTo>
                <a:lnTo>
                  <a:pt x="217" y="745"/>
                </a:lnTo>
                <a:lnTo>
                  <a:pt x="217" y="738"/>
                </a:lnTo>
                <a:lnTo>
                  <a:pt x="218" y="745"/>
                </a:lnTo>
                <a:lnTo>
                  <a:pt x="218" y="745"/>
                </a:lnTo>
                <a:lnTo>
                  <a:pt x="219" y="745"/>
                </a:lnTo>
                <a:lnTo>
                  <a:pt x="219" y="745"/>
                </a:lnTo>
                <a:lnTo>
                  <a:pt x="220" y="737"/>
                </a:lnTo>
                <a:lnTo>
                  <a:pt x="220" y="745"/>
                </a:lnTo>
                <a:lnTo>
                  <a:pt x="221" y="745"/>
                </a:lnTo>
                <a:lnTo>
                  <a:pt x="221" y="745"/>
                </a:lnTo>
                <a:lnTo>
                  <a:pt x="222" y="740"/>
                </a:lnTo>
                <a:lnTo>
                  <a:pt x="222" y="745"/>
                </a:lnTo>
                <a:lnTo>
                  <a:pt x="223" y="745"/>
                </a:lnTo>
                <a:lnTo>
                  <a:pt x="223" y="745"/>
                </a:lnTo>
                <a:lnTo>
                  <a:pt x="224" y="745"/>
                </a:lnTo>
                <a:lnTo>
                  <a:pt x="224" y="745"/>
                </a:lnTo>
                <a:lnTo>
                  <a:pt x="225" y="743"/>
                </a:lnTo>
                <a:lnTo>
                  <a:pt x="225" y="745"/>
                </a:lnTo>
                <a:lnTo>
                  <a:pt x="226" y="743"/>
                </a:lnTo>
                <a:lnTo>
                  <a:pt x="226" y="745"/>
                </a:lnTo>
                <a:lnTo>
                  <a:pt x="227" y="743"/>
                </a:lnTo>
                <a:lnTo>
                  <a:pt x="227" y="745"/>
                </a:lnTo>
                <a:lnTo>
                  <a:pt x="228" y="739"/>
                </a:lnTo>
                <a:lnTo>
                  <a:pt x="228" y="745"/>
                </a:lnTo>
                <a:lnTo>
                  <a:pt x="229" y="745"/>
                </a:lnTo>
                <a:lnTo>
                  <a:pt x="229" y="745"/>
                </a:lnTo>
                <a:lnTo>
                  <a:pt x="230" y="745"/>
                </a:lnTo>
                <a:lnTo>
                  <a:pt x="230" y="741"/>
                </a:lnTo>
                <a:lnTo>
                  <a:pt x="231" y="739"/>
                </a:lnTo>
                <a:lnTo>
                  <a:pt x="231" y="745"/>
                </a:lnTo>
                <a:lnTo>
                  <a:pt x="232" y="741"/>
                </a:lnTo>
                <a:lnTo>
                  <a:pt x="232" y="745"/>
                </a:lnTo>
                <a:lnTo>
                  <a:pt x="233" y="745"/>
                </a:lnTo>
                <a:lnTo>
                  <a:pt x="233" y="739"/>
                </a:lnTo>
                <a:lnTo>
                  <a:pt x="234" y="718"/>
                </a:lnTo>
                <a:lnTo>
                  <a:pt x="234" y="745"/>
                </a:lnTo>
                <a:lnTo>
                  <a:pt x="235" y="741"/>
                </a:lnTo>
                <a:lnTo>
                  <a:pt x="235" y="745"/>
                </a:lnTo>
                <a:lnTo>
                  <a:pt x="236" y="744"/>
                </a:lnTo>
                <a:lnTo>
                  <a:pt x="236" y="745"/>
                </a:lnTo>
                <a:lnTo>
                  <a:pt x="237" y="745"/>
                </a:lnTo>
                <a:lnTo>
                  <a:pt x="237" y="744"/>
                </a:lnTo>
                <a:lnTo>
                  <a:pt x="238" y="745"/>
                </a:lnTo>
                <a:lnTo>
                  <a:pt x="238" y="745"/>
                </a:lnTo>
                <a:lnTo>
                  <a:pt x="239" y="745"/>
                </a:lnTo>
                <a:lnTo>
                  <a:pt x="239" y="745"/>
                </a:lnTo>
                <a:lnTo>
                  <a:pt x="240" y="744"/>
                </a:lnTo>
                <a:lnTo>
                  <a:pt x="240" y="745"/>
                </a:lnTo>
                <a:lnTo>
                  <a:pt x="241" y="743"/>
                </a:lnTo>
                <a:lnTo>
                  <a:pt x="241" y="745"/>
                </a:lnTo>
                <a:lnTo>
                  <a:pt x="242" y="742"/>
                </a:lnTo>
                <a:lnTo>
                  <a:pt x="242" y="745"/>
                </a:lnTo>
                <a:lnTo>
                  <a:pt x="243" y="745"/>
                </a:lnTo>
                <a:lnTo>
                  <a:pt x="243" y="744"/>
                </a:lnTo>
                <a:lnTo>
                  <a:pt x="244" y="714"/>
                </a:lnTo>
                <a:lnTo>
                  <a:pt x="244" y="745"/>
                </a:lnTo>
                <a:lnTo>
                  <a:pt x="245" y="741"/>
                </a:lnTo>
                <a:lnTo>
                  <a:pt x="245" y="745"/>
                </a:lnTo>
                <a:lnTo>
                  <a:pt x="246" y="741"/>
                </a:lnTo>
                <a:lnTo>
                  <a:pt x="246" y="745"/>
                </a:lnTo>
                <a:lnTo>
                  <a:pt x="247" y="744"/>
                </a:lnTo>
                <a:lnTo>
                  <a:pt x="247" y="745"/>
                </a:lnTo>
                <a:lnTo>
                  <a:pt x="248" y="733"/>
                </a:lnTo>
                <a:lnTo>
                  <a:pt x="248" y="745"/>
                </a:lnTo>
                <a:lnTo>
                  <a:pt x="249" y="744"/>
                </a:lnTo>
                <a:lnTo>
                  <a:pt x="249" y="745"/>
                </a:lnTo>
                <a:lnTo>
                  <a:pt x="250" y="744"/>
                </a:lnTo>
                <a:lnTo>
                  <a:pt x="250" y="745"/>
                </a:lnTo>
                <a:lnTo>
                  <a:pt x="251" y="743"/>
                </a:lnTo>
                <a:lnTo>
                  <a:pt x="251" y="745"/>
                </a:lnTo>
                <a:lnTo>
                  <a:pt x="252" y="744"/>
                </a:lnTo>
                <a:lnTo>
                  <a:pt x="252" y="745"/>
                </a:lnTo>
                <a:lnTo>
                  <a:pt x="253" y="745"/>
                </a:lnTo>
                <a:lnTo>
                  <a:pt x="253" y="745"/>
                </a:lnTo>
                <a:lnTo>
                  <a:pt x="254" y="743"/>
                </a:lnTo>
                <a:lnTo>
                  <a:pt x="254" y="745"/>
                </a:lnTo>
                <a:lnTo>
                  <a:pt x="255" y="744"/>
                </a:lnTo>
                <a:lnTo>
                  <a:pt x="255" y="745"/>
                </a:lnTo>
                <a:lnTo>
                  <a:pt x="256" y="745"/>
                </a:lnTo>
                <a:lnTo>
                  <a:pt x="256" y="745"/>
                </a:lnTo>
                <a:lnTo>
                  <a:pt x="257" y="740"/>
                </a:lnTo>
                <a:lnTo>
                  <a:pt x="257" y="745"/>
                </a:lnTo>
                <a:lnTo>
                  <a:pt x="258" y="742"/>
                </a:lnTo>
                <a:lnTo>
                  <a:pt x="258" y="745"/>
                </a:lnTo>
                <a:lnTo>
                  <a:pt x="259" y="745"/>
                </a:lnTo>
                <a:lnTo>
                  <a:pt x="259" y="745"/>
                </a:lnTo>
                <a:lnTo>
                  <a:pt x="260" y="740"/>
                </a:lnTo>
                <a:lnTo>
                  <a:pt x="260" y="745"/>
                </a:lnTo>
                <a:lnTo>
                  <a:pt x="261" y="704"/>
                </a:lnTo>
                <a:lnTo>
                  <a:pt x="261" y="745"/>
                </a:lnTo>
                <a:lnTo>
                  <a:pt x="262" y="731"/>
                </a:lnTo>
                <a:lnTo>
                  <a:pt x="262" y="745"/>
                </a:lnTo>
                <a:lnTo>
                  <a:pt x="263" y="743"/>
                </a:lnTo>
                <a:lnTo>
                  <a:pt x="263" y="745"/>
                </a:lnTo>
                <a:lnTo>
                  <a:pt x="264" y="745"/>
                </a:lnTo>
                <a:lnTo>
                  <a:pt x="264" y="745"/>
                </a:lnTo>
                <a:lnTo>
                  <a:pt x="265" y="739"/>
                </a:lnTo>
                <a:lnTo>
                  <a:pt x="265" y="745"/>
                </a:lnTo>
                <a:lnTo>
                  <a:pt x="266" y="743"/>
                </a:lnTo>
                <a:lnTo>
                  <a:pt x="266" y="745"/>
                </a:lnTo>
                <a:lnTo>
                  <a:pt x="267" y="745"/>
                </a:lnTo>
                <a:lnTo>
                  <a:pt x="267" y="735"/>
                </a:lnTo>
                <a:lnTo>
                  <a:pt x="268" y="744"/>
                </a:lnTo>
                <a:lnTo>
                  <a:pt x="268" y="745"/>
                </a:lnTo>
                <a:lnTo>
                  <a:pt x="269" y="745"/>
                </a:lnTo>
                <a:lnTo>
                  <a:pt x="269" y="745"/>
                </a:lnTo>
                <a:lnTo>
                  <a:pt x="270" y="730"/>
                </a:lnTo>
                <a:lnTo>
                  <a:pt x="270" y="745"/>
                </a:lnTo>
                <a:lnTo>
                  <a:pt x="271" y="736"/>
                </a:lnTo>
                <a:lnTo>
                  <a:pt x="271" y="745"/>
                </a:lnTo>
                <a:lnTo>
                  <a:pt x="272" y="739"/>
                </a:lnTo>
                <a:lnTo>
                  <a:pt x="272" y="745"/>
                </a:lnTo>
                <a:lnTo>
                  <a:pt x="273" y="745"/>
                </a:lnTo>
                <a:lnTo>
                  <a:pt x="273" y="745"/>
                </a:lnTo>
                <a:lnTo>
                  <a:pt x="274" y="745"/>
                </a:lnTo>
                <a:lnTo>
                  <a:pt x="274" y="745"/>
                </a:lnTo>
                <a:lnTo>
                  <a:pt x="275" y="742"/>
                </a:lnTo>
                <a:lnTo>
                  <a:pt x="275" y="745"/>
                </a:lnTo>
                <a:lnTo>
                  <a:pt x="276" y="745"/>
                </a:lnTo>
                <a:lnTo>
                  <a:pt x="276" y="745"/>
                </a:lnTo>
                <a:lnTo>
                  <a:pt x="277" y="743"/>
                </a:lnTo>
                <a:lnTo>
                  <a:pt x="277" y="745"/>
                </a:lnTo>
                <a:lnTo>
                  <a:pt x="278" y="745"/>
                </a:lnTo>
                <a:lnTo>
                  <a:pt x="278" y="745"/>
                </a:lnTo>
                <a:lnTo>
                  <a:pt x="279" y="745"/>
                </a:lnTo>
                <a:lnTo>
                  <a:pt x="279" y="745"/>
                </a:lnTo>
                <a:lnTo>
                  <a:pt x="280" y="745"/>
                </a:lnTo>
                <a:lnTo>
                  <a:pt x="280" y="741"/>
                </a:lnTo>
                <a:lnTo>
                  <a:pt x="281" y="735"/>
                </a:lnTo>
                <a:lnTo>
                  <a:pt x="281" y="745"/>
                </a:lnTo>
                <a:lnTo>
                  <a:pt x="282" y="735"/>
                </a:lnTo>
                <a:lnTo>
                  <a:pt x="282" y="745"/>
                </a:lnTo>
                <a:lnTo>
                  <a:pt x="283" y="744"/>
                </a:lnTo>
                <a:lnTo>
                  <a:pt x="283" y="745"/>
                </a:lnTo>
                <a:lnTo>
                  <a:pt x="284" y="739"/>
                </a:lnTo>
                <a:lnTo>
                  <a:pt x="284" y="745"/>
                </a:lnTo>
                <a:lnTo>
                  <a:pt x="285" y="742"/>
                </a:lnTo>
                <a:lnTo>
                  <a:pt x="285" y="745"/>
                </a:lnTo>
                <a:lnTo>
                  <a:pt x="286" y="743"/>
                </a:lnTo>
                <a:lnTo>
                  <a:pt x="286" y="745"/>
                </a:lnTo>
                <a:lnTo>
                  <a:pt x="287" y="743"/>
                </a:lnTo>
                <a:lnTo>
                  <a:pt x="287" y="745"/>
                </a:lnTo>
                <a:lnTo>
                  <a:pt x="288" y="745"/>
                </a:lnTo>
                <a:lnTo>
                  <a:pt x="288" y="745"/>
                </a:lnTo>
                <a:lnTo>
                  <a:pt x="289" y="745"/>
                </a:lnTo>
                <a:lnTo>
                  <a:pt x="289" y="745"/>
                </a:lnTo>
                <a:lnTo>
                  <a:pt x="290" y="741"/>
                </a:lnTo>
                <a:lnTo>
                  <a:pt x="290" y="745"/>
                </a:lnTo>
                <a:lnTo>
                  <a:pt x="291" y="745"/>
                </a:lnTo>
                <a:lnTo>
                  <a:pt x="291" y="745"/>
                </a:lnTo>
                <a:lnTo>
                  <a:pt x="292" y="745"/>
                </a:lnTo>
                <a:lnTo>
                  <a:pt x="292" y="739"/>
                </a:lnTo>
                <a:lnTo>
                  <a:pt x="293" y="744"/>
                </a:lnTo>
                <a:lnTo>
                  <a:pt x="293" y="745"/>
                </a:lnTo>
                <a:lnTo>
                  <a:pt x="294" y="734"/>
                </a:lnTo>
                <a:lnTo>
                  <a:pt x="294" y="745"/>
                </a:lnTo>
                <a:lnTo>
                  <a:pt x="295" y="745"/>
                </a:lnTo>
                <a:lnTo>
                  <a:pt x="295" y="738"/>
                </a:lnTo>
                <a:lnTo>
                  <a:pt x="296" y="743"/>
                </a:lnTo>
                <a:lnTo>
                  <a:pt x="296" y="745"/>
                </a:lnTo>
                <a:lnTo>
                  <a:pt x="297" y="741"/>
                </a:lnTo>
                <a:lnTo>
                  <a:pt x="297" y="745"/>
                </a:lnTo>
                <a:lnTo>
                  <a:pt x="298" y="743"/>
                </a:lnTo>
                <a:lnTo>
                  <a:pt x="298" y="745"/>
                </a:lnTo>
                <a:lnTo>
                  <a:pt x="299" y="744"/>
                </a:lnTo>
                <a:lnTo>
                  <a:pt x="299" y="745"/>
                </a:lnTo>
                <a:lnTo>
                  <a:pt x="300" y="745"/>
                </a:lnTo>
                <a:lnTo>
                  <a:pt x="300" y="744"/>
                </a:lnTo>
                <a:lnTo>
                  <a:pt x="301" y="745"/>
                </a:lnTo>
                <a:lnTo>
                  <a:pt x="301" y="745"/>
                </a:lnTo>
                <a:lnTo>
                  <a:pt x="302" y="742"/>
                </a:lnTo>
                <a:lnTo>
                  <a:pt x="302" y="745"/>
                </a:lnTo>
                <a:lnTo>
                  <a:pt x="303" y="745"/>
                </a:lnTo>
                <a:lnTo>
                  <a:pt x="303" y="745"/>
                </a:lnTo>
                <a:lnTo>
                  <a:pt x="304" y="743"/>
                </a:lnTo>
                <a:lnTo>
                  <a:pt x="304" y="745"/>
                </a:lnTo>
                <a:lnTo>
                  <a:pt x="305" y="742"/>
                </a:lnTo>
                <a:lnTo>
                  <a:pt x="305" y="745"/>
                </a:lnTo>
                <a:lnTo>
                  <a:pt x="306" y="52"/>
                </a:lnTo>
                <a:lnTo>
                  <a:pt x="306" y="745"/>
                </a:lnTo>
                <a:lnTo>
                  <a:pt x="307" y="595"/>
                </a:lnTo>
                <a:lnTo>
                  <a:pt x="307" y="745"/>
                </a:lnTo>
                <a:lnTo>
                  <a:pt x="308" y="735"/>
                </a:lnTo>
                <a:lnTo>
                  <a:pt x="308" y="745"/>
                </a:lnTo>
                <a:lnTo>
                  <a:pt x="309" y="742"/>
                </a:lnTo>
                <a:lnTo>
                  <a:pt x="309" y="745"/>
                </a:lnTo>
                <a:lnTo>
                  <a:pt x="310" y="745"/>
                </a:lnTo>
                <a:lnTo>
                  <a:pt x="310" y="744"/>
                </a:lnTo>
                <a:lnTo>
                  <a:pt x="311" y="742"/>
                </a:lnTo>
                <a:lnTo>
                  <a:pt x="311" y="745"/>
                </a:lnTo>
                <a:lnTo>
                  <a:pt x="312" y="743"/>
                </a:lnTo>
                <a:lnTo>
                  <a:pt x="312" y="745"/>
                </a:lnTo>
                <a:lnTo>
                  <a:pt x="313" y="745"/>
                </a:lnTo>
                <a:lnTo>
                  <a:pt x="313" y="745"/>
                </a:lnTo>
                <a:lnTo>
                  <a:pt x="314" y="745"/>
                </a:lnTo>
                <a:lnTo>
                  <a:pt x="314" y="745"/>
                </a:lnTo>
                <a:lnTo>
                  <a:pt x="315" y="743"/>
                </a:lnTo>
                <a:lnTo>
                  <a:pt x="315" y="745"/>
                </a:lnTo>
                <a:lnTo>
                  <a:pt x="316" y="662"/>
                </a:lnTo>
                <a:lnTo>
                  <a:pt x="316" y="745"/>
                </a:lnTo>
                <a:lnTo>
                  <a:pt x="317" y="729"/>
                </a:lnTo>
                <a:lnTo>
                  <a:pt x="317" y="745"/>
                </a:lnTo>
                <a:lnTo>
                  <a:pt x="318" y="745"/>
                </a:lnTo>
                <a:lnTo>
                  <a:pt x="318" y="744"/>
                </a:lnTo>
                <a:lnTo>
                  <a:pt x="319" y="409"/>
                </a:lnTo>
                <a:lnTo>
                  <a:pt x="319" y="745"/>
                </a:lnTo>
                <a:lnTo>
                  <a:pt x="320" y="745"/>
                </a:lnTo>
                <a:lnTo>
                  <a:pt x="320" y="531"/>
                </a:lnTo>
                <a:lnTo>
                  <a:pt x="321" y="677"/>
                </a:lnTo>
                <a:lnTo>
                  <a:pt x="321" y="745"/>
                </a:lnTo>
                <a:lnTo>
                  <a:pt x="322" y="741"/>
                </a:lnTo>
                <a:lnTo>
                  <a:pt x="322" y="745"/>
                </a:lnTo>
                <a:lnTo>
                  <a:pt x="323" y="744"/>
                </a:lnTo>
                <a:lnTo>
                  <a:pt x="323" y="745"/>
                </a:lnTo>
                <a:lnTo>
                  <a:pt x="324" y="742"/>
                </a:lnTo>
                <a:lnTo>
                  <a:pt x="324" y="745"/>
                </a:lnTo>
                <a:lnTo>
                  <a:pt x="325" y="745"/>
                </a:lnTo>
                <a:lnTo>
                  <a:pt x="325" y="745"/>
                </a:lnTo>
                <a:lnTo>
                  <a:pt x="326" y="743"/>
                </a:lnTo>
                <a:lnTo>
                  <a:pt x="326" y="745"/>
                </a:lnTo>
                <a:lnTo>
                  <a:pt x="327" y="744"/>
                </a:lnTo>
                <a:lnTo>
                  <a:pt x="327" y="745"/>
                </a:lnTo>
                <a:lnTo>
                  <a:pt x="328" y="745"/>
                </a:lnTo>
                <a:lnTo>
                  <a:pt x="328" y="745"/>
                </a:lnTo>
                <a:lnTo>
                  <a:pt x="329" y="700"/>
                </a:lnTo>
                <a:lnTo>
                  <a:pt x="329" y="745"/>
                </a:lnTo>
                <a:lnTo>
                  <a:pt x="330" y="745"/>
                </a:lnTo>
                <a:lnTo>
                  <a:pt x="330" y="717"/>
                </a:lnTo>
                <a:lnTo>
                  <a:pt x="331" y="743"/>
                </a:lnTo>
                <a:lnTo>
                  <a:pt x="331" y="745"/>
                </a:lnTo>
                <a:lnTo>
                  <a:pt x="332" y="740"/>
                </a:lnTo>
                <a:lnTo>
                  <a:pt x="332" y="745"/>
                </a:lnTo>
                <a:lnTo>
                  <a:pt x="333" y="501"/>
                </a:lnTo>
                <a:lnTo>
                  <a:pt x="333" y="745"/>
                </a:lnTo>
                <a:lnTo>
                  <a:pt x="334" y="588"/>
                </a:lnTo>
                <a:lnTo>
                  <a:pt x="334" y="745"/>
                </a:lnTo>
                <a:lnTo>
                  <a:pt x="335" y="727"/>
                </a:lnTo>
                <a:lnTo>
                  <a:pt x="335" y="745"/>
                </a:lnTo>
                <a:lnTo>
                  <a:pt x="336" y="744"/>
                </a:lnTo>
                <a:lnTo>
                  <a:pt x="336" y="745"/>
                </a:lnTo>
                <a:lnTo>
                  <a:pt x="337" y="742"/>
                </a:lnTo>
                <a:lnTo>
                  <a:pt x="337" y="745"/>
                </a:lnTo>
                <a:lnTo>
                  <a:pt x="338" y="745"/>
                </a:lnTo>
                <a:lnTo>
                  <a:pt x="338" y="745"/>
                </a:lnTo>
                <a:lnTo>
                  <a:pt x="339" y="740"/>
                </a:lnTo>
                <a:lnTo>
                  <a:pt x="339" y="745"/>
                </a:lnTo>
                <a:lnTo>
                  <a:pt x="340" y="742"/>
                </a:lnTo>
                <a:lnTo>
                  <a:pt x="340" y="745"/>
                </a:lnTo>
                <a:lnTo>
                  <a:pt x="341" y="745"/>
                </a:lnTo>
                <a:lnTo>
                  <a:pt x="341" y="745"/>
                </a:lnTo>
                <a:lnTo>
                  <a:pt x="342" y="739"/>
                </a:lnTo>
                <a:lnTo>
                  <a:pt x="342" y="745"/>
                </a:lnTo>
                <a:lnTo>
                  <a:pt x="343" y="713"/>
                </a:lnTo>
                <a:lnTo>
                  <a:pt x="343" y="745"/>
                </a:lnTo>
                <a:lnTo>
                  <a:pt x="344" y="725"/>
                </a:lnTo>
                <a:lnTo>
                  <a:pt x="344" y="745"/>
                </a:lnTo>
                <a:lnTo>
                  <a:pt x="345" y="742"/>
                </a:lnTo>
                <a:lnTo>
                  <a:pt x="345" y="745"/>
                </a:lnTo>
                <a:lnTo>
                  <a:pt x="346" y="744"/>
                </a:lnTo>
                <a:lnTo>
                  <a:pt x="346" y="745"/>
                </a:lnTo>
                <a:lnTo>
                  <a:pt x="347" y="543"/>
                </a:lnTo>
                <a:lnTo>
                  <a:pt x="347" y="745"/>
                </a:lnTo>
                <a:lnTo>
                  <a:pt x="348" y="694"/>
                </a:lnTo>
                <a:lnTo>
                  <a:pt x="348" y="745"/>
                </a:lnTo>
                <a:lnTo>
                  <a:pt x="349" y="731"/>
                </a:lnTo>
                <a:lnTo>
                  <a:pt x="349" y="745"/>
                </a:lnTo>
                <a:lnTo>
                  <a:pt x="350" y="745"/>
                </a:lnTo>
                <a:lnTo>
                  <a:pt x="350" y="745"/>
                </a:lnTo>
                <a:lnTo>
                  <a:pt x="351" y="745"/>
                </a:lnTo>
                <a:lnTo>
                  <a:pt x="351" y="745"/>
                </a:lnTo>
                <a:lnTo>
                  <a:pt x="352" y="742"/>
                </a:lnTo>
                <a:lnTo>
                  <a:pt x="352" y="745"/>
                </a:lnTo>
                <a:lnTo>
                  <a:pt x="353" y="742"/>
                </a:lnTo>
                <a:lnTo>
                  <a:pt x="353" y="745"/>
                </a:lnTo>
                <a:lnTo>
                  <a:pt x="354" y="742"/>
                </a:lnTo>
                <a:lnTo>
                  <a:pt x="354" y="745"/>
                </a:lnTo>
                <a:lnTo>
                  <a:pt x="355" y="744"/>
                </a:lnTo>
                <a:lnTo>
                  <a:pt x="355" y="745"/>
                </a:lnTo>
                <a:lnTo>
                  <a:pt x="356" y="745"/>
                </a:lnTo>
                <a:lnTo>
                  <a:pt x="356" y="745"/>
                </a:lnTo>
                <a:lnTo>
                  <a:pt x="357" y="719"/>
                </a:lnTo>
                <a:lnTo>
                  <a:pt x="357" y="745"/>
                </a:lnTo>
                <a:lnTo>
                  <a:pt x="358" y="745"/>
                </a:lnTo>
                <a:lnTo>
                  <a:pt x="358" y="738"/>
                </a:lnTo>
                <a:lnTo>
                  <a:pt x="359" y="743"/>
                </a:lnTo>
                <a:lnTo>
                  <a:pt x="359" y="745"/>
                </a:lnTo>
                <a:lnTo>
                  <a:pt x="360" y="730"/>
                </a:lnTo>
                <a:lnTo>
                  <a:pt x="360" y="745"/>
                </a:lnTo>
                <a:lnTo>
                  <a:pt x="361" y="735"/>
                </a:lnTo>
                <a:lnTo>
                  <a:pt x="361" y="745"/>
                </a:lnTo>
                <a:lnTo>
                  <a:pt x="362" y="734"/>
                </a:lnTo>
                <a:lnTo>
                  <a:pt x="362" y="745"/>
                </a:lnTo>
                <a:lnTo>
                  <a:pt x="363" y="744"/>
                </a:lnTo>
                <a:lnTo>
                  <a:pt x="363" y="745"/>
                </a:lnTo>
                <a:lnTo>
                  <a:pt x="364" y="740"/>
                </a:lnTo>
                <a:lnTo>
                  <a:pt x="364" y="745"/>
                </a:lnTo>
                <a:lnTo>
                  <a:pt x="365" y="744"/>
                </a:lnTo>
                <a:lnTo>
                  <a:pt x="365" y="745"/>
                </a:lnTo>
                <a:lnTo>
                  <a:pt x="366" y="745"/>
                </a:lnTo>
                <a:lnTo>
                  <a:pt x="366" y="743"/>
                </a:lnTo>
                <a:lnTo>
                  <a:pt x="367" y="741"/>
                </a:lnTo>
                <a:lnTo>
                  <a:pt x="367" y="745"/>
                </a:lnTo>
                <a:lnTo>
                  <a:pt x="368" y="745"/>
                </a:lnTo>
                <a:lnTo>
                  <a:pt x="368" y="743"/>
                </a:lnTo>
                <a:lnTo>
                  <a:pt x="369" y="743"/>
                </a:lnTo>
                <a:lnTo>
                  <a:pt x="369" y="745"/>
                </a:lnTo>
                <a:lnTo>
                  <a:pt x="370" y="743"/>
                </a:lnTo>
                <a:lnTo>
                  <a:pt x="370" y="745"/>
                </a:lnTo>
                <a:lnTo>
                  <a:pt x="371" y="744"/>
                </a:lnTo>
                <a:lnTo>
                  <a:pt x="371" y="745"/>
                </a:lnTo>
                <a:lnTo>
                  <a:pt x="372" y="744"/>
                </a:lnTo>
                <a:lnTo>
                  <a:pt x="372" y="745"/>
                </a:lnTo>
                <a:lnTo>
                  <a:pt x="373" y="745"/>
                </a:lnTo>
                <a:lnTo>
                  <a:pt x="373" y="745"/>
                </a:lnTo>
                <a:lnTo>
                  <a:pt x="374" y="745"/>
                </a:lnTo>
                <a:lnTo>
                  <a:pt x="374" y="742"/>
                </a:lnTo>
                <a:lnTo>
                  <a:pt x="375" y="738"/>
                </a:lnTo>
                <a:lnTo>
                  <a:pt x="375" y="745"/>
                </a:lnTo>
                <a:lnTo>
                  <a:pt x="376" y="741"/>
                </a:lnTo>
                <a:lnTo>
                  <a:pt x="376" y="745"/>
                </a:lnTo>
                <a:lnTo>
                  <a:pt x="377" y="742"/>
                </a:lnTo>
                <a:lnTo>
                  <a:pt x="377" y="745"/>
                </a:lnTo>
                <a:lnTo>
                  <a:pt x="378" y="745"/>
                </a:lnTo>
                <a:lnTo>
                  <a:pt x="378" y="745"/>
                </a:lnTo>
                <a:lnTo>
                  <a:pt x="379" y="745"/>
                </a:lnTo>
                <a:lnTo>
                  <a:pt x="379" y="728"/>
                </a:lnTo>
                <a:lnTo>
                  <a:pt x="380" y="745"/>
                </a:lnTo>
                <a:lnTo>
                  <a:pt x="380" y="734"/>
                </a:lnTo>
                <a:lnTo>
                  <a:pt x="381" y="741"/>
                </a:lnTo>
                <a:lnTo>
                  <a:pt x="381" y="745"/>
                </a:lnTo>
                <a:lnTo>
                  <a:pt x="382" y="744"/>
                </a:lnTo>
                <a:lnTo>
                  <a:pt x="382" y="745"/>
                </a:lnTo>
                <a:lnTo>
                  <a:pt x="383" y="664"/>
                </a:lnTo>
                <a:lnTo>
                  <a:pt x="383" y="745"/>
                </a:lnTo>
                <a:lnTo>
                  <a:pt x="384" y="745"/>
                </a:lnTo>
                <a:lnTo>
                  <a:pt x="384" y="716"/>
                </a:lnTo>
                <a:lnTo>
                  <a:pt x="385" y="725"/>
                </a:lnTo>
                <a:lnTo>
                  <a:pt x="385" y="745"/>
                </a:lnTo>
                <a:lnTo>
                  <a:pt x="386" y="741"/>
                </a:lnTo>
                <a:lnTo>
                  <a:pt x="386" y="745"/>
                </a:lnTo>
                <a:lnTo>
                  <a:pt x="387" y="743"/>
                </a:lnTo>
                <a:lnTo>
                  <a:pt x="387" y="745"/>
                </a:lnTo>
                <a:lnTo>
                  <a:pt x="388" y="743"/>
                </a:lnTo>
                <a:lnTo>
                  <a:pt x="388" y="745"/>
                </a:lnTo>
                <a:lnTo>
                  <a:pt x="389" y="741"/>
                </a:lnTo>
                <a:lnTo>
                  <a:pt x="389" y="745"/>
                </a:lnTo>
                <a:lnTo>
                  <a:pt x="390" y="743"/>
                </a:lnTo>
                <a:lnTo>
                  <a:pt x="390" y="745"/>
                </a:lnTo>
                <a:lnTo>
                  <a:pt x="391" y="745"/>
                </a:lnTo>
                <a:lnTo>
                  <a:pt x="391" y="745"/>
                </a:lnTo>
                <a:lnTo>
                  <a:pt x="392" y="744"/>
                </a:lnTo>
                <a:lnTo>
                  <a:pt x="392" y="745"/>
                </a:lnTo>
                <a:lnTo>
                  <a:pt x="393" y="745"/>
                </a:lnTo>
                <a:lnTo>
                  <a:pt x="393" y="735"/>
                </a:lnTo>
                <a:lnTo>
                  <a:pt x="394" y="745"/>
                </a:lnTo>
                <a:lnTo>
                  <a:pt x="394" y="742"/>
                </a:lnTo>
                <a:lnTo>
                  <a:pt x="395" y="743"/>
                </a:lnTo>
                <a:lnTo>
                  <a:pt x="395" y="745"/>
                </a:lnTo>
                <a:lnTo>
                  <a:pt x="396" y="745"/>
                </a:lnTo>
                <a:lnTo>
                  <a:pt x="396" y="745"/>
                </a:lnTo>
                <a:lnTo>
                  <a:pt x="397" y="743"/>
                </a:lnTo>
                <a:lnTo>
                  <a:pt x="397" y="745"/>
                </a:lnTo>
                <a:lnTo>
                  <a:pt x="398" y="745"/>
                </a:lnTo>
                <a:lnTo>
                  <a:pt x="398" y="745"/>
                </a:lnTo>
                <a:lnTo>
                  <a:pt x="399" y="744"/>
                </a:lnTo>
                <a:lnTo>
                  <a:pt x="399" y="745"/>
                </a:lnTo>
                <a:lnTo>
                  <a:pt x="400" y="744"/>
                </a:lnTo>
                <a:lnTo>
                  <a:pt x="400" y="745"/>
                </a:lnTo>
                <a:lnTo>
                  <a:pt x="401" y="745"/>
                </a:lnTo>
                <a:lnTo>
                  <a:pt x="401" y="745"/>
                </a:lnTo>
                <a:lnTo>
                  <a:pt x="402" y="744"/>
                </a:lnTo>
                <a:lnTo>
                  <a:pt x="402" y="745"/>
                </a:lnTo>
                <a:lnTo>
                  <a:pt x="403" y="743"/>
                </a:lnTo>
                <a:lnTo>
                  <a:pt x="403" y="745"/>
                </a:lnTo>
                <a:lnTo>
                  <a:pt x="404" y="743"/>
                </a:lnTo>
                <a:lnTo>
                  <a:pt x="404" y="745"/>
                </a:lnTo>
                <a:lnTo>
                  <a:pt x="405" y="745"/>
                </a:lnTo>
                <a:lnTo>
                  <a:pt x="405" y="745"/>
                </a:lnTo>
                <a:lnTo>
                  <a:pt x="406" y="745"/>
                </a:lnTo>
                <a:lnTo>
                  <a:pt x="406" y="740"/>
                </a:lnTo>
                <a:lnTo>
                  <a:pt x="407" y="743"/>
                </a:lnTo>
                <a:lnTo>
                  <a:pt x="407" y="745"/>
                </a:lnTo>
                <a:lnTo>
                  <a:pt x="408" y="743"/>
                </a:lnTo>
                <a:lnTo>
                  <a:pt x="408" y="745"/>
                </a:lnTo>
                <a:lnTo>
                  <a:pt x="409" y="734"/>
                </a:lnTo>
                <a:lnTo>
                  <a:pt x="409" y="745"/>
                </a:lnTo>
                <a:lnTo>
                  <a:pt x="410" y="745"/>
                </a:lnTo>
                <a:lnTo>
                  <a:pt x="410" y="745"/>
                </a:lnTo>
                <a:lnTo>
                  <a:pt x="411" y="745"/>
                </a:lnTo>
                <a:lnTo>
                  <a:pt x="411" y="745"/>
                </a:lnTo>
                <a:lnTo>
                  <a:pt x="412" y="721"/>
                </a:lnTo>
                <a:lnTo>
                  <a:pt x="412" y="745"/>
                </a:lnTo>
                <a:lnTo>
                  <a:pt x="413" y="745"/>
                </a:lnTo>
                <a:lnTo>
                  <a:pt x="413" y="745"/>
                </a:lnTo>
                <a:lnTo>
                  <a:pt x="414" y="718"/>
                </a:lnTo>
                <a:lnTo>
                  <a:pt x="414" y="745"/>
                </a:lnTo>
                <a:lnTo>
                  <a:pt x="415" y="745"/>
                </a:lnTo>
                <a:lnTo>
                  <a:pt x="415" y="734"/>
                </a:lnTo>
                <a:lnTo>
                  <a:pt x="416" y="745"/>
                </a:lnTo>
                <a:lnTo>
                  <a:pt x="416" y="738"/>
                </a:lnTo>
                <a:lnTo>
                  <a:pt x="417" y="723"/>
                </a:lnTo>
                <a:lnTo>
                  <a:pt x="417" y="745"/>
                </a:lnTo>
                <a:lnTo>
                  <a:pt x="418" y="744"/>
                </a:lnTo>
                <a:lnTo>
                  <a:pt x="418" y="745"/>
                </a:lnTo>
                <a:lnTo>
                  <a:pt x="419" y="696"/>
                </a:lnTo>
                <a:lnTo>
                  <a:pt x="419" y="745"/>
                </a:lnTo>
                <a:lnTo>
                  <a:pt x="420" y="711"/>
                </a:lnTo>
                <a:lnTo>
                  <a:pt x="420" y="745"/>
                </a:lnTo>
                <a:lnTo>
                  <a:pt x="421" y="745"/>
                </a:lnTo>
                <a:lnTo>
                  <a:pt x="421" y="721"/>
                </a:lnTo>
                <a:lnTo>
                  <a:pt x="422" y="740"/>
                </a:lnTo>
                <a:lnTo>
                  <a:pt x="422" y="745"/>
                </a:lnTo>
                <a:lnTo>
                  <a:pt x="423" y="743"/>
                </a:lnTo>
                <a:lnTo>
                  <a:pt x="423" y="745"/>
                </a:lnTo>
                <a:lnTo>
                  <a:pt x="424" y="740"/>
                </a:lnTo>
                <a:lnTo>
                  <a:pt x="424" y="745"/>
                </a:lnTo>
                <a:lnTo>
                  <a:pt x="425" y="744"/>
                </a:lnTo>
                <a:lnTo>
                  <a:pt x="425" y="745"/>
                </a:lnTo>
                <a:lnTo>
                  <a:pt x="426" y="742"/>
                </a:lnTo>
                <a:lnTo>
                  <a:pt x="426" y="745"/>
                </a:lnTo>
                <a:lnTo>
                  <a:pt x="427" y="740"/>
                </a:lnTo>
                <a:lnTo>
                  <a:pt x="427" y="745"/>
                </a:lnTo>
                <a:lnTo>
                  <a:pt x="428" y="745"/>
                </a:lnTo>
                <a:lnTo>
                  <a:pt x="428" y="745"/>
                </a:lnTo>
                <a:lnTo>
                  <a:pt x="429" y="740"/>
                </a:lnTo>
                <a:lnTo>
                  <a:pt x="429" y="745"/>
                </a:lnTo>
                <a:lnTo>
                  <a:pt x="430" y="742"/>
                </a:lnTo>
                <a:lnTo>
                  <a:pt x="430" y="745"/>
                </a:lnTo>
                <a:lnTo>
                  <a:pt x="431" y="745"/>
                </a:lnTo>
                <a:lnTo>
                  <a:pt x="431" y="743"/>
                </a:lnTo>
                <a:lnTo>
                  <a:pt x="432" y="744"/>
                </a:lnTo>
                <a:lnTo>
                  <a:pt x="432" y="745"/>
                </a:lnTo>
                <a:lnTo>
                  <a:pt x="433" y="744"/>
                </a:lnTo>
                <a:lnTo>
                  <a:pt x="433" y="745"/>
                </a:lnTo>
                <a:lnTo>
                  <a:pt x="434" y="742"/>
                </a:lnTo>
                <a:lnTo>
                  <a:pt x="434" y="745"/>
                </a:lnTo>
                <a:lnTo>
                  <a:pt x="435" y="742"/>
                </a:lnTo>
                <a:lnTo>
                  <a:pt x="435" y="745"/>
                </a:lnTo>
                <a:lnTo>
                  <a:pt x="436" y="742"/>
                </a:lnTo>
                <a:lnTo>
                  <a:pt x="436" y="745"/>
                </a:lnTo>
                <a:lnTo>
                  <a:pt x="437" y="741"/>
                </a:lnTo>
                <a:lnTo>
                  <a:pt x="437" y="745"/>
                </a:lnTo>
                <a:lnTo>
                  <a:pt x="438" y="745"/>
                </a:lnTo>
                <a:lnTo>
                  <a:pt x="438" y="745"/>
                </a:lnTo>
                <a:lnTo>
                  <a:pt x="439" y="741"/>
                </a:lnTo>
                <a:lnTo>
                  <a:pt x="439" y="745"/>
                </a:lnTo>
                <a:lnTo>
                  <a:pt x="440" y="745"/>
                </a:lnTo>
                <a:lnTo>
                  <a:pt x="440" y="745"/>
                </a:lnTo>
                <a:lnTo>
                  <a:pt x="441" y="744"/>
                </a:lnTo>
                <a:lnTo>
                  <a:pt x="441" y="745"/>
                </a:lnTo>
                <a:lnTo>
                  <a:pt x="442" y="743"/>
                </a:lnTo>
                <a:lnTo>
                  <a:pt x="442" y="745"/>
                </a:lnTo>
                <a:lnTo>
                  <a:pt x="443" y="744"/>
                </a:lnTo>
                <a:lnTo>
                  <a:pt x="443" y="745"/>
                </a:lnTo>
                <a:lnTo>
                  <a:pt x="444" y="745"/>
                </a:lnTo>
                <a:lnTo>
                  <a:pt x="444" y="745"/>
                </a:lnTo>
                <a:lnTo>
                  <a:pt x="445" y="744"/>
                </a:lnTo>
                <a:lnTo>
                  <a:pt x="445" y="745"/>
                </a:lnTo>
                <a:lnTo>
                  <a:pt x="446" y="744"/>
                </a:lnTo>
                <a:lnTo>
                  <a:pt x="446" y="745"/>
                </a:lnTo>
                <a:lnTo>
                  <a:pt x="447" y="745"/>
                </a:lnTo>
                <a:lnTo>
                  <a:pt x="447" y="743"/>
                </a:lnTo>
                <a:lnTo>
                  <a:pt x="448" y="744"/>
                </a:lnTo>
                <a:lnTo>
                  <a:pt x="448" y="745"/>
                </a:lnTo>
                <a:lnTo>
                  <a:pt x="449" y="743"/>
                </a:lnTo>
                <a:lnTo>
                  <a:pt x="449" y="745"/>
                </a:lnTo>
                <a:lnTo>
                  <a:pt x="450" y="745"/>
                </a:lnTo>
                <a:lnTo>
                  <a:pt x="450" y="745"/>
                </a:lnTo>
                <a:lnTo>
                  <a:pt x="451" y="738"/>
                </a:lnTo>
                <a:lnTo>
                  <a:pt x="451" y="745"/>
                </a:lnTo>
                <a:lnTo>
                  <a:pt x="452" y="741"/>
                </a:lnTo>
                <a:lnTo>
                  <a:pt x="452" y="745"/>
                </a:lnTo>
                <a:lnTo>
                  <a:pt x="453" y="739"/>
                </a:lnTo>
                <a:lnTo>
                  <a:pt x="453" y="745"/>
                </a:lnTo>
                <a:lnTo>
                  <a:pt x="454" y="743"/>
                </a:lnTo>
                <a:lnTo>
                  <a:pt x="454" y="745"/>
                </a:lnTo>
                <a:lnTo>
                  <a:pt x="455" y="745"/>
                </a:lnTo>
                <a:lnTo>
                  <a:pt x="455" y="716"/>
                </a:lnTo>
                <a:lnTo>
                  <a:pt x="456" y="716"/>
                </a:lnTo>
                <a:lnTo>
                  <a:pt x="456" y="745"/>
                </a:lnTo>
                <a:lnTo>
                  <a:pt x="457" y="726"/>
                </a:lnTo>
                <a:lnTo>
                  <a:pt x="457" y="745"/>
                </a:lnTo>
                <a:lnTo>
                  <a:pt x="458" y="736"/>
                </a:lnTo>
                <a:lnTo>
                  <a:pt x="458" y="745"/>
                </a:lnTo>
                <a:lnTo>
                  <a:pt x="459" y="744"/>
                </a:lnTo>
                <a:lnTo>
                  <a:pt x="459" y="745"/>
                </a:lnTo>
                <a:lnTo>
                  <a:pt x="460" y="745"/>
                </a:lnTo>
                <a:lnTo>
                  <a:pt x="460" y="745"/>
                </a:lnTo>
                <a:lnTo>
                  <a:pt x="461" y="745"/>
                </a:lnTo>
                <a:lnTo>
                  <a:pt x="461" y="745"/>
                </a:lnTo>
                <a:lnTo>
                  <a:pt x="462" y="743"/>
                </a:lnTo>
                <a:lnTo>
                  <a:pt x="462" y="745"/>
                </a:lnTo>
                <a:lnTo>
                  <a:pt x="463" y="745"/>
                </a:lnTo>
                <a:lnTo>
                  <a:pt x="463" y="745"/>
                </a:lnTo>
                <a:lnTo>
                  <a:pt x="464" y="745"/>
                </a:lnTo>
                <a:lnTo>
                  <a:pt x="464" y="744"/>
                </a:lnTo>
                <a:lnTo>
                  <a:pt x="465" y="745"/>
                </a:lnTo>
                <a:lnTo>
                  <a:pt x="465" y="742"/>
                </a:lnTo>
                <a:lnTo>
                  <a:pt x="466" y="742"/>
                </a:lnTo>
                <a:lnTo>
                  <a:pt x="466" y="745"/>
                </a:lnTo>
                <a:lnTo>
                  <a:pt x="467" y="743"/>
                </a:lnTo>
                <a:lnTo>
                  <a:pt x="467" y="745"/>
                </a:lnTo>
                <a:lnTo>
                  <a:pt x="468" y="744"/>
                </a:lnTo>
                <a:lnTo>
                  <a:pt x="468" y="745"/>
                </a:lnTo>
                <a:lnTo>
                  <a:pt x="469" y="745"/>
                </a:lnTo>
                <a:lnTo>
                  <a:pt x="469" y="745"/>
                </a:lnTo>
                <a:lnTo>
                  <a:pt x="470" y="745"/>
                </a:lnTo>
                <a:lnTo>
                  <a:pt x="470" y="745"/>
                </a:lnTo>
                <a:lnTo>
                  <a:pt x="471" y="744"/>
                </a:lnTo>
                <a:lnTo>
                  <a:pt x="471" y="745"/>
                </a:lnTo>
                <a:lnTo>
                  <a:pt x="472" y="744"/>
                </a:lnTo>
                <a:lnTo>
                  <a:pt x="472" y="745"/>
                </a:lnTo>
                <a:lnTo>
                  <a:pt x="473" y="745"/>
                </a:lnTo>
                <a:lnTo>
                  <a:pt x="473" y="745"/>
                </a:lnTo>
                <a:lnTo>
                  <a:pt x="474" y="744"/>
                </a:lnTo>
                <a:lnTo>
                  <a:pt x="474" y="745"/>
                </a:lnTo>
                <a:lnTo>
                  <a:pt x="475" y="745"/>
                </a:lnTo>
                <a:lnTo>
                  <a:pt x="475" y="745"/>
                </a:lnTo>
                <a:lnTo>
                  <a:pt x="476" y="744"/>
                </a:lnTo>
                <a:lnTo>
                  <a:pt x="476" y="745"/>
                </a:lnTo>
                <a:lnTo>
                  <a:pt x="477" y="743"/>
                </a:lnTo>
                <a:lnTo>
                  <a:pt x="477" y="745"/>
                </a:lnTo>
                <a:lnTo>
                  <a:pt x="478" y="745"/>
                </a:lnTo>
                <a:lnTo>
                  <a:pt x="478" y="745"/>
                </a:lnTo>
                <a:lnTo>
                  <a:pt x="479" y="745"/>
                </a:lnTo>
                <a:lnTo>
                  <a:pt x="479" y="742"/>
                </a:lnTo>
                <a:lnTo>
                  <a:pt x="480" y="745"/>
                </a:lnTo>
                <a:lnTo>
                  <a:pt x="480" y="745"/>
                </a:lnTo>
                <a:lnTo>
                  <a:pt x="481" y="745"/>
                </a:lnTo>
                <a:lnTo>
                  <a:pt x="481" y="745"/>
                </a:lnTo>
                <a:lnTo>
                  <a:pt x="482" y="742"/>
                </a:lnTo>
                <a:lnTo>
                  <a:pt x="482" y="745"/>
                </a:lnTo>
                <a:lnTo>
                  <a:pt x="483" y="745"/>
                </a:lnTo>
                <a:lnTo>
                  <a:pt x="483" y="745"/>
                </a:lnTo>
                <a:lnTo>
                  <a:pt x="484" y="744"/>
                </a:lnTo>
                <a:lnTo>
                  <a:pt x="484" y="745"/>
                </a:lnTo>
                <a:lnTo>
                  <a:pt x="485" y="744"/>
                </a:lnTo>
                <a:lnTo>
                  <a:pt x="485" y="745"/>
                </a:lnTo>
                <a:lnTo>
                  <a:pt x="486" y="745"/>
                </a:lnTo>
                <a:lnTo>
                  <a:pt x="486" y="745"/>
                </a:lnTo>
                <a:lnTo>
                  <a:pt x="487" y="743"/>
                </a:lnTo>
                <a:lnTo>
                  <a:pt x="487" y="745"/>
                </a:lnTo>
                <a:lnTo>
                  <a:pt x="488" y="741"/>
                </a:lnTo>
                <a:lnTo>
                  <a:pt x="488" y="745"/>
                </a:lnTo>
                <a:lnTo>
                  <a:pt x="489" y="739"/>
                </a:lnTo>
                <a:lnTo>
                  <a:pt x="489" y="745"/>
                </a:lnTo>
                <a:lnTo>
                  <a:pt x="490" y="742"/>
                </a:lnTo>
                <a:lnTo>
                  <a:pt x="490" y="745"/>
                </a:lnTo>
                <a:lnTo>
                  <a:pt x="491" y="729"/>
                </a:lnTo>
                <a:lnTo>
                  <a:pt x="491" y="745"/>
                </a:lnTo>
                <a:lnTo>
                  <a:pt x="492" y="734"/>
                </a:lnTo>
                <a:lnTo>
                  <a:pt x="492" y="745"/>
                </a:lnTo>
                <a:lnTo>
                  <a:pt x="493" y="723"/>
                </a:lnTo>
                <a:lnTo>
                  <a:pt x="493" y="745"/>
                </a:lnTo>
                <a:lnTo>
                  <a:pt x="494" y="734"/>
                </a:lnTo>
                <a:lnTo>
                  <a:pt x="494" y="745"/>
                </a:lnTo>
                <a:lnTo>
                  <a:pt x="495" y="743"/>
                </a:lnTo>
                <a:lnTo>
                  <a:pt x="495" y="745"/>
                </a:lnTo>
                <a:lnTo>
                  <a:pt x="496" y="744"/>
                </a:lnTo>
                <a:lnTo>
                  <a:pt x="496" y="745"/>
                </a:lnTo>
                <a:lnTo>
                  <a:pt x="497" y="745"/>
                </a:lnTo>
                <a:lnTo>
                  <a:pt x="497" y="745"/>
                </a:lnTo>
                <a:lnTo>
                  <a:pt x="498" y="744"/>
                </a:lnTo>
                <a:lnTo>
                  <a:pt x="498" y="745"/>
                </a:lnTo>
                <a:lnTo>
                  <a:pt x="499" y="745"/>
                </a:lnTo>
                <a:lnTo>
                  <a:pt x="499" y="745"/>
                </a:lnTo>
                <a:lnTo>
                  <a:pt x="500" y="745"/>
                </a:lnTo>
                <a:lnTo>
                  <a:pt x="500" y="745"/>
                </a:lnTo>
                <a:lnTo>
                  <a:pt x="501" y="743"/>
                </a:lnTo>
                <a:lnTo>
                  <a:pt x="501" y="745"/>
                </a:lnTo>
                <a:lnTo>
                  <a:pt x="502" y="745"/>
                </a:lnTo>
                <a:lnTo>
                  <a:pt x="502" y="744"/>
                </a:lnTo>
                <a:lnTo>
                  <a:pt x="503" y="743"/>
                </a:lnTo>
                <a:lnTo>
                  <a:pt x="503" y="745"/>
                </a:lnTo>
                <a:lnTo>
                  <a:pt x="504" y="744"/>
                </a:lnTo>
                <a:lnTo>
                  <a:pt x="504" y="745"/>
                </a:lnTo>
                <a:lnTo>
                  <a:pt x="505" y="745"/>
                </a:lnTo>
                <a:lnTo>
                  <a:pt x="505" y="745"/>
                </a:lnTo>
                <a:lnTo>
                  <a:pt x="506" y="745"/>
                </a:lnTo>
                <a:lnTo>
                  <a:pt x="506" y="745"/>
                </a:lnTo>
                <a:lnTo>
                  <a:pt x="507" y="745"/>
                </a:lnTo>
                <a:lnTo>
                  <a:pt x="507" y="743"/>
                </a:lnTo>
                <a:lnTo>
                  <a:pt x="508" y="744"/>
                </a:lnTo>
                <a:lnTo>
                  <a:pt x="508" y="745"/>
                </a:lnTo>
                <a:lnTo>
                  <a:pt x="509" y="742"/>
                </a:lnTo>
                <a:lnTo>
                  <a:pt x="509" y="745"/>
                </a:lnTo>
                <a:lnTo>
                  <a:pt x="510" y="745"/>
                </a:lnTo>
                <a:lnTo>
                  <a:pt x="510" y="745"/>
                </a:lnTo>
                <a:lnTo>
                  <a:pt x="511" y="745"/>
                </a:lnTo>
                <a:lnTo>
                  <a:pt x="511" y="745"/>
                </a:lnTo>
                <a:lnTo>
                  <a:pt x="512" y="745"/>
                </a:lnTo>
                <a:lnTo>
                  <a:pt x="512" y="741"/>
                </a:lnTo>
                <a:lnTo>
                  <a:pt x="513" y="745"/>
                </a:lnTo>
                <a:lnTo>
                  <a:pt x="513" y="745"/>
                </a:lnTo>
                <a:lnTo>
                  <a:pt x="514" y="743"/>
                </a:lnTo>
                <a:lnTo>
                  <a:pt x="514" y="745"/>
                </a:lnTo>
                <a:lnTo>
                  <a:pt x="515" y="745"/>
                </a:lnTo>
                <a:lnTo>
                  <a:pt x="515" y="745"/>
                </a:lnTo>
                <a:lnTo>
                  <a:pt x="516" y="745"/>
                </a:lnTo>
                <a:lnTo>
                  <a:pt x="516" y="745"/>
                </a:lnTo>
                <a:lnTo>
                  <a:pt x="517" y="744"/>
                </a:lnTo>
                <a:lnTo>
                  <a:pt x="517" y="745"/>
                </a:lnTo>
                <a:lnTo>
                  <a:pt x="518" y="745"/>
                </a:lnTo>
                <a:lnTo>
                  <a:pt x="518" y="745"/>
                </a:lnTo>
                <a:lnTo>
                  <a:pt x="519" y="744"/>
                </a:lnTo>
                <a:lnTo>
                  <a:pt x="519" y="745"/>
                </a:lnTo>
                <a:lnTo>
                  <a:pt x="520" y="745"/>
                </a:lnTo>
                <a:lnTo>
                  <a:pt x="520" y="745"/>
                </a:lnTo>
                <a:lnTo>
                  <a:pt x="521" y="745"/>
                </a:lnTo>
                <a:lnTo>
                  <a:pt x="521" y="745"/>
                </a:lnTo>
                <a:lnTo>
                  <a:pt x="522" y="743"/>
                </a:lnTo>
                <a:lnTo>
                  <a:pt x="522" y="745"/>
                </a:lnTo>
                <a:lnTo>
                  <a:pt x="523" y="745"/>
                </a:lnTo>
                <a:lnTo>
                  <a:pt x="523" y="745"/>
                </a:lnTo>
                <a:lnTo>
                  <a:pt x="524" y="742"/>
                </a:lnTo>
                <a:lnTo>
                  <a:pt x="524" y="745"/>
                </a:lnTo>
                <a:lnTo>
                  <a:pt x="525" y="740"/>
                </a:lnTo>
                <a:lnTo>
                  <a:pt x="525" y="745"/>
                </a:lnTo>
                <a:lnTo>
                  <a:pt x="526" y="742"/>
                </a:lnTo>
                <a:lnTo>
                  <a:pt x="526" y="745"/>
                </a:lnTo>
                <a:lnTo>
                  <a:pt x="527" y="736"/>
                </a:lnTo>
                <a:lnTo>
                  <a:pt x="527" y="745"/>
                </a:lnTo>
                <a:lnTo>
                  <a:pt x="528" y="739"/>
                </a:lnTo>
                <a:lnTo>
                  <a:pt x="528" y="745"/>
                </a:lnTo>
                <a:lnTo>
                  <a:pt x="529" y="729"/>
                </a:lnTo>
                <a:lnTo>
                  <a:pt x="529" y="745"/>
                </a:lnTo>
                <a:lnTo>
                  <a:pt x="530" y="734"/>
                </a:lnTo>
                <a:lnTo>
                  <a:pt x="530" y="745"/>
                </a:lnTo>
                <a:lnTo>
                  <a:pt x="531" y="738"/>
                </a:lnTo>
                <a:lnTo>
                  <a:pt x="531" y="745"/>
                </a:lnTo>
                <a:lnTo>
                  <a:pt x="532" y="743"/>
                </a:lnTo>
                <a:lnTo>
                  <a:pt x="532" y="745"/>
                </a:lnTo>
                <a:lnTo>
                  <a:pt x="533" y="745"/>
                </a:lnTo>
                <a:lnTo>
                  <a:pt x="533" y="745"/>
                </a:lnTo>
                <a:lnTo>
                  <a:pt x="534" y="744"/>
                </a:lnTo>
                <a:lnTo>
                  <a:pt x="534" y="745"/>
                </a:lnTo>
                <a:lnTo>
                  <a:pt x="535" y="745"/>
                </a:lnTo>
                <a:lnTo>
                  <a:pt x="535" y="745"/>
                </a:lnTo>
                <a:lnTo>
                  <a:pt x="536" y="745"/>
                </a:lnTo>
                <a:lnTo>
                  <a:pt x="536" y="745"/>
                </a:lnTo>
                <a:lnTo>
                  <a:pt x="537" y="744"/>
                </a:lnTo>
                <a:lnTo>
                  <a:pt x="537" y="745"/>
                </a:lnTo>
                <a:lnTo>
                  <a:pt x="538" y="745"/>
                </a:lnTo>
                <a:lnTo>
                  <a:pt x="538" y="745"/>
                </a:lnTo>
                <a:lnTo>
                  <a:pt x="539" y="744"/>
                </a:lnTo>
                <a:lnTo>
                  <a:pt x="539" y="745"/>
                </a:lnTo>
                <a:lnTo>
                  <a:pt x="540" y="744"/>
                </a:lnTo>
                <a:lnTo>
                  <a:pt x="540" y="745"/>
                </a:lnTo>
                <a:lnTo>
                  <a:pt x="541" y="744"/>
                </a:lnTo>
                <a:lnTo>
                  <a:pt x="541" y="745"/>
                </a:lnTo>
                <a:lnTo>
                  <a:pt x="542" y="745"/>
                </a:lnTo>
                <a:lnTo>
                  <a:pt x="542" y="745"/>
                </a:lnTo>
                <a:lnTo>
                  <a:pt x="543" y="745"/>
                </a:lnTo>
                <a:lnTo>
                  <a:pt x="543" y="745"/>
                </a:lnTo>
                <a:lnTo>
                  <a:pt x="544" y="745"/>
                </a:lnTo>
                <a:lnTo>
                  <a:pt x="544" y="745"/>
                </a:lnTo>
                <a:lnTo>
                  <a:pt x="545" y="745"/>
                </a:lnTo>
                <a:lnTo>
                  <a:pt x="545" y="745"/>
                </a:lnTo>
                <a:lnTo>
                  <a:pt x="546" y="744"/>
                </a:lnTo>
                <a:lnTo>
                  <a:pt x="546" y="745"/>
                </a:lnTo>
                <a:lnTo>
                  <a:pt x="547" y="745"/>
                </a:lnTo>
                <a:lnTo>
                  <a:pt x="547" y="745"/>
                </a:lnTo>
                <a:lnTo>
                  <a:pt x="548" y="745"/>
                </a:lnTo>
                <a:lnTo>
                  <a:pt x="548" y="745"/>
                </a:lnTo>
                <a:lnTo>
                  <a:pt x="549" y="744"/>
                </a:lnTo>
                <a:lnTo>
                  <a:pt x="549" y="745"/>
                </a:lnTo>
                <a:lnTo>
                  <a:pt x="550" y="745"/>
                </a:lnTo>
                <a:lnTo>
                  <a:pt x="550" y="745"/>
                </a:lnTo>
                <a:lnTo>
                  <a:pt x="551" y="744"/>
                </a:lnTo>
                <a:lnTo>
                  <a:pt x="551" y="745"/>
                </a:lnTo>
                <a:lnTo>
                  <a:pt x="552" y="745"/>
                </a:lnTo>
                <a:lnTo>
                  <a:pt x="552" y="745"/>
                </a:lnTo>
                <a:lnTo>
                  <a:pt x="553" y="745"/>
                </a:lnTo>
                <a:lnTo>
                  <a:pt x="553" y="745"/>
                </a:lnTo>
                <a:lnTo>
                  <a:pt x="554" y="744"/>
                </a:lnTo>
                <a:lnTo>
                  <a:pt x="554" y="745"/>
                </a:lnTo>
                <a:lnTo>
                  <a:pt x="555" y="745"/>
                </a:lnTo>
                <a:lnTo>
                  <a:pt x="555" y="745"/>
                </a:lnTo>
                <a:lnTo>
                  <a:pt x="556" y="743"/>
                </a:lnTo>
                <a:lnTo>
                  <a:pt x="556" y="745"/>
                </a:lnTo>
                <a:lnTo>
                  <a:pt x="557" y="745"/>
                </a:lnTo>
                <a:lnTo>
                  <a:pt x="557" y="745"/>
                </a:lnTo>
                <a:lnTo>
                  <a:pt x="558" y="745"/>
                </a:lnTo>
                <a:lnTo>
                  <a:pt x="558" y="745"/>
                </a:lnTo>
                <a:lnTo>
                  <a:pt x="559" y="742"/>
                </a:lnTo>
                <a:lnTo>
                  <a:pt x="559" y="745"/>
                </a:lnTo>
                <a:lnTo>
                  <a:pt x="560" y="745"/>
                </a:lnTo>
                <a:lnTo>
                  <a:pt x="560" y="744"/>
                </a:lnTo>
                <a:lnTo>
                  <a:pt x="561" y="742"/>
                </a:lnTo>
                <a:lnTo>
                  <a:pt x="561" y="745"/>
                </a:lnTo>
                <a:lnTo>
                  <a:pt x="562" y="742"/>
                </a:lnTo>
                <a:lnTo>
                  <a:pt x="562" y="745"/>
                </a:lnTo>
                <a:lnTo>
                  <a:pt x="563" y="743"/>
                </a:lnTo>
                <a:lnTo>
                  <a:pt x="563" y="745"/>
                </a:lnTo>
                <a:lnTo>
                  <a:pt x="564" y="740"/>
                </a:lnTo>
                <a:lnTo>
                  <a:pt x="564" y="745"/>
                </a:lnTo>
                <a:lnTo>
                  <a:pt x="565" y="745"/>
                </a:lnTo>
                <a:lnTo>
                  <a:pt x="565" y="734"/>
                </a:lnTo>
                <a:lnTo>
                  <a:pt x="566" y="736"/>
                </a:lnTo>
                <a:lnTo>
                  <a:pt x="566" y="745"/>
                </a:lnTo>
                <a:lnTo>
                  <a:pt x="567" y="739"/>
                </a:lnTo>
                <a:lnTo>
                  <a:pt x="567" y="745"/>
                </a:lnTo>
                <a:lnTo>
                  <a:pt x="568" y="745"/>
                </a:lnTo>
                <a:lnTo>
                  <a:pt x="568" y="743"/>
                </a:lnTo>
                <a:lnTo>
                  <a:pt x="569" y="745"/>
                </a:lnTo>
                <a:lnTo>
                  <a:pt x="569" y="745"/>
                </a:lnTo>
                <a:lnTo>
                  <a:pt x="570" y="745"/>
                </a:lnTo>
                <a:lnTo>
                  <a:pt x="570" y="745"/>
                </a:lnTo>
                <a:lnTo>
                  <a:pt x="571" y="744"/>
                </a:lnTo>
                <a:lnTo>
                  <a:pt x="571" y="745"/>
                </a:lnTo>
                <a:lnTo>
                  <a:pt x="572" y="745"/>
                </a:lnTo>
                <a:lnTo>
                  <a:pt x="572" y="745"/>
                </a:lnTo>
                <a:lnTo>
                  <a:pt x="573" y="745"/>
                </a:lnTo>
                <a:lnTo>
                  <a:pt x="573" y="745"/>
                </a:lnTo>
                <a:lnTo>
                  <a:pt x="574" y="745"/>
                </a:lnTo>
                <a:lnTo>
                  <a:pt x="574" y="745"/>
                </a:lnTo>
                <a:lnTo>
                  <a:pt x="575" y="744"/>
                </a:lnTo>
                <a:lnTo>
                  <a:pt x="575" y="745"/>
                </a:lnTo>
                <a:lnTo>
                  <a:pt x="576" y="744"/>
                </a:lnTo>
                <a:lnTo>
                  <a:pt x="576" y="745"/>
                </a:lnTo>
                <a:lnTo>
                  <a:pt x="577" y="744"/>
                </a:lnTo>
                <a:lnTo>
                  <a:pt x="577" y="745"/>
                </a:lnTo>
                <a:lnTo>
                  <a:pt x="578" y="745"/>
                </a:lnTo>
                <a:lnTo>
                  <a:pt x="578" y="745"/>
                </a:lnTo>
                <a:lnTo>
                  <a:pt x="579" y="745"/>
                </a:lnTo>
                <a:lnTo>
                  <a:pt x="579" y="745"/>
                </a:lnTo>
                <a:lnTo>
                  <a:pt x="580" y="745"/>
                </a:lnTo>
                <a:lnTo>
                  <a:pt x="580" y="745"/>
                </a:lnTo>
                <a:lnTo>
                  <a:pt x="581" y="745"/>
                </a:lnTo>
                <a:lnTo>
                  <a:pt x="581" y="745"/>
                </a:lnTo>
                <a:lnTo>
                  <a:pt x="582" y="745"/>
                </a:lnTo>
                <a:lnTo>
                  <a:pt x="582" y="745"/>
                </a:lnTo>
                <a:lnTo>
                  <a:pt x="583" y="745"/>
                </a:lnTo>
                <a:lnTo>
                  <a:pt x="583" y="745"/>
                </a:lnTo>
                <a:lnTo>
                  <a:pt x="584" y="744"/>
                </a:lnTo>
                <a:lnTo>
                  <a:pt x="584" y="745"/>
                </a:lnTo>
                <a:lnTo>
                  <a:pt x="585" y="745"/>
                </a:lnTo>
                <a:lnTo>
                  <a:pt x="585" y="745"/>
                </a:lnTo>
                <a:lnTo>
                  <a:pt x="586" y="744"/>
                </a:lnTo>
                <a:lnTo>
                  <a:pt x="586" y="745"/>
                </a:lnTo>
                <a:lnTo>
                  <a:pt x="587" y="745"/>
                </a:lnTo>
                <a:lnTo>
                  <a:pt x="587" y="745"/>
                </a:lnTo>
                <a:lnTo>
                  <a:pt x="588" y="745"/>
                </a:lnTo>
                <a:lnTo>
                  <a:pt x="588" y="745"/>
                </a:lnTo>
                <a:lnTo>
                  <a:pt x="589" y="745"/>
                </a:lnTo>
                <a:lnTo>
                  <a:pt x="589" y="745"/>
                </a:lnTo>
                <a:lnTo>
                  <a:pt x="590" y="745"/>
                </a:lnTo>
                <a:lnTo>
                  <a:pt x="590" y="745"/>
                </a:lnTo>
                <a:lnTo>
                  <a:pt x="591" y="745"/>
                </a:lnTo>
                <a:lnTo>
                  <a:pt x="591" y="745"/>
                </a:lnTo>
                <a:lnTo>
                  <a:pt x="592" y="745"/>
                </a:lnTo>
                <a:lnTo>
                  <a:pt x="592" y="745"/>
                </a:lnTo>
                <a:lnTo>
                  <a:pt x="593" y="745"/>
                </a:lnTo>
                <a:lnTo>
                  <a:pt x="593" y="745"/>
                </a:lnTo>
                <a:lnTo>
                  <a:pt x="594" y="744"/>
                </a:lnTo>
                <a:lnTo>
                  <a:pt x="594" y="745"/>
                </a:lnTo>
                <a:lnTo>
                  <a:pt x="595" y="743"/>
                </a:lnTo>
                <a:lnTo>
                  <a:pt x="595" y="745"/>
                </a:lnTo>
                <a:lnTo>
                  <a:pt x="596" y="744"/>
                </a:lnTo>
                <a:lnTo>
                  <a:pt x="596" y="745"/>
                </a:lnTo>
                <a:lnTo>
                  <a:pt x="597" y="742"/>
                </a:lnTo>
                <a:lnTo>
                  <a:pt x="597" y="745"/>
                </a:lnTo>
                <a:lnTo>
                  <a:pt x="598" y="743"/>
                </a:lnTo>
                <a:lnTo>
                  <a:pt x="598" y="745"/>
                </a:lnTo>
                <a:lnTo>
                  <a:pt x="599" y="743"/>
                </a:lnTo>
                <a:lnTo>
                  <a:pt x="599" y="745"/>
                </a:lnTo>
                <a:lnTo>
                  <a:pt x="600" y="742"/>
                </a:lnTo>
                <a:lnTo>
                  <a:pt x="600" y="745"/>
                </a:lnTo>
                <a:lnTo>
                  <a:pt x="601" y="738"/>
                </a:lnTo>
                <a:lnTo>
                  <a:pt x="601" y="745"/>
                </a:lnTo>
                <a:lnTo>
                  <a:pt x="602" y="738"/>
                </a:lnTo>
                <a:lnTo>
                  <a:pt x="602" y="745"/>
                </a:lnTo>
                <a:lnTo>
                  <a:pt x="603" y="740"/>
                </a:lnTo>
                <a:lnTo>
                  <a:pt x="603" y="745"/>
                </a:lnTo>
                <a:lnTo>
                  <a:pt x="604" y="745"/>
                </a:lnTo>
                <a:lnTo>
                  <a:pt x="604" y="741"/>
                </a:lnTo>
                <a:lnTo>
                  <a:pt x="605" y="744"/>
                </a:lnTo>
                <a:lnTo>
                  <a:pt x="605" y="745"/>
                </a:lnTo>
                <a:lnTo>
                  <a:pt x="606" y="745"/>
                </a:lnTo>
                <a:lnTo>
                  <a:pt x="606" y="745"/>
                </a:lnTo>
                <a:lnTo>
                  <a:pt x="607" y="745"/>
                </a:lnTo>
                <a:lnTo>
                  <a:pt x="607" y="745"/>
                </a:lnTo>
                <a:lnTo>
                  <a:pt x="608" y="745"/>
                </a:lnTo>
                <a:lnTo>
                  <a:pt x="608" y="745"/>
                </a:lnTo>
                <a:lnTo>
                  <a:pt x="609" y="745"/>
                </a:lnTo>
                <a:lnTo>
                  <a:pt x="609" y="745"/>
                </a:lnTo>
                <a:lnTo>
                  <a:pt x="610" y="745"/>
                </a:lnTo>
                <a:lnTo>
                  <a:pt x="610" y="745"/>
                </a:lnTo>
                <a:lnTo>
                  <a:pt x="611" y="745"/>
                </a:lnTo>
                <a:lnTo>
                  <a:pt x="611" y="745"/>
                </a:lnTo>
                <a:lnTo>
                  <a:pt x="612" y="745"/>
                </a:lnTo>
                <a:lnTo>
                  <a:pt x="612" y="745"/>
                </a:lnTo>
                <a:lnTo>
                  <a:pt x="613" y="745"/>
                </a:lnTo>
                <a:lnTo>
                  <a:pt x="613" y="742"/>
                </a:lnTo>
                <a:lnTo>
                  <a:pt x="614" y="744"/>
                </a:lnTo>
                <a:lnTo>
                  <a:pt x="614" y="745"/>
                </a:lnTo>
                <a:lnTo>
                  <a:pt x="615" y="745"/>
                </a:lnTo>
                <a:lnTo>
                  <a:pt x="615" y="745"/>
                </a:lnTo>
                <a:lnTo>
                  <a:pt x="616" y="745"/>
                </a:lnTo>
                <a:lnTo>
                  <a:pt x="616" y="745"/>
                </a:lnTo>
                <a:lnTo>
                  <a:pt x="617" y="745"/>
                </a:lnTo>
                <a:lnTo>
                  <a:pt x="617" y="745"/>
                </a:lnTo>
                <a:lnTo>
                  <a:pt x="618" y="745"/>
                </a:lnTo>
                <a:lnTo>
                  <a:pt x="618" y="745"/>
                </a:lnTo>
                <a:lnTo>
                  <a:pt x="619" y="745"/>
                </a:lnTo>
                <a:lnTo>
                  <a:pt x="619" y="745"/>
                </a:lnTo>
                <a:lnTo>
                  <a:pt x="620" y="745"/>
                </a:lnTo>
                <a:lnTo>
                  <a:pt x="620" y="745"/>
                </a:lnTo>
                <a:lnTo>
                  <a:pt x="621" y="745"/>
                </a:lnTo>
                <a:lnTo>
                  <a:pt x="621" y="745"/>
                </a:lnTo>
                <a:lnTo>
                  <a:pt x="622" y="741"/>
                </a:lnTo>
                <a:lnTo>
                  <a:pt x="622" y="745"/>
                </a:lnTo>
                <a:lnTo>
                  <a:pt x="623" y="742"/>
                </a:lnTo>
                <a:lnTo>
                  <a:pt x="623" y="745"/>
                </a:lnTo>
                <a:lnTo>
                  <a:pt x="624" y="745"/>
                </a:lnTo>
                <a:lnTo>
                  <a:pt x="624" y="745"/>
                </a:lnTo>
                <a:lnTo>
                  <a:pt x="625" y="745"/>
                </a:lnTo>
                <a:lnTo>
                  <a:pt x="625" y="745"/>
                </a:lnTo>
                <a:lnTo>
                  <a:pt x="626" y="745"/>
                </a:lnTo>
                <a:lnTo>
                  <a:pt x="626" y="745"/>
                </a:lnTo>
                <a:lnTo>
                  <a:pt x="627" y="745"/>
                </a:lnTo>
                <a:lnTo>
                  <a:pt x="627" y="745"/>
                </a:lnTo>
                <a:lnTo>
                  <a:pt x="628" y="745"/>
                </a:lnTo>
                <a:lnTo>
                  <a:pt x="628" y="745"/>
                </a:lnTo>
                <a:lnTo>
                  <a:pt x="629" y="743"/>
                </a:lnTo>
                <a:lnTo>
                  <a:pt x="629" y="745"/>
                </a:lnTo>
                <a:lnTo>
                  <a:pt x="630" y="745"/>
                </a:lnTo>
                <a:lnTo>
                  <a:pt x="630" y="745"/>
                </a:lnTo>
                <a:lnTo>
                  <a:pt x="631" y="741"/>
                </a:lnTo>
                <a:lnTo>
                  <a:pt x="631" y="745"/>
                </a:lnTo>
                <a:lnTo>
                  <a:pt x="632" y="743"/>
                </a:lnTo>
                <a:lnTo>
                  <a:pt x="632" y="745"/>
                </a:lnTo>
                <a:lnTo>
                  <a:pt x="633" y="744"/>
                </a:lnTo>
                <a:lnTo>
                  <a:pt x="633" y="745"/>
                </a:lnTo>
                <a:lnTo>
                  <a:pt x="634" y="741"/>
                </a:lnTo>
                <a:lnTo>
                  <a:pt x="634" y="745"/>
                </a:lnTo>
                <a:lnTo>
                  <a:pt x="635" y="743"/>
                </a:lnTo>
                <a:lnTo>
                  <a:pt x="635" y="745"/>
                </a:lnTo>
                <a:lnTo>
                  <a:pt x="636" y="742"/>
                </a:lnTo>
                <a:lnTo>
                  <a:pt x="636" y="745"/>
                </a:lnTo>
                <a:lnTo>
                  <a:pt x="637" y="745"/>
                </a:lnTo>
                <a:lnTo>
                  <a:pt x="637" y="741"/>
                </a:lnTo>
                <a:lnTo>
                  <a:pt x="638" y="740"/>
                </a:lnTo>
                <a:lnTo>
                  <a:pt x="638" y="745"/>
                </a:lnTo>
                <a:lnTo>
                  <a:pt x="639" y="745"/>
                </a:lnTo>
                <a:lnTo>
                  <a:pt x="639" y="741"/>
                </a:lnTo>
                <a:lnTo>
                  <a:pt x="640" y="742"/>
                </a:lnTo>
                <a:lnTo>
                  <a:pt x="640" y="745"/>
                </a:lnTo>
                <a:lnTo>
                  <a:pt x="641" y="745"/>
                </a:lnTo>
                <a:lnTo>
                  <a:pt x="641" y="744"/>
                </a:lnTo>
                <a:lnTo>
                  <a:pt x="642" y="744"/>
                </a:lnTo>
                <a:lnTo>
                  <a:pt x="642" y="745"/>
                </a:lnTo>
                <a:lnTo>
                  <a:pt x="643" y="745"/>
                </a:lnTo>
                <a:lnTo>
                  <a:pt x="643" y="745"/>
                </a:lnTo>
                <a:lnTo>
                  <a:pt x="644" y="745"/>
                </a:lnTo>
                <a:lnTo>
                  <a:pt x="644" y="745"/>
                </a:lnTo>
                <a:lnTo>
                  <a:pt x="645" y="745"/>
                </a:lnTo>
                <a:lnTo>
                  <a:pt x="645" y="745"/>
                </a:lnTo>
                <a:lnTo>
                  <a:pt x="646" y="745"/>
                </a:lnTo>
                <a:lnTo>
                  <a:pt x="646" y="745"/>
                </a:lnTo>
                <a:lnTo>
                  <a:pt x="647" y="745"/>
                </a:lnTo>
                <a:lnTo>
                  <a:pt x="647" y="745"/>
                </a:lnTo>
                <a:lnTo>
                  <a:pt x="648" y="745"/>
                </a:lnTo>
                <a:lnTo>
                  <a:pt x="648" y="745"/>
                </a:lnTo>
                <a:lnTo>
                  <a:pt x="649" y="745"/>
                </a:lnTo>
                <a:lnTo>
                  <a:pt x="649" y="745"/>
                </a:lnTo>
                <a:lnTo>
                  <a:pt x="650" y="745"/>
                </a:lnTo>
                <a:lnTo>
                  <a:pt x="650" y="745"/>
                </a:lnTo>
                <a:lnTo>
                  <a:pt x="651" y="745"/>
                </a:lnTo>
                <a:lnTo>
                  <a:pt x="651" y="745"/>
                </a:lnTo>
                <a:lnTo>
                  <a:pt x="652" y="745"/>
                </a:lnTo>
                <a:lnTo>
                  <a:pt x="652" y="745"/>
                </a:lnTo>
                <a:lnTo>
                  <a:pt x="653" y="745"/>
                </a:lnTo>
                <a:lnTo>
                  <a:pt x="653" y="745"/>
                </a:lnTo>
                <a:lnTo>
                  <a:pt x="654" y="745"/>
                </a:lnTo>
                <a:lnTo>
                  <a:pt x="654" y="745"/>
                </a:lnTo>
                <a:lnTo>
                  <a:pt x="655" y="745"/>
                </a:lnTo>
                <a:lnTo>
                  <a:pt x="655" y="745"/>
                </a:lnTo>
                <a:lnTo>
                  <a:pt x="656" y="744"/>
                </a:lnTo>
                <a:lnTo>
                  <a:pt x="656" y="745"/>
                </a:lnTo>
                <a:lnTo>
                  <a:pt x="657" y="745"/>
                </a:lnTo>
                <a:lnTo>
                  <a:pt x="657" y="745"/>
                </a:lnTo>
                <a:lnTo>
                  <a:pt x="658" y="745"/>
                </a:lnTo>
                <a:lnTo>
                  <a:pt x="658" y="745"/>
                </a:lnTo>
                <a:lnTo>
                  <a:pt x="659" y="744"/>
                </a:lnTo>
                <a:lnTo>
                  <a:pt x="659" y="745"/>
                </a:lnTo>
                <a:lnTo>
                  <a:pt x="660" y="745"/>
                </a:lnTo>
                <a:lnTo>
                  <a:pt x="660" y="745"/>
                </a:lnTo>
                <a:lnTo>
                  <a:pt x="661" y="745"/>
                </a:lnTo>
                <a:lnTo>
                  <a:pt x="661" y="745"/>
                </a:lnTo>
                <a:lnTo>
                  <a:pt x="662" y="745"/>
                </a:lnTo>
                <a:lnTo>
                  <a:pt x="662" y="745"/>
                </a:lnTo>
                <a:lnTo>
                  <a:pt x="663" y="745"/>
                </a:lnTo>
                <a:lnTo>
                  <a:pt x="663" y="745"/>
                </a:lnTo>
                <a:lnTo>
                  <a:pt x="664" y="745"/>
                </a:lnTo>
                <a:lnTo>
                  <a:pt x="664" y="745"/>
                </a:lnTo>
                <a:lnTo>
                  <a:pt x="665" y="745"/>
                </a:lnTo>
                <a:lnTo>
                  <a:pt x="665" y="745"/>
                </a:lnTo>
                <a:lnTo>
                  <a:pt x="666" y="745"/>
                </a:lnTo>
                <a:lnTo>
                  <a:pt x="666" y="745"/>
                </a:lnTo>
                <a:lnTo>
                  <a:pt x="667" y="745"/>
                </a:lnTo>
                <a:lnTo>
                  <a:pt x="667" y="745"/>
                </a:lnTo>
                <a:lnTo>
                  <a:pt x="668" y="745"/>
                </a:lnTo>
                <a:lnTo>
                  <a:pt x="668" y="745"/>
                </a:lnTo>
                <a:lnTo>
                  <a:pt x="669" y="745"/>
                </a:lnTo>
                <a:lnTo>
                  <a:pt x="669" y="745"/>
                </a:lnTo>
                <a:lnTo>
                  <a:pt x="670" y="744"/>
                </a:lnTo>
                <a:lnTo>
                  <a:pt x="670" y="745"/>
                </a:lnTo>
                <a:lnTo>
                  <a:pt x="671" y="744"/>
                </a:lnTo>
                <a:lnTo>
                  <a:pt x="671" y="745"/>
                </a:lnTo>
                <a:lnTo>
                  <a:pt x="672" y="744"/>
                </a:lnTo>
                <a:lnTo>
                  <a:pt x="672" y="745"/>
                </a:lnTo>
                <a:lnTo>
                  <a:pt x="673" y="745"/>
                </a:lnTo>
                <a:lnTo>
                  <a:pt x="673" y="743"/>
                </a:lnTo>
                <a:lnTo>
                  <a:pt x="674" y="743"/>
                </a:lnTo>
                <a:lnTo>
                  <a:pt x="674" y="745"/>
                </a:lnTo>
                <a:lnTo>
                  <a:pt x="675" y="741"/>
                </a:lnTo>
                <a:lnTo>
                  <a:pt x="675" y="745"/>
                </a:lnTo>
                <a:lnTo>
                  <a:pt x="676" y="745"/>
                </a:lnTo>
                <a:lnTo>
                  <a:pt x="676" y="742"/>
                </a:lnTo>
                <a:lnTo>
                  <a:pt x="677" y="744"/>
                </a:lnTo>
                <a:lnTo>
                  <a:pt x="677" y="745"/>
                </a:lnTo>
                <a:lnTo>
                  <a:pt x="678" y="745"/>
                </a:lnTo>
                <a:lnTo>
                  <a:pt x="678" y="745"/>
                </a:lnTo>
                <a:lnTo>
                  <a:pt x="679" y="745"/>
                </a:lnTo>
                <a:lnTo>
                  <a:pt x="679" y="745"/>
                </a:lnTo>
                <a:lnTo>
                  <a:pt x="680" y="745"/>
                </a:lnTo>
                <a:lnTo>
                  <a:pt x="680" y="745"/>
                </a:lnTo>
                <a:lnTo>
                  <a:pt x="681" y="745"/>
                </a:lnTo>
                <a:lnTo>
                  <a:pt x="681" y="745"/>
                </a:lnTo>
                <a:lnTo>
                  <a:pt x="682" y="745"/>
                </a:lnTo>
                <a:lnTo>
                  <a:pt x="682" y="745"/>
                </a:lnTo>
                <a:lnTo>
                  <a:pt x="683" y="745"/>
                </a:lnTo>
                <a:lnTo>
                  <a:pt x="683" y="745"/>
                </a:lnTo>
                <a:lnTo>
                  <a:pt x="684" y="745"/>
                </a:lnTo>
                <a:lnTo>
                  <a:pt x="684" y="745"/>
                </a:lnTo>
                <a:lnTo>
                  <a:pt x="685" y="745"/>
                </a:lnTo>
                <a:lnTo>
                  <a:pt x="685" y="745"/>
                </a:lnTo>
                <a:lnTo>
                  <a:pt x="686" y="745"/>
                </a:lnTo>
                <a:lnTo>
                  <a:pt x="686" y="745"/>
                </a:lnTo>
                <a:lnTo>
                  <a:pt x="687" y="745"/>
                </a:lnTo>
                <a:lnTo>
                  <a:pt x="687" y="745"/>
                </a:lnTo>
                <a:lnTo>
                  <a:pt x="688" y="745"/>
                </a:lnTo>
                <a:lnTo>
                  <a:pt x="688" y="745"/>
                </a:lnTo>
                <a:lnTo>
                  <a:pt x="689" y="745"/>
                </a:lnTo>
                <a:lnTo>
                  <a:pt x="689" y="745"/>
                </a:lnTo>
                <a:lnTo>
                  <a:pt x="690" y="745"/>
                </a:lnTo>
                <a:lnTo>
                  <a:pt x="690" y="745"/>
                </a:lnTo>
                <a:lnTo>
                  <a:pt x="691" y="745"/>
                </a:lnTo>
                <a:lnTo>
                  <a:pt x="691" y="745"/>
                </a:lnTo>
                <a:lnTo>
                  <a:pt x="692" y="745"/>
                </a:lnTo>
                <a:lnTo>
                  <a:pt x="692" y="745"/>
                </a:lnTo>
                <a:lnTo>
                  <a:pt x="693" y="745"/>
                </a:lnTo>
                <a:lnTo>
                  <a:pt x="693" y="745"/>
                </a:lnTo>
                <a:lnTo>
                  <a:pt x="694" y="745"/>
                </a:lnTo>
                <a:lnTo>
                  <a:pt x="694" y="745"/>
                </a:lnTo>
                <a:lnTo>
                  <a:pt x="695" y="745"/>
                </a:lnTo>
                <a:lnTo>
                  <a:pt x="695" y="745"/>
                </a:lnTo>
                <a:lnTo>
                  <a:pt x="696" y="745"/>
                </a:lnTo>
                <a:lnTo>
                  <a:pt x="696" y="745"/>
                </a:lnTo>
                <a:lnTo>
                  <a:pt x="697" y="745"/>
                </a:lnTo>
                <a:lnTo>
                  <a:pt x="697" y="745"/>
                </a:lnTo>
                <a:lnTo>
                  <a:pt x="698" y="745"/>
                </a:lnTo>
                <a:lnTo>
                  <a:pt x="698" y="745"/>
                </a:lnTo>
                <a:lnTo>
                  <a:pt x="699" y="745"/>
                </a:lnTo>
                <a:lnTo>
                  <a:pt x="699" y="745"/>
                </a:lnTo>
                <a:lnTo>
                  <a:pt x="700" y="745"/>
                </a:lnTo>
                <a:lnTo>
                  <a:pt x="700" y="745"/>
                </a:lnTo>
                <a:lnTo>
                  <a:pt x="701" y="744"/>
                </a:lnTo>
                <a:lnTo>
                  <a:pt x="701" y="745"/>
                </a:lnTo>
                <a:lnTo>
                  <a:pt x="702" y="745"/>
                </a:lnTo>
                <a:lnTo>
                  <a:pt x="702" y="738"/>
                </a:lnTo>
                <a:lnTo>
                  <a:pt x="703" y="738"/>
                </a:lnTo>
                <a:lnTo>
                  <a:pt x="703" y="745"/>
                </a:lnTo>
                <a:lnTo>
                  <a:pt x="704" y="741"/>
                </a:lnTo>
                <a:lnTo>
                  <a:pt x="704" y="745"/>
                </a:lnTo>
                <a:lnTo>
                  <a:pt x="705" y="745"/>
                </a:lnTo>
                <a:lnTo>
                  <a:pt x="705" y="745"/>
                </a:lnTo>
                <a:lnTo>
                  <a:pt x="706" y="743"/>
                </a:lnTo>
                <a:lnTo>
                  <a:pt x="706" y="745"/>
                </a:lnTo>
                <a:lnTo>
                  <a:pt x="707" y="744"/>
                </a:lnTo>
                <a:lnTo>
                  <a:pt x="707" y="745"/>
                </a:lnTo>
                <a:lnTo>
                  <a:pt x="708" y="745"/>
                </a:lnTo>
                <a:lnTo>
                  <a:pt x="708" y="744"/>
                </a:lnTo>
                <a:lnTo>
                  <a:pt x="709" y="744"/>
                </a:lnTo>
                <a:lnTo>
                  <a:pt x="709" y="745"/>
                </a:lnTo>
                <a:lnTo>
                  <a:pt x="710" y="744"/>
                </a:lnTo>
                <a:lnTo>
                  <a:pt x="710" y="745"/>
                </a:lnTo>
                <a:lnTo>
                  <a:pt x="711" y="742"/>
                </a:lnTo>
                <a:lnTo>
                  <a:pt x="711" y="745"/>
                </a:lnTo>
                <a:lnTo>
                  <a:pt x="712" y="743"/>
                </a:lnTo>
                <a:lnTo>
                  <a:pt x="712" y="745"/>
                </a:lnTo>
                <a:lnTo>
                  <a:pt x="713" y="744"/>
                </a:lnTo>
                <a:lnTo>
                  <a:pt x="713" y="745"/>
                </a:lnTo>
                <a:lnTo>
                  <a:pt x="714" y="745"/>
                </a:lnTo>
                <a:lnTo>
                  <a:pt x="714" y="745"/>
                </a:lnTo>
                <a:lnTo>
                  <a:pt x="715" y="745"/>
                </a:lnTo>
                <a:lnTo>
                  <a:pt x="715" y="745"/>
                </a:lnTo>
                <a:lnTo>
                  <a:pt x="716" y="741"/>
                </a:lnTo>
                <a:lnTo>
                  <a:pt x="716" y="745"/>
                </a:lnTo>
                <a:lnTo>
                  <a:pt x="717" y="741"/>
                </a:lnTo>
                <a:lnTo>
                  <a:pt x="717" y="745"/>
                </a:lnTo>
                <a:lnTo>
                  <a:pt x="718" y="745"/>
                </a:lnTo>
                <a:lnTo>
                  <a:pt x="718" y="745"/>
                </a:lnTo>
                <a:lnTo>
                  <a:pt x="719" y="745"/>
                </a:lnTo>
                <a:lnTo>
                  <a:pt x="719" y="745"/>
                </a:lnTo>
                <a:lnTo>
                  <a:pt x="720" y="745"/>
                </a:lnTo>
                <a:lnTo>
                  <a:pt x="720" y="745"/>
                </a:lnTo>
                <a:lnTo>
                  <a:pt x="721" y="745"/>
                </a:lnTo>
                <a:lnTo>
                  <a:pt x="721" y="745"/>
                </a:lnTo>
                <a:lnTo>
                  <a:pt x="722" y="745"/>
                </a:lnTo>
                <a:lnTo>
                  <a:pt x="722" y="745"/>
                </a:lnTo>
                <a:lnTo>
                  <a:pt x="723" y="745"/>
                </a:lnTo>
                <a:lnTo>
                  <a:pt x="723" y="745"/>
                </a:lnTo>
                <a:lnTo>
                  <a:pt x="724" y="745"/>
                </a:lnTo>
                <a:lnTo>
                  <a:pt x="724" y="745"/>
                </a:lnTo>
                <a:lnTo>
                  <a:pt x="725" y="745"/>
                </a:lnTo>
                <a:lnTo>
                  <a:pt x="725" y="745"/>
                </a:lnTo>
                <a:lnTo>
                  <a:pt x="726" y="745"/>
                </a:lnTo>
                <a:lnTo>
                  <a:pt x="726" y="745"/>
                </a:lnTo>
                <a:lnTo>
                  <a:pt x="727" y="745"/>
                </a:lnTo>
                <a:lnTo>
                  <a:pt x="727" y="745"/>
                </a:lnTo>
                <a:lnTo>
                  <a:pt x="728" y="745"/>
                </a:lnTo>
                <a:lnTo>
                  <a:pt x="728" y="745"/>
                </a:lnTo>
                <a:lnTo>
                  <a:pt x="729" y="744"/>
                </a:lnTo>
                <a:lnTo>
                  <a:pt x="729" y="745"/>
                </a:lnTo>
                <a:lnTo>
                  <a:pt x="730" y="742"/>
                </a:lnTo>
                <a:lnTo>
                  <a:pt x="730" y="745"/>
                </a:lnTo>
                <a:lnTo>
                  <a:pt x="731" y="741"/>
                </a:lnTo>
                <a:lnTo>
                  <a:pt x="731" y="745"/>
                </a:lnTo>
                <a:lnTo>
                  <a:pt x="732" y="745"/>
                </a:lnTo>
                <a:lnTo>
                  <a:pt x="732" y="745"/>
                </a:lnTo>
                <a:lnTo>
                  <a:pt x="733" y="745"/>
                </a:lnTo>
                <a:lnTo>
                  <a:pt x="733" y="745"/>
                </a:lnTo>
                <a:lnTo>
                  <a:pt x="734" y="745"/>
                </a:lnTo>
                <a:lnTo>
                  <a:pt x="734" y="745"/>
                </a:lnTo>
                <a:lnTo>
                  <a:pt x="735" y="745"/>
                </a:lnTo>
                <a:lnTo>
                  <a:pt x="735" y="745"/>
                </a:lnTo>
                <a:lnTo>
                  <a:pt x="736" y="745"/>
                </a:lnTo>
                <a:lnTo>
                  <a:pt x="736" y="745"/>
                </a:lnTo>
                <a:lnTo>
                  <a:pt x="737" y="745"/>
                </a:lnTo>
                <a:lnTo>
                  <a:pt x="737" y="745"/>
                </a:lnTo>
                <a:lnTo>
                  <a:pt x="738" y="745"/>
                </a:lnTo>
                <a:lnTo>
                  <a:pt x="738" y="745"/>
                </a:lnTo>
                <a:lnTo>
                  <a:pt x="739" y="745"/>
                </a:lnTo>
                <a:lnTo>
                  <a:pt x="739" y="745"/>
                </a:lnTo>
                <a:lnTo>
                  <a:pt x="740" y="744"/>
                </a:lnTo>
                <a:lnTo>
                  <a:pt x="740" y="745"/>
                </a:lnTo>
                <a:lnTo>
                  <a:pt x="741" y="745"/>
                </a:lnTo>
                <a:lnTo>
                  <a:pt x="741" y="745"/>
                </a:lnTo>
                <a:lnTo>
                  <a:pt x="742" y="744"/>
                </a:lnTo>
                <a:lnTo>
                  <a:pt x="742" y="745"/>
                </a:lnTo>
                <a:lnTo>
                  <a:pt x="743" y="745"/>
                </a:lnTo>
                <a:lnTo>
                  <a:pt x="743" y="745"/>
                </a:lnTo>
                <a:lnTo>
                  <a:pt x="744" y="744"/>
                </a:lnTo>
                <a:lnTo>
                  <a:pt x="744" y="745"/>
                </a:lnTo>
                <a:lnTo>
                  <a:pt x="745" y="745"/>
                </a:lnTo>
                <a:lnTo>
                  <a:pt x="745" y="745"/>
                </a:lnTo>
                <a:lnTo>
                  <a:pt x="746" y="744"/>
                </a:lnTo>
                <a:lnTo>
                  <a:pt x="746" y="745"/>
                </a:lnTo>
                <a:lnTo>
                  <a:pt x="747" y="743"/>
                </a:lnTo>
                <a:lnTo>
                  <a:pt x="747" y="745"/>
                </a:lnTo>
                <a:lnTo>
                  <a:pt x="748" y="743"/>
                </a:lnTo>
                <a:lnTo>
                  <a:pt x="748" y="745"/>
                </a:lnTo>
                <a:lnTo>
                  <a:pt x="749" y="744"/>
                </a:lnTo>
                <a:lnTo>
                  <a:pt x="749" y="745"/>
                </a:lnTo>
                <a:lnTo>
                  <a:pt x="750" y="745"/>
                </a:lnTo>
                <a:lnTo>
                  <a:pt x="750" y="745"/>
                </a:lnTo>
                <a:lnTo>
                  <a:pt x="751" y="745"/>
                </a:lnTo>
                <a:lnTo>
                  <a:pt x="751" y="745"/>
                </a:lnTo>
                <a:lnTo>
                  <a:pt x="752" y="745"/>
                </a:lnTo>
                <a:lnTo>
                  <a:pt x="752" y="745"/>
                </a:lnTo>
                <a:lnTo>
                  <a:pt x="753" y="745"/>
                </a:lnTo>
                <a:lnTo>
                  <a:pt x="753" y="745"/>
                </a:lnTo>
                <a:lnTo>
                  <a:pt x="754" y="745"/>
                </a:lnTo>
                <a:lnTo>
                  <a:pt x="754" y="745"/>
                </a:lnTo>
                <a:lnTo>
                  <a:pt x="755" y="745"/>
                </a:lnTo>
                <a:lnTo>
                  <a:pt x="755" y="745"/>
                </a:lnTo>
                <a:lnTo>
                  <a:pt x="756" y="745"/>
                </a:lnTo>
                <a:lnTo>
                  <a:pt x="756" y="745"/>
                </a:lnTo>
                <a:lnTo>
                  <a:pt x="757" y="745"/>
                </a:lnTo>
                <a:lnTo>
                  <a:pt x="757" y="745"/>
                </a:lnTo>
                <a:lnTo>
                  <a:pt x="758" y="744"/>
                </a:lnTo>
                <a:lnTo>
                  <a:pt x="758" y="745"/>
                </a:lnTo>
                <a:lnTo>
                  <a:pt x="759" y="745"/>
                </a:lnTo>
                <a:lnTo>
                  <a:pt x="759" y="745"/>
                </a:lnTo>
                <a:lnTo>
                  <a:pt x="760" y="744"/>
                </a:lnTo>
                <a:lnTo>
                  <a:pt x="760" y="745"/>
                </a:lnTo>
                <a:lnTo>
                  <a:pt x="761" y="745"/>
                </a:lnTo>
                <a:lnTo>
                  <a:pt x="761" y="745"/>
                </a:lnTo>
                <a:lnTo>
                  <a:pt x="762" y="745"/>
                </a:lnTo>
                <a:lnTo>
                  <a:pt x="762" y="745"/>
                </a:lnTo>
                <a:lnTo>
                  <a:pt x="763" y="745"/>
                </a:lnTo>
                <a:lnTo>
                  <a:pt x="763" y="745"/>
                </a:lnTo>
                <a:lnTo>
                  <a:pt x="764" y="745"/>
                </a:lnTo>
                <a:lnTo>
                  <a:pt x="764" y="745"/>
                </a:lnTo>
                <a:lnTo>
                  <a:pt x="765" y="745"/>
                </a:lnTo>
                <a:lnTo>
                  <a:pt x="765" y="745"/>
                </a:lnTo>
                <a:lnTo>
                  <a:pt x="766" y="744"/>
                </a:lnTo>
                <a:lnTo>
                  <a:pt x="766" y="745"/>
                </a:lnTo>
                <a:lnTo>
                  <a:pt x="767" y="745"/>
                </a:lnTo>
                <a:lnTo>
                  <a:pt x="767" y="745"/>
                </a:lnTo>
                <a:lnTo>
                  <a:pt x="768" y="744"/>
                </a:lnTo>
                <a:lnTo>
                  <a:pt x="768" y="745"/>
                </a:lnTo>
                <a:lnTo>
                  <a:pt x="769" y="745"/>
                </a:lnTo>
                <a:lnTo>
                  <a:pt x="769" y="745"/>
                </a:lnTo>
                <a:lnTo>
                  <a:pt x="770" y="745"/>
                </a:lnTo>
                <a:lnTo>
                  <a:pt x="770" y="745"/>
                </a:lnTo>
                <a:lnTo>
                  <a:pt x="771" y="743"/>
                </a:lnTo>
                <a:lnTo>
                  <a:pt x="771" y="745"/>
                </a:lnTo>
                <a:lnTo>
                  <a:pt x="772" y="745"/>
                </a:lnTo>
                <a:lnTo>
                  <a:pt x="772" y="745"/>
                </a:lnTo>
                <a:lnTo>
                  <a:pt x="773" y="744"/>
                </a:lnTo>
                <a:lnTo>
                  <a:pt x="773" y="745"/>
                </a:lnTo>
                <a:lnTo>
                  <a:pt x="774" y="745"/>
                </a:lnTo>
                <a:lnTo>
                  <a:pt x="774" y="745"/>
                </a:lnTo>
                <a:lnTo>
                  <a:pt x="775" y="745"/>
                </a:lnTo>
                <a:lnTo>
                  <a:pt x="775" y="745"/>
                </a:lnTo>
                <a:lnTo>
                  <a:pt x="776" y="744"/>
                </a:lnTo>
                <a:lnTo>
                  <a:pt x="776" y="745"/>
                </a:lnTo>
                <a:lnTo>
                  <a:pt x="777" y="745"/>
                </a:lnTo>
                <a:lnTo>
                  <a:pt x="777" y="745"/>
                </a:lnTo>
                <a:lnTo>
                  <a:pt x="778" y="744"/>
                </a:lnTo>
                <a:lnTo>
                  <a:pt x="778" y="745"/>
                </a:lnTo>
                <a:lnTo>
                  <a:pt x="779" y="745"/>
                </a:lnTo>
                <a:lnTo>
                  <a:pt x="779" y="745"/>
                </a:lnTo>
                <a:lnTo>
                  <a:pt x="780" y="744"/>
                </a:lnTo>
                <a:lnTo>
                  <a:pt x="780" y="745"/>
                </a:lnTo>
                <a:lnTo>
                  <a:pt x="781" y="745"/>
                </a:lnTo>
                <a:lnTo>
                  <a:pt x="781" y="745"/>
                </a:lnTo>
                <a:lnTo>
                  <a:pt x="782" y="745"/>
                </a:lnTo>
                <a:lnTo>
                  <a:pt x="782" y="745"/>
                </a:lnTo>
                <a:lnTo>
                  <a:pt x="783" y="745"/>
                </a:lnTo>
                <a:lnTo>
                  <a:pt x="783" y="744"/>
                </a:lnTo>
                <a:lnTo>
                  <a:pt x="784" y="744"/>
                </a:lnTo>
                <a:lnTo>
                  <a:pt x="784" y="745"/>
                </a:lnTo>
                <a:lnTo>
                  <a:pt x="785" y="745"/>
                </a:lnTo>
                <a:lnTo>
                  <a:pt x="785" y="745"/>
                </a:lnTo>
                <a:lnTo>
                  <a:pt x="786" y="745"/>
                </a:lnTo>
                <a:lnTo>
                  <a:pt x="786" y="744"/>
                </a:lnTo>
                <a:lnTo>
                  <a:pt x="787" y="745"/>
                </a:lnTo>
                <a:lnTo>
                  <a:pt x="787" y="745"/>
                </a:lnTo>
                <a:lnTo>
                  <a:pt x="788" y="745"/>
                </a:lnTo>
                <a:lnTo>
                  <a:pt x="788" y="745"/>
                </a:lnTo>
                <a:lnTo>
                  <a:pt x="789" y="745"/>
                </a:lnTo>
                <a:lnTo>
                  <a:pt x="789" y="745"/>
                </a:lnTo>
                <a:lnTo>
                  <a:pt x="790" y="745"/>
                </a:lnTo>
                <a:lnTo>
                  <a:pt x="790" y="745"/>
                </a:lnTo>
                <a:lnTo>
                  <a:pt x="791" y="745"/>
                </a:lnTo>
                <a:lnTo>
                  <a:pt x="791" y="745"/>
                </a:lnTo>
                <a:lnTo>
                  <a:pt x="792" y="745"/>
                </a:lnTo>
                <a:lnTo>
                  <a:pt x="792" y="745"/>
                </a:lnTo>
                <a:lnTo>
                  <a:pt x="793" y="745"/>
                </a:lnTo>
                <a:lnTo>
                  <a:pt x="793" y="745"/>
                </a:lnTo>
                <a:lnTo>
                  <a:pt x="794" y="745"/>
                </a:lnTo>
                <a:lnTo>
                  <a:pt x="794" y="745"/>
                </a:lnTo>
                <a:lnTo>
                  <a:pt x="795" y="745"/>
                </a:lnTo>
                <a:lnTo>
                  <a:pt x="795" y="745"/>
                </a:lnTo>
                <a:lnTo>
                  <a:pt x="796" y="745"/>
                </a:lnTo>
                <a:lnTo>
                  <a:pt x="796" y="745"/>
                </a:lnTo>
                <a:lnTo>
                  <a:pt x="797" y="744"/>
                </a:lnTo>
                <a:lnTo>
                  <a:pt x="797" y="745"/>
                </a:lnTo>
                <a:lnTo>
                  <a:pt x="798" y="745"/>
                </a:lnTo>
                <a:lnTo>
                  <a:pt x="798" y="745"/>
                </a:lnTo>
                <a:lnTo>
                  <a:pt x="799" y="745"/>
                </a:lnTo>
                <a:lnTo>
                  <a:pt x="799" y="745"/>
                </a:lnTo>
                <a:lnTo>
                  <a:pt x="800" y="745"/>
                </a:lnTo>
                <a:lnTo>
                  <a:pt x="800" y="745"/>
                </a:lnTo>
                <a:lnTo>
                  <a:pt x="801" y="745"/>
                </a:lnTo>
                <a:lnTo>
                  <a:pt x="801" y="745"/>
                </a:lnTo>
                <a:lnTo>
                  <a:pt x="802" y="745"/>
                </a:lnTo>
                <a:lnTo>
                  <a:pt x="802" y="745"/>
                </a:lnTo>
                <a:lnTo>
                  <a:pt x="803" y="745"/>
                </a:lnTo>
                <a:lnTo>
                  <a:pt x="803" y="745"/>
                </a:lnTo>
                <a:lnTo>
                  <a:pt x="804" y="745"/>
                </a:lnTo>
                <a:lnTo>
                  <a:pt x="804" y="745"/>
                </a:lnTo>
                <a:lnTo>
                  <a:pt x="805" y="745"/>
                </a:lnTo>
                <a:lnTo>
                  <a:pt x="805" y="745"/>
                </a:lnTo>
                <a:lnTo>
                  <a:pt x="806" y="745"/>
                </a:lnTo>
                <a:lnTo>
                  <a:pt x="806" y="745"/>
                </a:lnTo>
                <a:lnTo>
                  <a:pt x="807" y="745"/>
                </a:lnTo>
                <a:lnTo>
                  <a:pt x="807" y="745"/>
                </a:lnTo>
                <a:lnTo>
                  <a:pt x="808" y="745"/>
                </a:lnTo>
                <a:lnTo>
                  <a:pt x="808" y="745"/>
                </a:lnTo>
                <a:lnTo>
                  <a:pt x="809" y="745"/>
                </a:lnTo>
                <a:lnTo>
                  <a:pt x="809" y="745"/>
                </a:lnTo>
                <a:lnTo>
                  <a:pt x="810" y="745"/>
                </a:lnTo>
                <a:lnTo>
                  <a:pt x="810" y="745"/>
                </a:lnTo>
                <a:lnTo>
                  <a:pt x="811" y="745"/>
                </a:lnTo>
                <a:lnTo>
                  <a:pt x="811" y="745"/>
                </a:lnTo>
                <a:lnTo>
                  <a:pt x="812" y="745"/>
                </a:lnTo>
                <a:lnTo>
                  <a:pt x="812" y="745"/>
                </a:lnTo>
                <a:lnTo>
                  <a:pt x="813" y="745"/>
                </a:lnTo>
                <a:lnTo>
                  <a:pt x="813" y="745"/>
                </a:lnTo>
                <a:lnTo>
                  <a:pt x="814" y="745"/>
                </a:lnTo>
                <a:lnTo>
                  <a:pt x="814" y="745"/>
                </a:lnTo>
                <a:lnTo>
                  <a:pt x="815" y="745"/>
                </a:lnTo>
                <a:lnTo>
                  <a:pt x="815" y="745"/>
                </a:lnTo>
                <a:lnTo>
                  <a:pt x="816" y="745"/>
                </a:lnTo>
                <a:lnTo>
                  <a:pt x="816" y="745"/>
                </a:lnTo>
                <a:lnTo>
                  <a:pt x="817" y="745"/>
                </a:lnTo>
                <a:lnTo>
                  <a:pt x="817" y="745"/>
                </a:lnTo>
                <a:lnTo>
                  <a:pt x="818" y="745"/>
                </a:lnTo>
                <a:lnTo>
                  <a:pt x="818" y="745"/>
                </a:lnTo>
                <a:lnTo>
                  <a:pt x="819" y="745"/>
                </a:lnTo>
                <a:lnTo>
                  <a:pt x="819" y="745"/>
                </a:lnTo>
                <a:lnTo>
                  <a:pt x="820" y="744"/>
                </a:lnTo>
                <a:lnTo>
                  <a:pt x="820" y="745"/>
                </a:lnTo>
                <a:lnTo>
                  <a:pt x="821" y="745"/>
                </a:lnTo>
                <a:lnTo>
                  <a:pt x="821" y="745"/>
                </a:lnTo>
                <a:lnTo>
                  <a:pt x="822" y="745"/>
                </a:lnTo>
                <a:lnTo>
                  <a:pt x="822" y="745"/>
                </a:lnTo>
                <a:lnTo>
                  <a:pt x="823" y="745"/>
                </a:lnTo>
                <a:lnTo>
                  <a:pt x="823" y="745"/>
                </a:lnTo>
                <a:lnTo>
                  <a:pt x="824" y="745"/>
                </a:lnTo>
                <a:lnTo>
                  <a:pt x="824" y="745"/>
                </a:lnTo>
                <a:lnTo>
                  <a:pt x="825" y="745"/>
                </a:lnTo>
                <a:lnTo>
                  <a:pt x="825" y="745"/>
                </a:lnTo>
                <a:lnTo>
                  <a:pt x="826" y="745"/>
                </a:lnTo>
                <a:lnTo>
                  <a:pt x="826" y="745"/>
                </a:lnTo>
                <a:lnTo>
                  <a:pt x="827" y="745"/>
                </a:lnTo>
                <a:lnTo>
                  <a:pt x="827" y="745"/>
                </a:lnTo>
                <a:lnTo>
                  <a:pt x="828" y="745"/>
                </a:lnTo>
                <a:lnTo>
                  <a:pt x="828" y="745"/>
                </a:lnTo>
                <a:lnTo>
                  <a:pt x="829" y="745"/>
                </a:lnTo>
                <a:lnTo>
                  <a:pt x="829" y="745"/>
                </a:lnTo>
                <a:lnTo>
                  <a:pt x="830" y="745"/>
                </a:lnTo>
                <a:lnTo>
                  <a:pt x="830" y="745"/>
                </a:lnTo>
                <a:lnTo>
                  <a:pt x="831" y="745"/>
                </a:lnTo>
                <a:lnTo>
                  <a:pt x="831" y="745"/>
                </a:lnTo>
                <a:lnTo>
                  <a:pt x="832" y="745"/>
                </a:lnTo>
                <a:lnTo>
                  <a:pt x="832" y="745"/>
                </a:lnTo>
                <a:lnTo>
                  <a:pt x="833" y="745"/>
                </a:lnTo>
                <a:lnTo>
                  <a:pt x="833" y="745"/>
                </a:lnTo>
                <a:lnTo>
                  <a:pt x="834" y="745"/>
                </a:lnTo>
                <a:lnTo>
                  <a:pt x="834" y="745"/>
                </a:lnTo>
                <a:lnTo>
                  <a:pt x="835" y="745"/>
                </a:lnTo>
                <a:lnTo>
                  <a:pt x="835" y="745"/>
                </a:lnTo>
                <a:lnTo>
                  <a:pt x="836" y="745"/>
                </a:lnTo>
                <a:lnTo>
                  <a:pt x="836" y="745"/>
                </a:lnTo>
                <a:lnTo>
                  <a:pt x="837" y="745"/>
                </a:lnTo>
                <a:lnTo>
                  <a:pt x="837" y="745"/>
                </a:lnTo>
                <a:lnTo>
                  <a:pt x="838" y="745"/>
                </a:lnTo>
                <a:lnTo>
                  <a:pt x="838" y="745"/>
                </a:lnTo>
                <a:lnTo>
                  <a:pt x="839" y="745"/>
                </a:lnTo>
                <a:lnTo>
                  <a:pt x="839" y="745"/>
                </a:lnTo>
                <a:lnTo>
                  <a:pt x="840" y="745"/>
                </a:lnTo>
                <a:lnTo>
                  <a:pt x="840" y="745"/>
                </a:lnTo>
                <a:lnTo>
                  <a:pt x="841" y="745"/>
                </a:lnTo>
                <a:lnTo>
                  <a:pt x="841" y="745"/>
                </a:lnTo>
                <a:lnTo>
                  <a:pt x="842" y="745"/>
                </a:lnTo>
                <a:lnTo>
                  <a:pt x="842" y="745"/>
                </a:lnTo>
                <a:lnTo>
                  <a:pt x="843" y="745"/>
                </a:lnTo>
                <a:lnTo>
                  <a:pt x="843" y="745"/>
                </a:lnTo>
                <a:lnTo>
                  <a:pt x="844" y="745"/>
                </a:lnTo>
                <a:lnTo>
                  <a:pt x="844" y="745"/>
                </a:lnTo>
                <a:lnTo>
                  <a:pt x="845" y="745"/>
                </a:lnTo>
                <a:lnTo>
                  <a:pt x="845" y="745"/>
                </a:lnTo>
                <a:lnTo>
                  <a:pt x="846" y="745"/>
                </a:lnTo>
                <a:lnTo>
                  <a:pt x="846" y="745"/>
                </a:lnTo>
                <a:lnTo>
                  <a:pt x="847" y="745"/>
                </a:lnTo>
                <a:lnTo>
                  <a:pt x="847" y="745"/>
                </a:lnTo>
                <a:lnTo>
                  <a:pt x="848" y="744"/>
                </a:lnTo>
                <a:lnTo>
                  <a:pt x="848" y="745"/>
                </a:lnTo>
                <a:lnTo>
                  <a:pt x="849" y="745"/>
                </a:lnTo>
                <a:lnTo>
                  <a:pt x="849" y="745"/>
                </a:lnTo>
                <a:lnTo>
                  <a:pt x="850" y="745"/>
                </a:lnTo>
                <a:lnTo>
                  <a:pt x="850" y="745"/>
                </a:lnTo>
                <a:lnTo>
                  <a:pt x="851" y="744"/>
                </a:lnTo>
                <a:lnTo>
                  <a:pt x="851" y="745"/>
                </a:lnTo>
                <a:lnTo>
                  <a:pt x="852" y="745"/>
                </a:lnTo>
                <a:lnTo>
                  <a:pt x="852" y="745"/>
                </a:lnTo>
                <a:lnTo>
                  <a:pt x="853" y="744"/>
                </a:lnTo>
                <a:lnTo>
                  <a:pt x="853" y="745"/>
                </a:lnTo>
                <a:lnTo>
                  <a:pt x="854" y="745"/>
                </a:lnTo>
                <a:lnTo>
                  <a:pt x="854" y="745"/>
                </a:lnTo>
                <a:lnTo>
                  <a:pt x="855" y="745"/>
                </a:lnTo>
                <a:lnTo>
                  <a:pt x="855" y="745"/>
                </a:lnTo>
                <a:lnTo>
                  <a:pt x="856" y="744"/>
                </a:lnTo>
                <a:lnTo>
                  <a:pt x="856" y="745"/>
                </a:lnTo>
                <a:lnTo>
                  <a:pt x="857" y="745"/>
                </a:lnTo>
                <a:lnTo>
                  <a:pt x="857" y="745"/>
                </a:lnTo>
                <a:lnTo>
                  <a:pt x="858" y="745"/>
                </a:lnTo>
                <a:lnTo>
                  <a:pt x="858" y="745"/>
                </a:lnTo>
                <a:lnTo>
                  <a:pt x="859" y="745"/>
                </a:lnTo>
                <a:lnTo>
                  <a:pt x="859" y="745"/>
                </a:lnTo>
                <a:lnTo>
                  <a:pt x="860" y="745"/>
                </a:lnTo>
                <a:lnTo>
                  <a:pt x="860" y="745"/>
                </a:lnTo>
                <a:lnTo>
                  <a:pt x="861" y="745"/>
                </a:lnTo>
                <a:lnTo>
                  <a:pt x="861" y="745"/>
                </a:lnTo>
                <a:lnTo>
                  <a:pt x="862" y="745"/>
                </a:lnTo>
                <a:lnTo>
                  <a:pt x="862" y="745"/>
                </a:lnTo>
                <a:lnTo>
                  <a:pt x="863" y="745"/>
                </a:lnTo>
                <a:lnTo>
                  <a:pt x="863" y="745"/>
                </a:lnTo>
                <a:lnTo>
                  <a:pt x="864" y="745"/>
                </a:lnTo>
                <a:lnTo>
                  <a:pt x="864" y="745"/>
                </a:lnTo>
                <a:lnTo>
                  <a:pt x="865" y="745"/>
                </a:lnTo>
                <a:lnTo>
                  <a:pt x="865" y="745"/>
                </a:lnTo>
                <a:lnTo>
                  <a:pt x="866" y="745"/>
                </a:lnTo>
                <a:lnTo>
                  <a:pt x="866" y="745"/>
                </a:lnTo>
                <a:lnTo>
                  <a:pt x="867" y="745"/>
                </a:lnTo>
                <a:lnTo>
                  <a:pt x="867" y="745"/>
                </a:lnTo>
                <a:lnTo>
                  <a:pt x="868" y="745"/>
                </a:lnTo>
                <a:lnTo>
                  <a:pt x="868" y="745"/>
                </a:lnTo>
                <a:lnTo>
                  <a:pt x="869" y="745"/>
                </a:lnTo>
                <a:lnTo>
                  <a:pt x="869" y="745"/>
                </a:lnTo>
                <a:lnTo>
                  <a:pt x="870" y="745"/>
                </a:lnTo>
                <a:lnTo>
                  <a:pt x="870" y="745"/>
                </a:lnTo>
                <a:lnTo>
                  <a:pt x="871" y="745"/>
                </a:lnTo>
                <a:lnTo>
                  <a:pt x="871" y="745"/>
                </a:lnTo>
                <a:lnTo>
                  <a:pt x="872" y="745"/>
                </a:lnTo>
                <a:lnTo>
                  <a:pt x="872" y="745"/>
                </a:lnTo>
                <a:lnTo>
                  <a:pt x="873" y="745"/>
                </a:lnTo>
                <a:lnTo>
                  <a:pt x="873" y="745"/>
                </a:lnTo>
                <a:lnTo>
                  <a:pt x="874" y="745"/>
                </a:lnTo>
                <a:lnTo>
                  <a:pt x="874" y="745"/>
                </a:lnTo>
                <a:lnTo>
                  <a:pt x="875" y="745"/>
                </a:lnTo>
                <a:lnTo>
                  <a:pt x="875" y="745"/>
                </a:lnTo>
                <a:lnTo>
                  <a:pt x="876" y="745"/>
                </a:lnTo>
                <a:lnTo>
                  <a:pt x="876" y="745"/>
                </a:lnTo>
                <a:lnTo>
                  <a:pt x="877" y="745"/>
                </a:lnTo>
                <a:lnTo>
                  <a:pt x="877" y="745"/>
                </a:lnTo>
                <a:lnTo>
                  <a:pt x="878" y="745"/>
                </a:lnTo>
                <a:lnTo>
                  <a:pt x="878" y="745"/>
                </a:lnTo>
                <a:lnTo>
                  <a:pt x="879" y="745"/>
                </a:lnTo>
                <a:lnTo>
                  <a:pt x="879" y="745"/>
                </a:lnTo>
                <a:lnTo>
                  <a:pt x="880" y="745"/>
                </a:lnTo>
                <a:lnTo>
                  <a:pt x="880" y="745"/>
                </a:lnTo>
                <a:lnTo>
                  <a:pt x="881" y="745"/>
                </a:lnTo>
                <a:lnTo>
                  <a:pt x="881" y="745"/>
                </a:lnTo>
                <a:lnTo>
                  <a:pt x="882" y="745"/>
                </a:lnTo>
                <a:lnTo>
                  <a:pt x="882" y="745"/>
                </a:lnTo>
                <a:lnTo>
                  <a:pt x="883" y="745"/>
                </a:lnTo>
                <a:lnTo>
                  <a:pt x="883" y="745"/>
                </a:lnTo>
                <a:lnTo>
                  <a:pt x="884" y="745"/>
                </a:lnTo>
                <a:lnTo>
                  <a:pt x="884" y="745"/>
                </a:lnTo>
                <a:lnTo>
                  <a:pt x="885" y="745"/>
                </a:lnTo>
                <a:lnTo>
                  <a:pt x="885" y="745"/>
                </a:lnTo>
                <a:lnTo>
                  <a:pt x="886" y="745"/>
                </a:lnTo>
                <a:lnTo>
                  <a:pt x="886" y="745"/>
                </a:lnTo>
                <a:lnTo>
                  <a:pt x="887" y="745"/>
                </a:lnTo>
                <a:lnTo>
                  <a:pt x="887" y="745"/>
                </a:lnTo>
                <a:lnTo>
                  <a:pt x="888" y="745"/>
                </a:lnTo>
                <a:lnTo>
                  <a:pt x="888" y="745"/>
                </a:lnTo>
                <a:lnTo>
                  <a:pt x="889" y="745"/>
                </a:lnTo>
                <a:lnTo>
                  <a:pt x="889" y="745"/>
                </a:lnTo>
                <a:lnTo>
                  <a:pt x="890" y="745"/>
                </a:lnTo>
                <a:lnTo>
                  <a:pt x="890" y="745"/>
                </a:lnTo>
                <a:lnTo>
                  <a:pt x="891" y="745"/>
                </a:lnTo>
                <a:lnTo>
                  <a:pt x="891" y="745"/>
                </a:lnTo>
                <a:lnTo>
                  <a:pt x="892" y="745"/>
                </a:lnTo>
                <a:lnTo>
                  <a:pt x="892" y="745"/>
                </a:lnTo>
                <a:lnTo>
                  <a:pt x="893" y="745"/>
                </a:lnTo>
                <a:lnTo>
                  <a:pt x="893" y="745"/>
                </a:lnTo>
                <a:lnTo>
                  <a:pt x="894" y="745"/>
                </a:lnTo>
                <a:lnTo>
                  <a:pt x="894" y="745"/>
                </a:lnTo>
                <a:lnTo>
                  <a:pt x="895" y="745"/>
                </a:lnTo>
                <a:lnTo>
                  <a:pt x="895" y="745"/>
                </a:lnTo>
                <a:lnTo>
                  <a:pt x="896" y="745"/>
                </a:lnTo>
                <a:lnTo>
                  <a:pt x="896" y="745"/>
                </a:lnTo>
                <a:lnTo>
                  <a:pt x="897" y="745"/>
                </a:lnTo>
                <a:lnTo>
                  <a:pt x="897" y="745"/>
                </a:lnTo>
                <a:lnTo>
                  <a:pt x="898" y="745"/>
                </a:lnTo>
                <a:lnTo>
                  <a:pt x="898" y="745"/>
                </a:lnTo>
                <a:lnTo>
                  <a:pt x="899" y="745"/>
                </a:lnTo>
                <a:lnTo>
                  <a:pt x="899" y="745"/>
                </a:lnTo>
                <a:lnTo>
                  <a:pt x="900" y="745"/>
                </a:lnTo>
                <a:lnTo>
                  <a:pt x="900" y="745"/>
                </a:lnTo>
                <a:lnTo>
                  <a:pt x="901" y="745"/>
                </a:lnTo>
                <a:lnTo>
                  <a:pt x="901" y="745"/>
                </a:lnTo>
                <a:lnTo>
                  <a:pt x="902" y="745"/>
                </a:lnTo>
                <a:lnTo>
                  <a:pt x="902" y="745"/>
                </a:lnTo>
                <a:lnTo>
                  <a:pt x="903" y="745"/>
                </a:lnTo>
                <a:lnTo>
                  <a:pt x="903" y="745"/>
                </a:lnTo>
                <a:lnTo>
                  <a:pt x="904" y="745"/>
                </a:lnTo>
                <a:lnTo>
                  <a:pt x="904" y="745"/>
                </a:lnTo>
                <a:lnTo>
                  <a:pt x="905" y="745"/>
                </a:lnTo>
                <a:lnTo>
                  <a:pt x="905" y="745"/>
                </a:lnTo>
                <a:lnTo>
                  <a:pt x="906" y="745"/>
                </a:lnTo>
                <a:lnTo>
                  <a:pt x="906" y="745"/>
                </a:lnTo>
                <a:lnTo>
                  <a:pt x="907" y="745"/>
                </a:lnTo>
                <a:lnTo>
                  <a:pt x="907" y="745"/>
                </a:lnTo>
                <a:lnTo>
                  <a:pt x="908" y="745"/>
                </a:lnTo>
                <a:lnTo>
                  <a:pt x="908" y="745"/>
                </a:lnTo>
                <a:lnTo>
                  <a:pt x="909" y="745"/>
                </a:lnTo>
                <a:lnTo>
                  <a:pt x="909" y="745"/>
                </a:lnTo>
                <a:lnTo>
                  <a:pt x="910" y="745"/>
                </a:lnTo>
                <a:lnTo>
                  <a:pt x="910" y="745"/>
                </a:lnTo>
                <a:lnTo>
                  <a:pt x="911" y="745"/>
                </a:lnTo>
                <a:lnTo>
                  <a:pt x="911" y="745"/>
                </a:lnTo>
                <a:lnTo>
                  <a:pt x="912" y="745"/>
                </a:lnTo>
                <a:lnTo>
                  <a:pt x="912" y="745"/>
                </a:lnTo>
                <a:lnTo>
                  <a:pt x="913" y="745"/>
                </a:lnTo>
                <a:lnTo>
                  <a:pt x="913" y="745"/>
                </a:lnTo>
                <a:lnTo>
                  <a:pt x="914" y="745"/>
                </a:lnTo>
                <a:lnTo>
                  <a:pt x="914" y="745"/>
                </a:lnTo>
                <a:lnTo>
                  <a:pt x="915" y="745"/>
                </a:lnTo>
                <a:lnTo>
                  <a:pt x="915" y="745"/>
                </a:lnTo>
                <a:lnTo>
                  <a:pt x="916" y="745"/>
                </a:lnTo>
                <a:lnTo>
                  <a:pt x="916" y="745"/>
                </a:lnTo>
                <a:lnTo>
                  <a:pt x="917" y="745"/>
                </a:lnTo>
                <a:lnTo>
                  <a:pt x="917" y="745"/>
                </a:lnTo>
                <a:lnTo>
                  <a:pt x="918" y="745"/>
                </a:lnTo>
                <a:lnTo>
                  <a:pt x="918" y="745"/>
                </a:lnTo>
                <a:lnTo>
                  <a:pt x="919" y="745"/>
                </a:lnTo>
                <a:lnTo>
                  <a:pt x="919" y="745"/>
                </a:lnTo>
                <a:lnTo>
                  <a:pt x="920" y="745"/>
                </a:lnTo>
                <a:lnTo>
                  <a:pt x="920" y="745"/>
                </a:lnTo>
                <a:lnTo>
                  <a:pt x="921" y="745"/>
                </a:lnTo>
                <a:lnTo>
                  <a:pt x="921" y="745"/>
                </a:lnTo>
                <a:lnTo>
                  <a:pt x="922" y="745"/>
                </a:lnTo>
                <a:lnTo>
                  <a:pt x="922" y="745"/>
                </a:lnTo>
                <a:lnTo>
                  <a:pt x="923" y="745"/>
                </a:lnTo>
                <a:lnTo>
                  <a:pt x="923" y="745"/>
                </a:lnTo>
                <a:lnTo>
                  <a:pt x="924" y="745"/>
                </a:lnTo>
                <a:lnTo>
                  <a:pt x="924" y="745"/>
                </a:lnTo>
                <a:lnTo>
                  <a:pt x="925" y="745"/>
                </a:lnTo>
                <a:lnTo>
                  <a:pt x="925" y="745"/>
                </a:lnTo>
                <a:lnTo>
                  <a:pt x="926" y="745"/>
                </a:lnTo>
                <a:lnTo>
                  <a:pt x="926" y="745"/>
                </a:lnTo>
                <a:lnTo>
                  <a:pt x="927" y="745"/>
                </a:lnTo>
                <a:lnTo>
                  <a:pt x="927" y="745"/>
                </a:lnTo>
                <a:lnTo>
                  <a:pt x="928" y="745"/>
                </a:lnTo>
                <a:lnTo>
                  <a:pt x="928" y="745"/>
                </a:lnTo>
                <a:lnTo>
                  <a:pt x="929" y="745"/>
                </a:lnTo>
                <a:lnTo>
                  <a:pt x="929" y="745"/>
                </a:lnTo>
                <a:lnTo>
                  <a:pt x="930" y="745"/>
                </a:lnTo>
                <a:lnTo>
                  <a:pt x="930" y="745"/>
                </a:lnTo>
                <a:lnTo>
                  <a:pt x="931" y="745"/>
                </a:lnTo>
                <a:lnTo>
                  <a:pt x="931" y="745"/>
                </a:lnTo>
                <a:lnTo>
                  <a:pt x="932" y="745"/>
                </a:lnTo>
                <a:lnTo>
                  <a:pt x="932" y="745"/>
                </a:lnTo>
                <a:lnTo>
                  <a:pt x="933" y="745"/>
                </a:lnTo>
                <a:lnTo>
                  <a:pt x="933" y="745"/>
                </a:lnTo>
                <a:lnTo>
                  <a:pt x="934" y="745"/>
                </a:lnTo>
                <a:lnTo>
                  <a:pt x="934" y="745"/>
                </a:lnTo>
                <a:lnTo>
                  <a:pt x="935" y="745"/>
                </a:lnTo>
                <a:lnTo>
                  <a:pt x="935" y="745"/>
                </a:lnTo>
                <a:lnTo>
                  <a:pt x="936" y="745"/>
                </a:lnTo>
                <a:lnTo>
                  <a:pt x="936" y="745"/>
                </a:lnTo>
                <a:lnTo>
                  <a:pt x="937" y="745"/>
                </a:lnTo>
                <a:lnTo>
                  <a:pt x="937" y="745"/>
                </a:lnTo>
                <a:lnTo>
                  <a:pt x="938" y="745"/>
                </a:lnTo>
                <a:lnTo>
                  <a:pt x="938" y="745"/>
                </a:lnTo>
                <a:lnTo>
                  <a:pt x="939" y="745"/>
                </a:lnTo>
                <a:lnTo>
                  <a:pt x="939" y="745"/>
                </a:lnTo>
                <a:lnTo>
                  <a:pt x="940" y="745"/>
                </a:lnTo>
                <a:lnTo>
                  <a:pt x="940" y="745"/>
                </a:lnTo>
                <a:lnTo>
                  <a:pt x="941" y="745"/>
                </a:lnTo>
                <a:lnTo>
                  <a:pt x="941" y="745"/>
                </a:lnTo>
                <a:lnTo>
                  <a:pt x="943" y="745"/>
                </a:lnTo>
                <a:lnTo>
                  <a:pt x="943" y="745"/>
                </a:lnTo>
                <a:lnTo>
                  <a:pt x="943" y="745"/>
                </a:lnTo>
                <a:lnTo>
                  <a:pt x="944" y="745"/>
                </a:lnTo>
                <a:lnTo>
                  <a:pt x="944" y="745"/>
                </a:lnTo>
                <a:lnTo>
                  <a:pt x="945" y="745"/>
                </a:lnTo>
                <a:lnTo>
                  <a:pt x="945" y="745"/>
                </a:lnTo>
                <a:lnTo>
                  <a:pt x="947" y="745"/>
                </a:lnTo>
                <a:lnTo>
                  <a:pt x="947" y="745"/>
                </a:lnTo>
                <a:lnTo>
                  <a:pt x="947" y="745"/>
                </a:lnTo>
                <a:lnTo>
                  <a:pt x="948" y="745"/>
                </a:lnTo>
                <a:lnTo>
                  <a:pt x="948" y="745"/>
                </a:lnTo>
                <a:lnTo>
                  <a:pt x="949" y="745"/>
                </a:lnTo>
                <a:lnTo>
                  <a:pt x="949" y="745"/>
                </a:lnTo>
                <a:lnTo>
                  <a:pt x="950" y="745"/>
                </a:lnTo>
                <a:lnTo>
                  <a:pt x="950" y="745"/>
                </a:lnTo>
                <a:lnTo>
                  <a:pt x="951" y="745"/>
                </a:lnTo>
                <a:lnTo>
                  <a:pt x="951" y="745"/>
                </a:lnTo>
                <a:lnTo>
                  <a:pt x="952" y="745"/>
                </a:lnTo>
                <a:lnTo>
                  <a:pt x="952" y="745"/>
                </a:lnTo>
                <a:lnTo>
                  <a:pt x="953" y="745"/>
                </a:lnTo>
                <a:lnTo>
                  <a:pt x="953" y="745"/>
                </a:lnTo>
                <a:lnTo>
                  <a:pt x="954" y="745"/>
                </a:lnTo>
                <a:lnTo>
                  <a:pt x="954" y="745"/>
                </a:lnTo>
                <a:lnTo>
                  <a:pt x="955" y="745"/>
                </a:lnTo>
                <a:lnTo>
                  <a:pt x="955" y="745"/>
                </a:lnTo>
                <a:lnTo>
                  <a:pt x="956" y="745"/>
                </a:lnTo>
                <a:lnTo>
                  <a:pt x="956" y="745"/>
                </a:lnTo>
                <a:lnTo>
                  <a:pt x="957" y="745"/>
                </a:lnTo>
                <a:lnTo>
                  <a:pt x="957" y="745"/>
                </a:lnTo>
                <a:lnTo>
                  <a:pt x="958" y="745"/>
                </a:lnTo>
                <a:lnTo>
                  <a:pt x="958" y="745"/>
                </a:lnTo>
                <a:lnTo>
                  <a:pt x="959" y="745"/>
                </a:lnTo>
                <a:lnTo>
                  <a:pt x="959" y="745"/>
                </a:lnTo>
                <a:lnTo>
                  <a:pt x="960" y="745"/>
                </a:lnTo>
                <a:lnTo>
                  <a:pt x="960" y="745"/>
                </a:lnTo>
                <a:lnTo>
                  <a:pt x="961" y="745"/>
                </a:lnTo>
                <a:lnTo>
                  <a:pt x="961" y="745"/>
                </a:lnTo>
                <a:lnTo>
                  <a:pt x="962" y="745"/>
                </a:lnTo>
                <a:lnTo>
                  <a:pt x="962" y="745"/>
                </a:lnTo>
                <a:lnTo>
                  <a:pt x="963" y="745"/>
                </a:lnTo>
                <a:lnTo>
                  <a:pt x="963" y="745"/>
                </a:lnTo>
                <a:lnTo>
                  <a:pt x="964" y="745"/>
                </a:lnTo>
                <a:lnTo>
                  <a:pt x="964" y="745"/>
                </a:lnTo>
                <a:lnTo>
                  <a:pt x="965" y="745"/>
                </a:lnTo>
                <a:lnTo>
                  <a:pt x="965" y="745"/>
                </a:lnTo>
                <a:lnTo>
                  <a:pt x="966" y="745"/>
                </a:lnTo>
                <a:lnTo>
                  <a:pt x="966" y="745"/>
                </a:lnTo>
                <a:lnTo>
                  <a:pt x="967" y="745"/>
                </a:lnTo>
                <a:lnTo>
                  <a:pt x="967" y="745"/>
                </a:lnTo>
                <a:lnTo>
                  <a:pt x="968" y="745"/>
                </a:lnTo>
                <a:lnTo>
                  <a:pt x="968" y="745"/>
                </a:lnTo>
                <a:lnTo>
                  <a:pt x="969" y="745"/>
                </a:lnTo>
                <a:lnTo>
                  <a:pt x="969" y="745"/>
                </a:lnTo>
                <a:lnTo>
                  <a:pt x="970" y="745"/>
                </a:lnTo>
                <a:lnTo>
                  <a:pt x="970" y="745"/>
                </a:lnTo>
                <a:lnTo>
                  <a:pt x="971" y="745"/>
                </a:lnTo>
                <a:lnTo>
                  <a:pt x="971" y="745"/>
                </a:lnTo>
                <a:lnTo>
                  <a:pt x="972" y="745"/>
                </a:lnTo>
                <a:lnTo>
                  <a:pt x="972" y="745"/>
                </a:lnTo>
                <a:lnTo>
                  <a:pt x="973" y="745"/>
                </a:lnTo>
                <a:lnTo>
                  <a:pt x="973" y="745"/>
                </a:lnTo>
                <a:lnTo>
                  <a:pt x="974" y="745"/>
                </a:lnTo>
                <a:lnTo>
                  <a:pt x="974" y="745"/>
                </a:lnTo>
                <a:lnTo>
                  <a:pt x="975" y="745"/>
                </a:lnTo>
                <a:lnTo>
                  <a:pt x="975" y="745"/>
                </a:lnTo>
                <a:lnTo>
                  <a:pt x="976" y="745"/>
                </a:lnTo>
                <a:lnTo>
                  <a:pt x="976" y="745"/>
                </a:lnTo>
                <a:lnTo>
                  <a:pt x="977" y="745"/>
                </a:lnTo>
                <a:lnTo>
                  <a:pt x="977" y="745"/>
                </a:lnTo>
                <a:lnTo>
                  <a:pt x="978" y="745"/>
                </a:lnTo>
                <a:lnTo>
                  <a:pt x="978" y="745"/>
                </a:lnTo>
                <a:lnTo>
                  <a:pt x="979" y="745"/>
                </a:lnTo>
                <a:lnTo>
                  <a:pt x="979" y="745"/>
                </a:lnTo>
                <a:lnTo>
                  <a:pt x="980" y="745"/>
                </a:lnTo>
                <a:lnTo>
                  <a:pt x="980" y="745"/>
                </a:lnTo>
                <a:lnTo>
                  <a:pt x="981" y="745"/>
                </a:lnTo>
                <a:lnTo>
                  <a:pt x="981" y="745"/>
                </a:lnTo>
                <a:lnTo>
                  <a:pt x="982" y="745"/>
                </a:lnTo>
                <a:lnTo>
                  <a:pt x="982" y="745"/>
                </a:lnTo>
                <a:lnTo>
                  <a:pt x="983" y="745"/>
                </a:lnTo>
                <a:lnTo>
                  <a:pt x="983" y="745"/>
                </a:lnTo>
                <a:lnTo>
                  <a:pt x="984" y="745"/>
                </a:lnTo>
                <a:lnTo>
                  <a:pt x="984" y="745"/>
                </a:lnTo>
                <a:lnTo>
                  <a:pt x="985" y="745"/>
                </a:lnTo>
                <a:lnTo>
                  <a:pt x="985" y="745"/>
                </a:lnTo>
                <a:lnTo>
                  <a:pt x="986" y="745"/>
                </a:lnTo>
                <a:lnTo>
                  <a:pt x="986" y="745"/>
                </a:lnTo>
                <a:lnTo>
                  <a:pt x="987" y="745"/>
                </a:lnTo>
                <a:lnTo>
                  <a:pt x="987" y="745"/>
                </a:lnTo>
                <a:lnTo>
                  <a:pt x="988" y="745"/>
                </a:lnTo>
                <a:lnTo>
                  <a:pt x="988" y="745"/>
                </a:lnTo>
                <a:lnTo>
                  <a:pt x="989" y="745"/>
                </a:lnTo>
                <a:lnTo>
                  <a:pt x="989" y="745"/>
                </a:lnTo>
                <a:lnTo>
                  <a:pt x="990" y="745"/>
                </a:lnTo>
                <a:lnTo>
                  <a:pt x="990" y="745"/>
                </a:lnTo>
                <a:lnTo>
                  <a:pt x="991" y="745"/>
                </a:lnTo>
                <a:lnTo>
                  <a:pt x="991" y="745"/>
                </a:lnTo>
                <a:lnTo>
                  <a:pt x="992" y="745"/>
                </a:lnTo>
                <a:lnTo>
                  <a:pt x="992" y="745"/>
                </a:lnTo>
                <a:lnTo>
                  <a:pt x="993" y="745"/>
                </a:lnTo>
                <a:lnTo>
                  <a:pt x="993" y="745"/>
                </a:lnTo>
                <a:lnTo>
                  <a:pt x="994" y="745"/>
                </a:lnTo>
                <a:lnTo>
                  <a:pt x="994" y="745"/>
                </a:lnTo>
                <a:lnTo>
                  <a:pt x="995" y="745"/>
                </a:lnTo>
                <a:lnTo>
                  <a:pt x="995" y="745"/>
                </a:lnTo>
                <a:lnTo>
                  <a:pt x="996" y="745"/>
                </a:lnTo>
                <a:lnTo>
                  <a:pt x="996" y="745"/>
                </a:lnTo>
                <a:lnTo>
                  <a:pt x="997" y="745"/>
                </a:lnTo>
                <a:lnTo>
                  <a:pt x="997" y="745"/>
                </a:lnTo>
                <a:lnTo>
                  <a:pt x="998" y="745"/>
                </a:lnTo>
                <a:lnTo>
                  <a:pt x="998" y="745"/>
                </a:lnTo>
                <a:lnTo>
                  <a:pt x="999" y="745"/>
                </a:lnTo>
                <a:lnTo>
                  <a:pt x="999" y="745"/>
                </a:lnTo>
                <a:lnTo>
                  <a:pt x="1000" y="745"/>
                </a:lnTo>
                <a:lnTo>
                  <a:pt x="1000" y="745"/>
                </a:lnTo>
                <a:lnTo>
                  <a:pt x="1001" y="745"/>
                </a:lnTo>
                <a:lnTo>
                  <a:pt x="1001" y="745"/>
                </a:lnTo>
                <a:lnTo>
                  <a:pt x="1002" y="745"/>
                </a:lnTo>
                <a:lnTo>
                  <a:pt x="1002" y="745"/>
                </a:lnTo>
                <a:lnTo>
                  <a:pt x="1003" y="745"/>
                </a:lnTo>
                <a:lnTo>
                  <a:pt x="1003" y="745"/>
                </a:lnTo>
                <a:lnTo>
                  <a:pt x="1004" y="745"/>
                </a:lnTo>
                <a:lnTo>
                  <a:pt x="1004" y="745"/>
                </a:lnTo>
                <a:lnTo>
                  <a:pt x="1005" y="745"/>
                </a:lnTo>
                <a:lnTo>
                  <a:pt x="1005" y="745"/>
                </a:lnTo>
                <a:lnTo>
                  <a:pt x="1006" y="745"/>
                </a:lnTo>
                <a:lnTo>
                  <a:pt x="1006" y="745"/>
                </a:lnTo>
                <a:lnTo>
                  <a:pt x="1007" y="745"/>
                </a:lnTo>
                <a:lnTo>
                  <a:pt x="1007" y="745"/>
                </a:lnTo>
                <a:lnTo>
                  <a:pt x="1008" y="745"/>
                </a:lnTo>
                <a:lnTo>
                  <a:pt x="1008" y="745"/>
                </a:lnTo>
                <a:lnTo>
                  <a:pt x="1009" y="745"/>
                </a:lnTo>
                <a:lnTo>
                  <a:pt x="1009" y="745"/>
                </a:lnTo>
                <a:lnTo>
                  <a:pt x="1010" y="745"/>
                </a:lnTo>
                <a:lnTo>
                  <a:pt x="1010" y="745"/>
                </a:lnTo>
                <a:lnTo>
                  <a:pt x="1011" y="745"/>
                </a:lnTo>
                <a:lnTo>
                  <a:pt x="1011" y="745"/>
                </a:lnTo>
                <a:lnTo>
                  <a:pt x="1012" y="745"/>
                </a:lnTo>
                <a:lnTo>
                  <a:pt x="1012" y="745"/>
                </a:lnTo>
                <a:lnTo>
                  <a:pt x="1013" y="745"/>
                </a:lnTo>
                <a:lnTo>
                  <a:pt x="1013" y="745"/>
                </a:lnTo>
                <a:lnTo>
                  <a:pt x="1014" y="745"/>
                </a:lnTo>
                <a:lnTo>
                  <a:pt x="1014" y="745"/>
                </a:lnTo>
                <a:lnTo>
                  <a:pt x="1015" y="745"/>
                </a:lnTo>
                <a:lnTo>
                  <a:pt x="1015" y="745"/>
                </a:lnTo>
                <a:lnTo>
                  <a:pt x="1016" y="745"/>
                </a:lnTo>
                <a:lnTo>
                  <a:pt x="1016" y="745"/>
                </a:lnTo>
                <a:lnTo>
                  <a:pt x="1017" y="745"/>
                </a:lnTo>
                <a:lnTo>
                  <a:pt x="1017" y="745"/>
                </a:lnTo>
                <a:lnTo>
                  <a:pt x="1018" y="745"/>
                </a:lnTo>
                <a:lnTo>
                  <a:pt x="1018" y="745"/>
                </a:lnTo>
                <a:lnTo>
                  <a:pt x="1019" y="745"/>
                </a:lnTo>
                <a:lnTo>
                  <a:pt x="1019" y="745"/>
                </a:lnTo>
                <a:lnTo>
                  <a:pt x="1020" y="745"/>
                </a:lnTo>
                <a:lnTo>
                  <a:pt x="1020" y="745"/>
                </a:lnTo>
                <a:lnTo>
                  <a:pt x="1021" y="745"/>
                </a:lnTo>
                <a:lnTo>
                  <a:pt x="1021" y="745"/>
                </a:lnTo>
                <a:lnTo>
                  <a:pt x="1022" y="745"/>
                </a:lnTo>
                <a:lnTo>
                  <a:pt x="1022" y="745"/>
                </a:lnTo>
                <a:lnTo>
                  <a:pt x="1023" y="745"/>
                </a:lnTo>
                <a:lnTo>
                  <a:pt x="1023" y="745"/>
                </a:lnTo>
                <a:lnTo>
                  <a:pt x="1024" y="745"/>
                </a:lnTo>
                <a:lnTo>
                  <a:pt x="1024" y="745"/>
                </a:lnTo>
                <a:lnTo>
                  <a:pt x="1025" y="745"/>
                </a:lnTo>
                <a:lnTo>
                  <a:pt x="1025" y="745"/>
                </a:lnTo>
                <a:lnTo>
                  <a:pt x="1026" y="745"/>
                </a:lnTo>
                <a:lnTo>
                  <a:pt x="1026" y="745"/>
                </a:lnTo>
                <a:lnTo>
                  <a:pt x="1027" y="745"/>
                </a:lnTo>
                <a:lnTo>
                  <a:pt x="1027" y="745"/>
                </a:lnTo>
                <a:lnTo>
                  <a:pt x="1028" y="745"/>
                </a:lnTo>
                <a:lnTo>
                  <a:pt x="1028" y="745"/>
                </a:lnTo>
                <a:lnTo>
                  <a:pt x="1029" y="745"/>
                </a:lnTo>
                <a:lnTo>
                  <a:pt x="1029" y="745"/>
                </a:lnTo>
                <a:lnTo>
                  <a:pt x="1030" y="745"/>
                </a:lnTo>
                <a:lnTo>
                  <a:pt x="1030" y="745"/>
                </a:lnTo>
                <a:lnTo>
                  <a:pt x="1031" y="745"/>
                </a:lnTo>
                <a:lnTo>
                  <a:pt x="1031" y="745"/>
                </a:lnTo>
                <a:lnTo>
                  <a:pt x="1032" y="745"/>
                </a:lnTo>
                <a:lnTo>
                  <a:pt x="1032" y="745"/>
                </a:lnTo>
                <a:lnTo>
                  <a:pt x="1033" y="745"/>
                </a:lnTo>
                <a:lnTo>
                  <a:pt x="1033" y="745"/>
                </a:lnTo>
                <a:lnTo>
                  <a:pt x="1034" y="745"/>
                </a:lnTo>
                <a:lnTo>
                  <a:pt x="1034" y="745"/>
                </a:lnTo>
                <a:lnTo>
                  <a:pt x="1035" y="745"/>
                </a:lnTo>
                <a:lnTo>
                  <a:pt x="1035" y="745"/>
                </a:lnTo>
                <a:lnTo>
                  <a:pt x="1037" y="745"/>
                </a:lnTo>
                <a:lnTo>
                  <a:pt x="1037" y="745"/>
                </a:lnTo>
                <a:lnTo>
                  <a:pt x="1037" y="745"/>
                </a:lnTo>
                <a:lnTo>
                  <a:pt x="1038" y="745"/>
                </a:lnTo>
                <a:lnTo>
                  <a:pt x="1038" y="745"/>
                </a:lnTo>
                <a:lnTo>
                  <a:pt x="1039" y="745"/>
                </a:lnTo>
                <a:lnTo>
                  <a:pt x="1039" y="745"/>
                </a:lnTo>
                <a:lnTo>
                  <a:pt x="1040" y="745"/>
                </a:lnTo>
                <a:lnTo>
                  <a:pt x="1040" y="745"/>
                </a:lnTo>
                <a:lnTo>
                  <a:pt x="1041" y="745"/>
                </a:lnTo>
                <a:lnTo>
                  <a:pt x="1041" y="745"/>
                </a:lnTo>
                <a:lnTo>
                  <a:pt x="1042" y="745"/>
                </a:lnTo>
                <a:lnTo>
                  <a:pt x="1042" y="745"/>
                </a:lnTo>
                <a:lnTo>
                  <a:pt x="1043" y="745"/>
                </a:lnTo>
                <a:lnTo>
                  <a:pt x="1043" y="745"/>
                </a:lnTo>
                <a:lnTo>
                  <a:pt x="1044" y="745"/>
                </a:lnTo>
                <a:lnTo>
                  <a:pt x="1044" y="745"/>
                </a:lnTo>
                <a:lnTo>
                  <a:pt x="1046" y="745"/>
                </a:lnTo>
                <a:lnTo>
                  <a:pt x="1046" y="745"/>
                </a:lnTo>
                <a:lnTo>
                  <a:pt x="1046" y="745"/>
                </a:lnTo>
                <a:lnTo>
                  <a:pt x="1047" y="745"/>
                </a:lnTo>
                <a:lnTo>
                  <a:pt x="1047" y="745"/>
                </a:lnTo>
                <a:lnTo>
                  <a:pt x="1048" y="745"/>
                </a:lnTo>
                <a:lnTo>
                  <a:pt x="1048" y="745"/>
                </a:lnTo>
                <a:lnTo>
                  <a:pt x="1049" y="745"/>
                </a:lnTo>
                <a:lnTo>
                  <a:pt x="1049" y="745"/>
                </a:lnTo>
                <a:lnTo>
                  <a:pt x="1050" y="745"/>
                </a:lnTo>
                <a:lnTo>
                  <a:pt x="1050" y="745"/>
                </a:lnTo>
                <a:lnTo>
                  <a:pt x="1051" y="745"/>
                </a:lnTo>
                <a:lnTo>
                  <a:pt x="1051" y="745"/>
                </a:lnTo>
                <a:lnTo>
                  <a:pt x="1053" y="745"/>
                </a:lnTo>
                <a:lnTo>
                  <a:pt x="1053" y="745"/>
                </a:lnTo>
                <a:lnTo>
                  <a:pt x="1053" y="745"/>
                </a:lnTo>
                <a:lnTo>
                  <a:pt x="1054" y="745"/>
                </a:lnTo>
                <a:lnTo>
                  <a:pt x="1054" y="745"/>
                </a:lnTo>
                <a:lnTo>
                  <a:pt x="1055" y="745"/>
                </a:lnTo>
                <a:lnTo>
                  <a:pt x="1055" y="745"/>
                </a:lnTo>
                <a:lnTo>
                  <a:pt x="1056" y="745"/>
                </a:lnTo>
                <a:lnTo>
                  <a:pt x="1056" y="745"/>
                </a:lnTo>
                <a:lnTo>
                  <a:pt x="1057" y="745"/>
                </a:lnTo>
                <a:lnTo>
                  <a:pt x="1057" y="745"/>
                </a:lnTo>
                <a:lnTo>
                  <a:pt x="1058" y="745"/>
                </a:lnTo>
                <a:lnTo>
                  <a:pt x="1058" y="745"/>
                </a:lnTo>
                <a:lnTo>
                  <a:pt x="1059" y="745"/>
                </a:lnTo>
                <a:lnTo>
                  <a:pt x="1059" y="745"/>
                </a:lnTo>
                <a:lnTo>
                  <a:pt x="1060" y="745"/>
                </a:lnTo>
                <a:lnTo>
                  <a:pt x="1060" y="745"/>
                </a:lnTo>
                <a:lnTo>
                  <a:pt x="1061" y="745"/>
                </a:lnTo>
                <a:lnTo>
                  <a:pt x="1061" y="745"/>
                </a:lnTo>
                <a:lnTo>
                  <a:pt x="1062" y="745"/>
                </a:lnTo>
                <a:lnTo>
                  <a:pt x="1062" y="745"/>
                </a:lnTo>
                <a:lnTo>
                  <a:pt x="1063" y="745"/>
                </a:lnTo>
                <a:lnTo>
                  <a:pt x="1063" y="745"/>
                </a:lnTo>
                <a:lnTo>
                  <a:pt x="1064" y="745"/>
                </a:lnTo>
                <a:lnTo>
                  <a:pt x="1064" y="745"/>
                </a:lnTo>
                <a:lnTo>
                  <a:pt x="1065" y="744"/>
                </a:lnTo>
                <a:lnTo>
                  <a:pt x="1065" y="745"/>
                </a:lnTo>
                <a:lnTo>
                  <a:pt x="1067" y="745"/>
                </a:lnTo>
                <a:lnTo>
                  <a:pt x="1067" y="745"/>
                </a:lnTo>
                <a:lnTo>
                  <a:pt x="1067" y="745"/>
                </a:lnTo>
                <a:lnTo>
                  <a:pt x="1068" y="743"/>
                </a:lnTo>
                <a:lnTo>
                  <a:pt x="1068" y="745"/>
                </a:lnTo>
                <a:lnTo>
                  <a:pt x="1069" y="745"/>
                </a:lnTo>
                <a:lnTo>
                  <a:pt x="1069" y="745"/>
                </a:lnTo>
                <a:lnTo>
                  <a:pt x="1070" y="745"/>
                </a:lnTo>
                <a:lnTo>
                  <a:pt x="1070" y="743"/>
                </a:lnTo>
                <a:lnTo>
                  <a:pt x="1071" y="745"/>
                </a:lnTo>
                <a:lnTo>
                  <a:pt x="1071" y="745"/>
                </a:lnTo>
                <a:lnTo>
                  <a:pt x="1072" y="745"/>
                </a:lnTo>
                <a:lnTo>
                  <a:pt x="1072" y="745"/>
                </a:lnTo>
                <a:lnTo>
                  <a:pt x="1073" y="743"/>
                </a:lnTo>
                <a:lnTo>
                  <a:pt x="1073" y="745"/>
                </a:lnTo>
                <a:lnTo>
                  <a:pt x="1074" y="745"/>
                </a:lnTo>
                <a:lnTo>
                  <a:pt x="1074" y="745"/>
                </a:lnTo>
                <a:lnTo>
                  <a:pt x="1075" y="744"/>
                </a:lnTo>
                <a:lnTo>
                  <a:pt x="1075" y="745"/>
                </a:lnTo>
                <a:lnTo>
                  <a:pt x="1076" y="745"/>
                </a:lnTo>
                <a:lnTo>
                  <a:pt x="1076" y="745"/>
                </a:lnTo>
                <a:lnTo>
                  <a:pt x="1077" y="745"/>
                </a:lnTo>
                <a:lnTo>
                  <a:pt x="1077" y="745"/>
                </a:lnTo>
                <a:lnTo>
                  <a:pt x="1078" y="745"/>
                </a:lnTo>
                <a:lnTo>
                  <a:pt x="1078" y="745"/>
                </a:lnTo>
                <a:lnTo>
                  <a:pt x="1079" y="745"/>
                </a:lnTo>
                <a:lnTo>
                  <a:pt x="1079" y="745"/>
                </a:lnTo>
                <a:lnTo>
                  <a:pt x="1080" y="745"/>
                </a:lnTo>
                <a:lnTo>
                  <a:pt x="1080" y="745"/>
                </a:lnTo>
                <a:lnTo>
                  <a:pt x="1081" y="745"/>
                </a:lnTo>
                <a:lnTo>
                  <a:pt x="1081" y="745"/>
                </a:lnTo>
                <a:lnTo>
                  <a:pt x="1082" y="745"/>
                </a:lnTo>
                <a:lnTo>
                  <a:pt x="1082" y="745"/>
                </a:lnTo>
                <a:lnTo>
                  <a:pt x="1083" y="745"/>
                </a:lnTo>
                <a:lnTo>
                  <a:pt x="1083" y="745"/>
                </a:lnTo>
                <a:lnTo>
                  <a:pt x="1084" y="745"/>
                </a:lnTo>
                <a:lnTo>
                  <a:pt x="1084" y="745"/>
                </a:lnTo>
                <a:lnTo>
                  <a:pt x="1085" y="745"/>
                </a:lnTo>
                <a:lnTo>
                  <a:pt x="1085" y="745"/>
                </a:lnTo>
                <a:lnTo>
                  <a:pt x="1086" y="745"/>
                </a:lnTo>
                <a:lnTo>
                  <a:pt x="1086" y="745"/>
                </a:lnTo>
                <a:lnTo>
                  <a:pt x="1087" y="745"/>
                </a:lnTo>
                <a:lnTo>
                  <a:pt x="1087" y="745"/>
                </a:lnTo>
                <a:lnTo>
                  <a:pt x="1088" y="745"/>
                </a:lnTo>
                <a:lnTo>
                  <a:pt x="1088" y="745"/>
                </a:lnTo>
                <a:lnTo>
                  <a:pt x="1089" y="745"/>
                </a:lnTo>
                <a:lnTo>
                  <a:pt x="1089" y="745"/>
                </a:lnTo>
                <a:lnTo>
                  <a:pt x="1090" y="745"/>
                </a:lnTo>
                <a:lnTo>
                  <a:pt x="1090" y="745"/>
                </a:lnTo>
                <a:lnTo>
                  <a:pt x="1091" y="745"/>
                </a:lnTo>
                <a:lnTo>
                  <a:pt x="1091" y="745"/>
                </a:lnTo>
                <a:lnTo>
                  <a:pt x="1092" y="745"/>
                </a:lnTo>
                <a:lnTo>
                  <a:pt x="1092" y="745"/>
                </a:lnTo>
                <a:lnTo>
                  <a:pt x="1093" y="745"/>
                </a:lnTo>
                <a:lnTo>
                  <a:pt x="1093" y="745"/>
                </a:lnTo>
                <a:lnTo>
                  <a:pt x="1094" y="745"/>
                </a:lnTo>
                <a:lnTo>
                  <a:pt x="1094" y="745"/>
                </a:lnTo>
                <a:lnTo>
                  <a:pt x="1095" y="745"/>
                </a:lnTo>
                <a:lnTo>
                  <a:pt x="1095" y="745"/>
                </a:lnTo>
                <a:lnTo>
                  <a:pt x="1096" y="745"/>
                </a:lnTo>
                <a:lnTo>
                  <a:pt x="1096" y="745"/>
                </a:lnTo>
                <a:lnTo>
                  <a:pt x="1097" y="745"/>
                </a:lnTo>
                <a:lnTo>
                  <a:pt x="1097" y="745"/>
                </a:lnTo>
                <a:lnTo>
                  <a:pt x="1099" y="745"/>
                </a:lnTo>
                <a:lnTo>
                  <a:pt x="1099" y="745"/>
                </a:lnTo>
                <a:lnTo>
                  <a:pt x="1099" y="745"/>
                </a:lnTo>
                <a:lnTo>
                  <a:pt x="1100" y="745"/>
                </a:lnTo>
                <a:lnTo>
                  <a:pt x="1100" y="745"/>
                </a:lnTo>
                <a:lnTo>
                  <a:pt x="1101" y="745"/>
                </a:lnTo>
                <a:lnTo>
                  <a:pt x="1101" y="745"/>
                </a:lnTo>
                <a:lnTo>
                  <a:pt x="1102" y="745"/>
                </a:lnTo>
                <a:lnTo>
                  <a:pt x="1102" y="745"/>
                </a:lnTo>
                <a:lnTo>
                  <a:pt x="1103" y="745"/>
                </a:lnTo>
                <a:lnTo>
                  <a:pt x="1103" y="745"/>
                </a:lnTo>
                <a:lnTo>
                  <a:pt x="1104" y="745"/>
                </a:lnTo>
                <a:lnTo>
                  <a:pt x="1104" y="745"/>
                </a:lnTo>
                <a:lnTo>
                  <a:pt x="1105" y="745"/>
                </a:lnTo>
                <a:lnTo>
                  <a:pt x="1105" y="745"/>
                </a:lnTo>
                <a:lnTo>
                  <a:pt x="1106" y="745"/>
                </a:lnTo>
                <a:lnTo>
                  <a:pt x="1106" y="745"/>
                </a:lnTo>
                <a:lnTo>
                  <a:pt x="1107" y="745"/>
                </a:lnTo>
                <a:lnTo>
                  <a:pt x="1107" y="745"/>
                </a:lnTo>
                <a:lnTo>
                  <a:pt x="1108" y="745"/>
                </a:lnTo>
                <a:lnTo>
                  <a:pt x="1108" y="745"/>
                </a:lnTo>
                <a:lnTo>
                  <a:pt x="1109" y="745"/>
                </a:lnTo>
                <a:lnTo>
                  <a:pt x="1109" y="745"/>
                </a:lnTo>
                <a:lnTo>
                  <a:pt x="1110" y="745"/>
                </a:lnTo>
                <a:lnTo>
                  <a:pt x="1110" y="745"/>
                </a:lnTo>
                <a:lnTo>
                  <a:pt x="1111" y="745"/>
                </a:lnTo>
                <a:lnTo>
                  <a:pt x="1111" y="745"/>
                </a:lnTo>
                <a:lnTo>
                  <a:pt x="1112" y="745"/>
                </a:lnTo>
                <a:lnTo>
                  <a:pt x="1112" y="745"/>
                </a:lnTo>
                <a:lnTo>
                  <a:pt x="1113" y="745"/>
                </a:lnTo>
                <a:lnTo>
                  <a:pt x="1113" y="745"/>
                </a:lnTo>
                <a:lnTo>
                  <a:pt x="1114" y="745"/>
                </a:lnTo>
                <a:lnTo>
                  <a:pt x="1114" y="745"/>
                </a:lnTo>
                <a:lnTo>
                  <a:pt x="1115" y="745"/>
                </a:lnTo>
                <a:lnTo>
                  <a:pt x="1115" y="745"/>
                </a:lnTo>
                <a:lnTo>
                  <a:pt x="1116" y="745"/>
                </a:lnTo>
                <a:lnTo>
                  <a:pt x="1116" y="745"/>
                </a:lnTo>
                <a:lnTo>
                  <a:pt x="1119" y="745"/>
                </a:lnTo>
                <a:lnTo>
                  <a:pt x="1119" y="745"/>
                </a:lnTo>
                <a:lnTo>
                  <a:pt x="1119" y="745"/>
                </a:lnTo>
                <a:lnTo>
                  <a:pt x="1122" y="745"/>
                </a:lnTo>
                <a:lnTo>
                  <a:pt x="1122" y="745"/>
                </a:lnTo>
                <a:lnTo>
                  <a:pt x="1122" y="745"/>
                </a:lnTo>
                <a:lnTo>
                  <a:pt x="1123" y="745"/>
                </a:lnTo>
                <a:lnTo>
                  <a:pt x="1123" y="745"/>
                </a:lnTo>
                <a:lnTo>
                  <a:pt x="1124" y="745"/>
                </a:lnTo>
                <a:lnTo>
                  <a:pt x="1124" y="745"/>
                </a:lnTo>
                <a:lnTo>
                  <a:pt x="1125" y="745"/>
                </a:lnTo>
                <a:lnTo>
                  <a:pt x="1125" y="745"/>
                </a:lnTo>
                <a:lnTo>
                  <a:pt x="1127" y="745"/>
                </a:lnTo>
                <a:lnTo>
                  <a:pt x="1127" y="745"/>
                </a:lnTo>
                <a:lnTo>
                  <a:pt x="1127" y="745"/>
                </a:lnTo>
                <a:lnTo>
                  <a:pt x="1128" y="745"/>
                </a:lnTo>
                <a:lnTo>
                  <a:pt x="1128" y="745"/>
                </a:lnTo>
                <a:lnTo>
                  <a:pt x="1130" y="745"/>
                </a:lnTo>
                <a:lnTo>
                  <a:pt x="1130" y="745"/>
                </a:lnTo>
                <a:lnTo>
                  <a:pt x="1130" y="745"/>
                </a:lnTo>
                <a:lnTo>
                  <a:pt x="1132" y="745"/>
                </a:lnTo>
                <a:lnTo>
                  <a:pt x="1132" y="745"/>
                </a:lnTo>
                <a:lnTo>
                  <a:pt x="1132" y="745"/>
                </a:lnTo>
                <a:lnTo>
                  <a:pt x="1133" y="745"/>
                </a:lnTo>
                <a:lnTo>
                  <a:pt x="1133" y="745"/>
                </a:lnTo>
                <a:lnTo>
                  <a:pt x="1134" y="745"/>
                </a:lnTo>
                <a:lnTo>
                  <a:pt x="1134" y="745"/>
                </a:lnTo>
                <a:lnTo>
                  <a:pt x="1135" y="745"/>
                </a:lnTo>
                <a:lnTo>
                  <a:pt x="1135" y="745"/>
                </a:lnTo>
                <a:lnTo>
                  <a:pt x="1136" y="745"/>
                </a:lnTo>
                <a:lnTo>
                  <a:pt x="1136" y="745"/>
                </a:lnTo>
                <a:lnTo>
                  <a:pt x="1137" y="745"/>
                </a:lnTo>
                <a:lnTo>
                  <a:pt x="1137" y="745"/>
                </a:lnTo>
                <a:lnTo>
                  <a:pt x="1138" y="745"/>
                </a:lnTo>
                <a:lnTo>
                  <a:pt x="1138" y="745"/>
                </a:lnTo>
                <a:lnTo>
                  <a:pt x="1139" y="745"/>
                </a:lnTo>
                <a:lnTo>
                  <a:pt x="1139" y="745"/>
                </a:lnTo>
                <a:lnTo>
                  <a:pt x="1140" y="745"/>
                </a:lnTo>
                <a:lnTo>
                  <a:pt x="1140" y="745"/>
                </a:lnTo>
                <a:lnTo>
                  <a:pt x="1141" y="745"/>
                </a:lnTo>
                <a:lnTo>
                  <a:pt x="1141" y="745"/>
                </a:lnTo>
                <a:lnTo>
                  <a:pt x="1142" y="745"/>
                </a:lnTo>
                <a:lnTo>
                  <a:pt x="1142" y="745"/>
                </a:lnTo>
                <a:lnTo>
                  <a:pt x="1143" y="745"/>
                </a:lnTo>
                <a:lnTo>
                  <a:pt x="1143" y="745"/>
                </a:lnTo>
                <a:lnTo>
                  <a:pt x="1144" y="745"/>
                </a:lnTo>
                <a:lnTo>
                  <a:pt x="1144" y="745"/>
                </a:lnTo>
                <a:lnTo>
                  <a:pt x="1145" y="745"/>
                </a:lnTo>
                <a:lnTo>
                  <a:pt x="1145" y="745"/>
                </a:lnTo>
                <a:lnTo>
                  <a:pt x="1146" y="745"/>
                </a:lnTo>
                <a:lnTo>
                  <a:pt x="1146" y="745"/>
                </a:lnTo>
                <a:lnTo>
                  <a:pt x="1148" y="745"/>
                </a:lnTo>
                <a:lnTo>
                  <a:pt x="1148" y="745"/>
                </a:lnTo>
                <a:lnTo>
                  <a:pt x="1148" y="745"/>
                </a:lnTo>
                <a:lnTo>
                  <a:pt x="1149" y="745"/>
                </a:lnTo>
                <a:lnTo>
                  <a:pt x="1149" y="745"/>
                </a:lnTo>
                <a:lnTo>
                  <a:pt x="1150" y="745"/>
                </a:lnTo>
                <a:lnTo>
                  <a:pt x="1150" y="745"/>
                </a:lnTo>
                <a:lnTo>
                  <a:pt x="1151" y="745"/>
                </a:lnTo>
                <a:lnTo>
                  <a:pt x="1151" y="745"/>
                </a:lnTo>
                <a:lnTo>
                  <a:pt x="1152" y="745"/>
                </a:lnTo>
                <a:lnTo>
                  <a:pt x="1152" y="745"/>
                </a:lnTo>
                <a:lnTo>
                  <a:pt x="1153" y="745"/>
                </a:lnTo>
                <a:lnTo>
                  <a:pt x="1153" y="745"/>
                </a:lnTo>
                <a:lnTo>
                  <a:pt x="1154" y="745"/>
                </a:lnTo>
                <a:lnTo>
                  <a:pt x="1154" y="745"/>
                </a:lnTo>
                <a:lnTo>
                  <a:pt x="1155" y="745"/>
                </a:lnTo>
                <a:lnTo>
                  <a:pt x="1155" y="745"/>
                </a:lnTo>
                <a:lnTo>
                  <a:pt x="1156" y="745"/>
                </a:lnTo>
                <a:lnTo>
                  <a:pt x="1156" y="745"/>
                </a:lnTo>
                <a:lnTo>
                  <a:pt x="1157" y="745"/>
                </a:lnTo>
                <a:lnTo>
                  <a:pt x="1157" y="745"/>
                </a:lnTo>
                <a:lnTo>
                  <a:pt x="1159" y="745"/>
                </a:lnTo>
                <a:lnTo>
                  <a:pt x="1159" y="745"/>
                </a:lnTo>
                <a:lnTo>
                  <a:pt x="1159" y="745"/>
                </a:lnTo>
                <a:lnTo>
                  <a:pt x="1160" y="745"/>
                </a:lnTo>
                <a:lnTo>
                  <a:pt x="1160" y="745"/>
                </a:lnTo>
                <a:lnTo>
                  <a:pt x="1161" y="745"/>
                </a:lnTo>
                <a:lnTo>
                  <a:pt x="1161" y="745"/>
                </a:lnTo>
                <a:lnTo>
                  <a:pt x="1162" y="745"/>
                </a:lnTo>
                <a:lnTo>
                  <a:pt x="1162" y="745"/>
                </a:lnTo>
                <a:lnTo>
                  <a:pt x="1163" y="745"/>
                </a:lnTo>
                <a:lnTo>
                  <a:pt x="1163" y="745"/>
                </a:lnTo>
                <a:lnTo>
                  <a:pt x="1164" y="745"/>
                </a:lnTo>
                <a:lnTo>
                  <a:pt x="1164" y="745"/>
                </a:lnTo>
                <a:lnTo>
                  <a:pt x="1165" y="745"/>
                </a:lnTo>
                <a:lnTo>
                  <a:pt x="1165" y="745"/>
                </a:lnTo>
                <a:lnTo>
                  <a:pt x="1166" y="745"/>
                </a:lnTo>
                <a:lnTo>
                  <a:pt x="1166" y="745"/>
                </a:lnTo>
                <a:lnTo>
                  <a:pt x="1167" y="745"/>
                </a:lnTo>
                <a:lnTo>
                  <a:pt x="1167" y="745"/>
                </a:lnTo>
                <a:lnTo>
                  <a:pt x="1168" y="745"/>
                </a:lnTo>
                <a:lnTo>
                  <a:pt x="1170" y="745"/>
                </a:lnTo>
                <a:lnTo>
                  <a:pt x="1170" y="745"/>
                </a:lnTo>
                <a:lnTo>
                  <a:pt x="1170" y="745"/>
                </a:lnTo>
                <a:lnTo>
                  <a:pt x="1172" y="745"/>
                </a:lnTo>
                <a:lnTo>
                  <a:pt x="1172" y="741"/>
                </a:lnTo>
                <a:lnTo>
                  <a:pt x="1172" y="745"/>
                </a:lnTo>
                <a:lnTo>
                  <a:pt x="1173" y="742"/>
                </a:lnTo>
                <a:lnTo>
                  <a:pt x="1173" y="745"/>
                </a:lnTo>
                <a:lnTo>
                  <a:pt x="1174" y="745"/>
                </a:lnTo>
                <a:lnTo>
                  <a:pt x="1174" y="745"/>
                </a:lnTo>
                <a:lnTo>
                  <a:pt x="1175" y="745"/>
                </a:lnTo>
                <a:lnTo>
                  <a:pt x="1175" y="745"/>
                </a:lnTo>
                <a:lnTo>
                  <a:pt x="1176" y="745"/>
                </a:lnTo>
                <a:lnTo>
                  <a:pt x="1176" y="745"/>
                </a:lnTo>
                <a:lnTo>
                  <a:pt x="1177" y="745"/>
                </a:lnTo>
                <a:lnTo>
                  <a:pt x="1177" y="745"/>
                </a:lnTo>
                <a:lnTo>
                  <a:pt x="1178" y="745"/>
                </a:lnTo>
                <a:lnTo>
                  <a:pt x="1178" y="745"/>
                </a:lnTo>
                <a:lnTo>
                  <a:pt x="1179" y="745"/>
                </a:lnTo>
                <a:lnTo>
                  <a:pt x="1179" y="745"/>
                </a:lnTo>
                <a:lnTo>
                  <a:pt x="1180" y="745"/>
                </a:lnTo>
                <a:lnTo>
                  <a:pt x="1180" y="745"/>
                </a:lnTo>
                <a:lnTo>
                  <a:pt x="1181" y="745"/>
                </a:lnTo>
                <a:lnTo>
                  <a:pt x="1181" y="745"/>
                </a:lnTo>
                <a:lnTo>
                  <a:pt x="1182" y="745"/>
                </a:lnTo>
                <a:lnTo>
                  <a:pt x="1182" y="745"/>
                </a:lnTo>
                <a:lnTo>
                  <a:pt x="1183" y="745"/>
                </a:lnTo>
                <a:lnTo>
                  <a:pt x="1183" y="745"/>
                </a:lnTo>
                <a:lnTo>
                  <a:pt x="1184" y="745"/>
                </a:lnTo>
                <a:lnTo>
                  <a:pt x="1184" y="745"/>
                </a:lnTo>
                <a:lnTo>
                  <a:pt x="1185" y="745"/>
                </a:lnTo>
                <a:lnTo>
                  <a:pt x="1185" y="745"/>
                </a:lnTo>
                <a:lnTo>
                  <a:pt x="1186" y="745"/>
                </a:lnTo>
                <a:lnTo>
                  <a:pt x="1186" y="745"/>
                </a:lnTo>
                <a:lnTo>
                  <a:pt x="1187" y="745"/>
                </a:lnTo>
              </a:path>
            </a:pathLst>
          </a:cu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latin typeface="+mj-lt"/>
            </a:endParaRPr>
          </a:p>
        </p:txBody>
      </p:sp>
      <p:sp>
        <p:nvSpPr>
          <p:cNvPr id="384" name="Rectangle 383"/>
          <p:cNvSpPr/>
          <p:nvPr/>
        </p:nvSpPr>
        <p:spPr>
          <a:xfrm rot="5400000" flipV="1">
            <a:off x="734954" y="816090"/>
            <a:ext cx="118901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[M+3H]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85" name="Rectangle 384"/>
          <p:cNvSpPr/>
          <p:nvPr/>
        </p:nvSpPr>
        <p:spPr>
          <a:xfrm rot="5400000" flipV="1">
            <a:off x="705964" y="4612390"/>
            <a:ext cx="136302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[M+3H+O]</a:t>
            </a:r>
            <a:r>
              <a:rPr lang="en-GB" sz="1300" baseline="30000" dirty="0" smtClean="0">
                <a:latin typeface="+mj-lt"/>
              </a:rPr>
              <a:t>3+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86" name="Rectangle 385"/>
          <p:cNvSpPr/>
          <p:nvPr/>
        </p:nvSpPr>
        <p:spPr>
          <a:xfrm rot="5400000" flipV="1">
            <a:off x="2406796" y="1179737"/>
            <a:ext cx="1181801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387" name="Straight Arrow Connector 386"/>
          <p:cNvCxnSpPr/>
          <p:nvPr/>
        </p:nvCxnSpPr>
        <p:spPr>
          <a:xfrm flipH="1">
            <a:off x="1245186" y="5218959"/>
            <a:ext cx="113715" cy="522323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/>
          <p:cNvSpPr/>
          <p:nvPr/>
        </p:nvSpPr>
        <p:spPr>
          <a:xfrm rot="5400000" flipV="1">
            <a:off x="2412117" y="2662251"/>
            <a:ext cx="1529141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</a:t>
            </a:r>
            <a:r>
              <a:rPr lang="en-GB" sz="1300" dirty="0" err="1" smtClean="0">
                <a:latin typeface="+mj-lt"/>
              </a:rPr>
              <a:t>M+H+Na</a:t>
            </a:r>
            <a:r>
              <a:rPr lang="en-GB" sz="1300" dirty="0" smtClean="0">
                <a:latin typeface="+mj-lt"/>
              </a:rPr>
              <a:t>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390" name="Straight Arrow Connector 389"/>
          <p:cNvCxnSpPr/>
          <p:nvPr/>
        </p:nvCxnSpPr>
        <p:spPr>
          <a:xfrm flipH="1">
            <a:off x="2986300" y="3232303"/>
            <a:ext cx="185526" cy="537719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Straight Arrow Connector 391"/>
          <p:cNvCxnSpPr/>
          <p:nvPr/>
        </p:nvCxnSpPr>
        <p:spPr>
          <a:xfrm>
            <a:off x="2475602" y="5218959"/>
            <a:ext cx="465348" cy="493422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Rectangle 393"/>
          <p:cNvSpPr/>
          <p:nvPr/>
        </p:nvSpPr>
        <p:spPr>
          <a:xfrm rot="5400000" flipV="1">
            <a:off x="1636133" y="4636676"/>
            <a:ext cx="1555611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GB" sz="1300" dirty="0" smtClean="0">
                <a:latin typeface="+mj-lt"/>
              </a:rPr>
              <a:t>[M+2H +O]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395" name="Rectangle 394"/>
          <p:cNvSpPr/>
          <p:nvPr/>
        </p:nvSpPr>
        <p:spPr>
          <a:xfrm rot="5400000" flipV="1">
            <a:off x="2598105" y="2801586"/>
            <a:ext cx="162984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n-GB" sz="1300" dirty="0" smtClean="0">
                <a:latin typeface="+mj-lt"/>
              </a:rPr>
              <a:t>[M+H+2Na]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cxnSp>
        <p:nvCxnSpPr>
          <p:cNvPr id="396" name="Straight Arrow Connector 395"/>
          <p:cNvCxnSpPr/>
          <p:nvPr/>
        </p:nvCxnSpPr>
        <p:spPr>
          <a:xfrm flipH="1">
            <a:off x="3086967" y="3653672"/>
            <a:ext cx="299139" cy="788570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9" name="Straight Arrow Connector 398"/>
          <p:cNvCxnSpPr/>
          <p:nvPr/>
        </p:nvCxnSpPr>
        <p:spPr>
          <a:xfrm flipH="1">
            <a:off x="3171826" y="4088222"/>
            <a:ext cx="455402" cy="682044"/>
          </a:xfrm>
          <a:prstGeom prst="straightConnector1">
            <a:avLst/>
          </a:prstGeom>
          <a:ln w="127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2" name="Rectangle 401"/>
          <p:cNvSpPr/>
          <p:nvPr/>
        </p:nvSpPr>
        <p:spPr>
          <a:xfrm rot="5400000" flipV="1">
            <a:off x="2892740" y="3259555"/>
            <a:ext cx="153289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en-GB" sz="1300" dirty="0" smtClean="0">
                <a:latin typeface="+mj-lt"/>
              </a:rPr>
              <a:t>[M+2H+3Na]</a:t>
            </a:r>
            <a:r>
              <a:rPr lang="en-GB" sz="1300" baseline="30000" dirty="0" smtClean="0">
                <a:latin typeface="+mj-lt"/>
              </a:rPr>
              <a:t>2+</a:t>
            </a:r>
            <a:endParaRPr lang="en-GB" sz="1300" baseline="30000" dirty="0">
              <a:latin typeface="+mj-lt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6057963" y="26105"/>
            <a:ext cx="312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6</a:t>
            </a:r>
          </a:p>
          <a:p>
            <a:endParaRPr lang="en-GB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24016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3"/>
          <p:cNvSpPr txBox="1"/>
          <p:nvPr/>
        </p:nvSpPr>
        <p:spPr>
          <a:xfrm>
            <a:off x="6057963" y="26105"/>
            <a:ext cx="312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7</a:t>
            </a:r>
          </a:p>
          <a:p>
            <a:endParaRPr lang="en-GB" b="1" u="sng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483628" y="560188"/>
            <a:ext cx="7760780" cy="6264696"/>
            <a:chOff x="396116" y="620688"/>
            <a:chExt cx="7852894" cy="6264696"/>
          </a:xfrm>
        </p:grpSpPr>
        <p:sp>
          <p:nvSpPr>
            <p:cNvPr id="1218" name="Line 18"/>
            <p:cNvSpPr>
              <a:spLocks noChangeShapeType="1"/>
            </p:cNvSpPr>
            <p:nvPr/>
          </p:nvSpPr>
          <p:spPr bwMode="auto">
            <a:xfrm>
              <a:off x="1000125" y="6376988"/>
              <a:ext cx="701833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19" name="Line 19"/>
            <p:cNvSpPr>
              <a:spLocks noChangeShapeType="1"/>
            </p:cNvSpPr>
            <p:nvPr/>
          </p:nvSpPr>
          <p:spPr bwMode="auto">
            <a:xfrm>
              <a:off x="106521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0" name="Line 20"/>
            <p:cNvSpPr>
              <a:spLocks noChangeShapeType="1"/>
            </p:cNvSpPr>
            <p:nvPr/>
          </p:nvSpPr>
          <p:spPr bwMode="auto">
            <a:xfrm>
              <a:off x="119538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1" name="Line 21"/>
            <p:cNvSpPr>
              <a:spLocks noChangeShapeType="1"/>
            </p:cNvSpPr>
            <p:nvPr/>
          </p:nvSpPr>
          <p:spPr bwMode="auto">
            <a:xfrm>
              <a:off x="14668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2" name="Line 22"/>
            <p:cNvSpPr>
              <a:spLocks noChangeShapeType="1"/>
            </p:cNvSpPr>
            <p:nvPr/>
          </p:nvSpPr>
          <p:spPr bwMode="auto">
            <a:xfrm>
              <a:off x="15970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3" name="Line 23"/>
            <p:cNvSpPr>
              <a:spLocks noChangeShapeType="1"/>
            </p:cNvSpPr>
            <p:nvPr/>
          </p:nvSpPr>
          <p:spPr bwMode="auto">
            <a:xfrm>
              <a:off x="17335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4" name="Line 24"/>
            <p:cNvSpPr>
              <a:spLocks noChangeShapeType="1"/>
            </p:cNvSpPr>
            <p:nvPr/>
          </p:nvSpPr>
          <p:spPr bwMode="auto">
            <a:xfrm>
              <a:off x="18637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5" name="Line 25"/>
            <p:cNvSpPr>
              <a:spLocks noChangeShapeType="1"/>
            </p:cNvSpPr>
            <p:nvPr/>
          </p:nvSpPr>
          <p:spPr bwMode="auto">
            <a:xfrm>
              <a:off x="212883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6" name="Line 26"/>
            <p:cNvSpPr>
              <a:spLocks noChangeShapeType="1"/>
            </p:cNvSpPr>
            <p:nvPr/>
          </p:nvSpPr>
          <p:spPr bwMode="auto">
            <a:xfrm>
              <a:off x="226536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7" name="Line 27"/>
            <p:cNvSpPr>
              <a:spLocks noChangeShapeType="1"/>
            </p:cNvSpPr>
            <p:nvPr/>
          </p:nvSpPr>
          <p:spPr bwMode="auto">
            <a:xfrm>
              <a:off x="240030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8" name="Line 28"/>
            <p:cNvSpPr>
              <a:spLocks noChangeShapeType="1"/>
            </p:cNvSpPr>
            <p:nvPr/>
          </p:nvSpPr>
          <p:spPr bwMode="auto">
            <a:xfrm>
              <a:off x="25304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29" name="Line 29"/>
            <p:cNvSpPr>
              <a:spLocks noChangeShapeType="1"/>
            </p:cNvSpPr>
            <p:nvPr/>
          </p:nvSpPr>
          <p:spPr bwMode="auto">
            <a:xfrm>
              <a:off x="27971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0" name="Line 30"/>
            <p:cNvSpPr>
              <a:spLocks noChangeShapeType="1"/>
            </p:cNvSpPr>
            <p:nvPr/>
          </p:nvSpPr>
          <p:spPr bwMode="auto">
            <a:xfrm>
              <a:off x="293370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1" name="Line 31"/>
            <p:cNvSpPr>
              <a:spLocks noChangeShapeType="1"/>
            </p:cNvSpPr>
            <p:nvPr/>
          </p:nvSpPr>
          <p:spPr bwMode="auto">
            <a:xfrm>
              <a:off x="30638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2" name="Line 32"/>
            <p:cNvSpPr>
              <a:spLocks noChangeShapeType="1"/>
            </p:cNvSpPr>
            <p:nvPr/>
          </p:nvSpPr>
          <p:spPr bwMode="auto">
            <a:xfrm>
              <a:off x="319881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3" name="Line 33"/>
            <p:cNvSpPr>
              <a:spLocks noChangeShapeType="1"/>
            </p:cNvSpPr>
            <p:nvPr/>
          </p:nvSpPr>
          <p:spPr bwMode="auto">
            <a:xfrm>
              <a:off x="346551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4" name="Line 34"/>
            <p:cNvSpPr>
              <a:spLocks noChangeShapeType="1"/>
            </p:cNvSpPr>
            <p:nvPr/>
          </p:nvSpPr>
          <p:spPr bwMode="auto">
            <a:xfrm>
              <a:off x="360203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5" name="Line 35"/>
            <p:cNvSpPr>
              <a:spLocks noChangeShapeType="1"/>
            </p:cNvSpPr>
            <p:nvPr/>
          </p:nvSpPr>
          <p:spPr bwMode="auto">
            <a:xfrm>
              <a:off x="373221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6" name="Line 36"/>
            <p:cNvSpPr>
              <a:spLocks noChangeShapeType="1"/>
            </p:cNvSpPr>
            <p:nvPr/>
          </p:nvSpPr>
          <p:spPr bwMode="auto">
            <a:xfrm>
              <a:off x="38671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7" name="Line 37"/>
            <p:cNvSpPr>
              <a:spLocks noChangeShapeType="1"/>
            </p:cNvSpPr>
            <p:nvPr/>
          </p:nvSpPr>
          <p:spPr bwMode="auto">
            <a:xfrm>
              <a:off x="41338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8" name="Line 38"/>
            <p:cNvSpPr>
              <a:spLocks noChangeShapeType="1"/>
            </p:cNvSpPr>
            <p:nvPr/>
          </p:nvSpPr>
          <p:spPr bwMode="auto">
            <a:xfrm>
              <a:off x="42703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39" name="Line 39"/>
            <p:cNvSpPr>
              <a:spLocks noChangeShapeType="1"/>
            </p:cNvSpPr>
            <p:nvPr/>
          </p:nvSpPr>
          <p:spPr bwMode="auto">
            <a:xfrm>
              <a:off x="44005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0" name="Line 40"/>
            <p:cNvSpPr>
              <a:spLocks noChangeShapeType="1"/>
            </p:cNvSpPr>
            <p:nvPr/>
          </p:nvSpPr>
          <p:spPr bwMode="auto">
            <a:xfrm>
              <a:off x="453548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1" name="Line 41"/>
            <p:cNvSpPr>
              <a:spLocks noChangeShapeType="1"/>
            </p:cNvSpPr>
            <p:nvPr/>
          </p:nvSpPr>
          <p:spPr bwMode="auto">
            <a:xfrm>
              <a:off x="480218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2" name="Line 42"/>
            <p:cNvSpPr>
              <a:spLocks noChangeShapeType="1"/>
            </p:cNvSpPr>
            <p:nvPr/>
          </p:nvSpPr>
          <p:spPr bwMode="auto">
            <a:xfrm>
              <a:off x="493236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3" name="Line 43"/>
            <p:cNvSpPr>
              <a:spLocks noChangeShapeType="1"/>
            </p:cNvSpPr>
            <p:nvPr/>
          </p:nvSpPr>
          <p:spPr bwMode="auto">
            <a:xfrm>
              <a:off x="506730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4" name="Line 44"/>
            <p:cNvSpPr>
              <a:spLocks noChangeShapeType="1"/>
            </p:cNvSpPr>
            <p:nvPr/>
          </p:nvSpPr>
          <p:spPr bwMode="auto">
            <a:xfrm>
              <a:off x="52038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5" name="Line 45"/>
            <p:cNvSpPr>
              <a:spLocks noChangeShapeType="1"/>
            </p:cNvSpPr>
            <p:nvPr/>
          </p:nvSpPr>
          <p:spPr bwMode="auto">
            <a:xfrm>
              <a:off x="54705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6" name="Line 46"/>
            <p:cNvSpPr>
              <a:spLocks noChangeShapeType="1"/>
            </p:cNvSpPr>
            <p:nvPr/>
          </p:nvSpPr>
          <p:spPr bwMode="auto">
            <a:xfrm>
              <a:off x="560070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7" name="Line 47"/>
            <p:cNvSpPr>
              <a:spLocks noChangeShapeType="1"/>
            </p:cNvSpPr>
            <p:nvPr/>
          </p:nvSpPr>
          <p:spPr bwMode="auto">
            <a:xfrm>
              <a:off x="573563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8" name="Line 48"/>
            <p:cNvSpPr>
              <a:spLocks noChangeShapeType="1"/>
            </p:cNvSpPr>
            <p:nvPr/>
          </p:nvSpPr>
          <p:spPr bwMode="auto">
            <a:xfrm>
              <a:off x="587216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49" name="Line 49"/>
            <p:cNvSpPr>
              <a:spLocks noChangeShapeType="1"/>
            </p:cNvSpPr>
            <p:nvPr/>
          </p:nvSpPr>
          <p:spPr bwMode="auto">
            <a:xfrm>
              <a:off x="613886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0" name="Line 50"/>
            <p:cNvSpPr>
              <a:spLocks noChangeShapeType="1"/>
            </p:cNvSpPr>
            <p:nvPr/>
          </p:nvSpPr>
          <p:spPr bwMode="auto">
            <a:xfrm>
              <a:off x="626903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1" name="Line 51"/>
            <p:cNvSpPr>
              <a:spLocks noChangeShapeType="1"/>
            </p:cNvSpPr>
            <p:nvPr/>
          </p:nvSpPr>
          <p:spPr bwMode="auto">
            <a:xfrm>
              <a:off x="64039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2" name="Line 52"/>
            <p:cNvSpPr>
              <a:spLocks noChangeShapeType="1"/>
            </p:cNvSpPr>
            <p:nvPr/>
          </p:nvSpPr>
          <p:spPr bwMode="auto">
            <a:xfrm>
              <a:off x="65341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3" name="Line 53"/>
            <p:cNvSpPr>
              <a:spLocks noChangeShapeType="1"/>
            </p:cNvSpPr>
            <p:nvPr/>
          </p:nvSpPr>
          <p:spPr bwMode="auto">
            <a:xfrm>
              <a:off x="680720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4" name="Line 54"/>
            <p:cNvSpPr>
              <a:spLocks noChangeShapeType="1"/>
            </p:cNvSpPr>
            <p:nvPr/>
          </p:nvSpPr>
          <p:spPr bwMode="auto">
            <a:xfrm>
              <a:off x="693737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5" name="Line 55"/>
            <p:cNvSpPr>
              <a:spLocks noChangeShapeType="1"/>
            </p:cNvSpPr>
            <p:nvPr/>
          </p:nvSpPr>
          <p:spPr bwMode="auto">
            <a:xfrm>
              <a:off x="7072312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6" name="Line 56"/>
            <p:cNvSpPr>
              <a:spLocks noChangeShapeType="1"/>
            </p:cNvSpPr>
            <p:nvPr/>
          </p:nvSpPr>
          <p:spPr bwMode="auto">
            <a:xfrm>
              <a:off x="720248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7" name="Line 57"/>
            <p:cNvSpPr>
              <a:spLocks noChangeShapeType="1"/>
            </p:cNvSpPr>
            <p:nvPr/>
          </p:nvSpPr>
          <p:spPr bwMode="auto">
            <a:xfrm>
              <a:off x="7469187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8" name="Line 58"/>
            <p:cNvSpPr>
              <a:spLocks noChangeShapeType="1"/>
            </p:cNvSpPr>
            <p:nvPr/>
          </p:nvSpPr>
          <p:spPr bwMode="auto">
            <a:xfrm>
              <a:off x="76041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59" name="Line 59"/>
            <p:cNvSpPr>
              <a:spLocks noChangeShapeType="1"/>
            </p:cNvSpPr>
            <p:nvPr/>
          </p:nvSpPr>
          <p:spPr bwMode="auto">
            <a:xfrm>
              <a:off x="7740650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0" name="Line 60"/>
            <p:cNvSpPr>
              <a:spLocks noChangeShapeType="1"/>
            </p:cNvSpPr>
            <p:nvPr/>
          </p:nvSpPr>
          <p:spPr bwMode="auto">
            <a:xfrm>
              <a:off x="7870825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1" name="Line 61"/>
            <p:cNvSpPr>
              <a:spLocks noChangeShapeType="1"/>
            </p:cNvSpPr>
            <p:nvPr/>
          </p:nvSpPr>
          <p:spPr bwMode="auto">
            <a:xfrm>
              <a:off x="10287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2" name="Line 62"/>
            <p:cNvSpPr>
              <a:spLocks noChangeShapeType="1"/>
            </p:cNvSpPr>
            <p:nvPr/>
          </p:nvSpPr>
          <p:spPr bwMode="auto">
            <a:xfrm>
              <a:off x="10937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3" name="Line 63"/>
            <p:cNvSpPr>
              <a:spLocks noChangeShapeType="1"/>
            </p:cNvSpPr>
            <p:nvPr/>
          </p:nvSpPr>
          <p:spPr bwMode="auto">
            <a:xfrm>
              <a:off x="11303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4" name="Line 64"/>
            <p:cNvSpPr>
              <a:spLocks noChangeShapeType="1"/>
            </p:cNvSpPr>
            <p:nvPr/>
          </p:nvSpPr>
          <p:spPr bwMode="auto">
            <a:xfrm>
              <a:off x="11652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5" name="Line 65"/>
            <p:cNvSpPr>
              <a:spLocks noChangeShapeType="1"/>
            </p:cNvSpPr>
            <p:nvPr/>
          </p:nvSpPr>
          <p:spPr bwMode="auto">
            <a:xfrm>
              <a:off x="12303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6" name="Line 66"/>
            <p:cNvSpPr>
              <a:spLocks noChangeShapeType="1"/>
            </p:cNvSpPr>
            <p:nvPr/>
          </p:nvSpPr>
          <p:spPr bwMode="auto">
            <a:xfrm>
              <a:off x="12652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7" name="Line 67"/>
            <p:cNvSpPr>
              <a:spLocks noChangeShapeType="1"/>
            </p:cNvSpPr>
            <p:nvPr/>
          </p:nvSpPr>
          <p:spPr bwMode="auto">
            <a:xfrm>
              <a:off x="12954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8" name="Line 68"/>
            <p:cNvSpPr>
              <a:spLocks noChangeShapeType="1"/>
            </p:cNvSpPr>
            <p:nvPr/>
          </p:nvSpPr>
          <p:spPr bwMode="auto">
            <a:xfrm>
              <a:off x="13668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69" name="Line 69"/>
            <p:cNvSpPr>
              <a:spLocks noChangeShapeType="1"/>
            </p:cNvSpPr>
            <p:nvPr/>
          </p:nvSpPr>
          <p:spPr bwMode="auto">
            <a:xfrm>
              <a:off x="13954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0" name="Line 70"/>
            <p:cNvSpPr>
              <a:spLocks noChangeShapeType="1"/>
            </p:cNvSpPr>
            <p:nvPr/>
          </p:nvSpPr>
          <p:spPr bwMode="auto">
            <a:xfrm>
              <a:off x="14319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1" name="Line 71"/>
            <p:cNvSpPr>
              <a:spLocks noChangeShapeType="1"/>
            </p:cNvSpPr>
            <p:nvPr/>
          </p:nvSpPr>
          <p:spPr bwMode="auto">
            <a:xfrm>
              <a:off x="14970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2" name="Line 72"/>
            <p:cNvSpPr>
              <a:spLocks noChangeShapeType="1"/>
            </p:cNvSpPr>
            <p:nvPr/>
          </p:nvSpPr>
          <p:spPr bwMode="auto">
            <a:xfrm>
              <a:off x="15319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3" name="Line 73"/>
            <p:cNvSpPr>
              <a:spLocks noChangeShapeType="1"/>
            </p:cNvSpPr>
            <p:nvPr/>
          </p:nvSpPr>
          <p:spPr bwMode="auto">
            <a:xfrm>
              <a:off x="15621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4" name="Line 74"/>
            <p:cNvSpPr>
              <a:spLocks noChangeShapeType="1"/>
            </p:cNvSpPr>
            <p:nvPr/>
          </p:nvSpPr>
          <p:spPr bwMode="auto">
            <a:xfrm>
              <a:off x="16319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5" name="Line 75"/>
            <p:cNvSpPr>
              <a:spLocks noChangeShapeType="1"/>
            </p:cNvSpPr>
            <p:nvPr/>
          </p:nvSpPr>
          <p:spPr bwMode="auto">
            <a:xfrm>
              <a:off x="16621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6" name="Line 76"/>
            <p:cNvSpPr>
              <a:spLocks noChangeShapeType="1"/>
            </p:cNvSpPr>
            <p:nvPr/>
          </p:nvSpPr>
          <p:spPr bwMode="auto">
            <a:xfrm>
              <a:off x="16970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7" name="Line 77"/>
            <p:cNvSpPr>
              <a:spLocks noChangeShapeType="1"/>
            </p:cNvSpPr>
            <p:nvPr/>
          </p:nvSpPr>
          <p:spPr bwMode="auto">
            <a:xfrm>
              <a:off x="17621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8" name="Line 78"/>
            <p:cNvSpPr>
              <a:spLocks noChangeShapeType="1"/>
            </p:cNvSpPr>
            <p:nvPr/>
          </p:nvSpPr>
          <p:spPr bwMode="auto">
            <a:xfrm>
              <a:off x="17986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79" name="Line 79"/>
            <p:cNvSpPr>
              <a:spLocks noChangeShapeType="1"/>
            </p:cNvSpPr>
            <p:nvPr/>
          </p:nvSpPr>
          <p:spPr bwMode="auto">
            <a:xfrm>
              <a:off x="18335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0" name="Line 80"/>
            <p:cNvSpPr>
              <a:spLocks noChangeShapeType="1"/>
            </p:cNvSpPr>
            <p:nvPr/>
          </p:nvSpPr>
          <p:spPr bwMode="auto">
            <a:xfrm>
              <a:off x="18986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1" name="Line 81"/>
            <p:cNvSpPr>
              <a:spLocks noChangeShapeType="1"/>
            </p:cNvSpPr>
            <p:nvPr/>
          </p:nvSpPr>
          <p:spPr bwMode="auto">
            <a:xfrm>
              <a:off x="19335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2" name="Line 82"/>
            <p:cNvSpPr>
              <a:spLocks noChangeShapeType="1"/>
            </p:cNvSpPr>
            <p:nvPr/>
          </p:nvSpPr>
          <p:spPr bwMode="auto">
            <a:xfrm>
              <a:off x="19637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3" name="Line 83"/>
            <p:cNvSpPr>
              <a:spLocks noChangeShapeType="1"/>
            </p:cNvSpPr>
            <p:nvPr/>
          </p:nvSpPr>
          <p:spPr bwMode="auto">
            <a:xfrm>
              <a:off x="20288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4" name="Line 84"/>
            <p:cNvSpPr>
              <a:spLocks noChangeShapeType="1"/>
            </p:cNvSpPr>
            <p:nvPr/>
          </p:nvSpPr>
          <p:spPr bwMode="auto">
            <a:xfrm>
              <a:off x="20637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5" name="Line 85"/>
            <p:cNvSpPr>
              <a:spLocks noChangeShapeType="1"/>
            </p:cNvSpPr>
            <p:nvPr/>
          </p:nvSpPr>
          <p:spPr bwMode="auto">
            <a:xfrm>
              <a:off x="21002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6" name="Line 86"/>
            <p:cNvSpPr>
              <a:spLocks noChangeShapeType="1"/>
            </p:cNvSpPr>
            <p:nvPr/>
          </p:nvSpPr>
          <p:spPr bwMode="auto">
            <a:xfrm>
              <a:off x="21637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7" name="Line 87"/>
            <p:cNvSpPr>
              <a:spLocks noChangeShapeType="1"/>
            </p:cNvSpPr>
            <p:nvPr/>
          </p:nvSpPr>
          <p:spPr bwMode="auto">
            <a:xfrm>
              <a:off x="22002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8" name="Line 88"/>
            <p:cNvSpPr>
              <a:spLocks noChangeShapeType="1"/>
            </p:cNvSpPr>
            <p:nvPr/>
          </p:nvSpPr>
          <p:spPr bwMode="auto">
            <a:xfrm>
              <a:off x="22288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89" name="Line 89"/>
            <p:cNvSpPr>
              <a:spLocks noChangeShapeType="1"/>
            </p:cNvSpPr>
            <p:nvPr/>
          </p:nvSpPr>
          <p:spPr bwMode="auto">
            <a:xfrm>
              <a:off x="23002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0" name="Line 90"/>
            <p:cNvSpPr>
              <a:spLocks noChangeShapeType="1"/>
            </p:cNvSpPr>
            <p:nvPr/>
          </p:nvSpPr>
          <p:spPr bwMode="auto">
            <a:xfrm>
              <a:off x="23304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1" name="Line 91"/>
            <p:cNvSpPr>
              <a:spLocks noChangeShapeType="1"/>
            </p:cNvSpPr>
            <p:nvPr/>
          </p:nvSpPr>
          <p:spPr bwMode="auto">
            <a:xfrm>
              <a:off x="23653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2" name="Line 92"/>
            <p:cNvSpPr>
              <a:spLocks noChangeShapeType="1"/>
            </p:cNvSpPr>
            <p:nvPr/>
          </p:nvSpPr>
          <p:spPr bwMode="auto">
            <a:xfrm>
              <a:off x="24304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3" name="Line 93"/>
            <p:cNvSpPr>
              <a:spLocks noChangeShapeType="1"/>
            </p:cNvSpPr>
            <p:nvPr/>
          </p:nvSpPr>
          <p:spPr bwMode="auto">
            <a:xfrm>
              <a:off x="24653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4" name="Line 94"/>
            <p:cNvSpPr>
              <a:spLocks noChangeShapeType="1"/>
            </p:cNvSpPr>
            <p:nvPr/>
          </p:nvSpPr>
          <p:spPr bwMode="auto">
            <a:xfrm>
              <a:off x="24955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5" name="Line 95"/>
            <p:cNvSpPr>
              <a:spLocks noChangeShapeType="1"/>
            </p:cNvSpPr>
            <p:nvPr/>
          </p:nvSpPr>
          <p:spPr bwMode="auto">
            <a:xfrm>
              <a:off x="25669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6" name="Line 96"/>
            <p:cNvSpPr>
              <a:spLocks noChangeShapeType="1"/>
            </p:cNvSpPr>
            <p:nvPr/>
          </p:nvSpPr>
          <p:spPr bwMode="auto">
            <a:xfrm>
              <a:off x="25955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7" name="Line 97"/>
            <p:cNvSpPr>
              <a:spLocks noChangeShapeType="1"/>
            </p:cNvSpPr>
            <p:nvPr/>
          </p:nvSpPr>
          <p:spPr bwMode="auto">
            <a:xfrm>
              <a:off x="26320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8" name="Line 98"/>
            <p:cNvSpPr>
              <a:spLocks noChangeShapeType="1"/>
            </p:cNvSpPr>
            <p:nvPr/>
          </p:nvSpPr>
          <p:spPr bwMode="auto">
            <a:xfrm>
              <a:off x="26971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299" name="Line 99"/>
            <p:cNvSpPr>
              <a:spLocks noChangeShapeType="1"/>
            </p:cNvSpPr>
            <p:nvPr/>
          </p:nvSpPr>
          <p:spPr bwMode="auto">
            <a:xfrm>
              <a:off x="27320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0" name="Line 100"/>
            <p:cNvSpPr>
              <a:spLocks noChangeShapeType="1"/>
            </p:cNvSpPr>
            <p:nvPr/>
          </p:nvSpPr>
          <p:spPr bwMode="auto">
            <a:xfrm>
              <a:off x="27670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1" name="Line 101"/>
            <p:cNvSpPr>
              <a:spLocks noChangeShapeType="1"/>
            </p:cNvSpPr>
            <p:nvPr/>
          </p:nvSpPr>
          <p:spPr bwMode="auto">
            <a:xfrm>
              <a:off x="28321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2" name="Line 102"/>
            <p:cNvSpPr>
              <a:spLocks noChangeShapeType="1"/>
            </p:cNvSpPr>
            <p:nvPr/>
          </p:nvSpPr>
          <p:spPr bwMode="auto">
            <a:xfrm>
              <a:off x="28686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3" name="Line 103"/>
            <p:cNvSpPr>
              <a:spLocks noChangeShapeType="1"/>
            </p:cNvSpPr>
            <p:nvPr/>
          </p:nvSpPr>
          <p:spPr bwMode="auto">
            <a:xfrm>
              <a:off x="28971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4" name="Line 104"/>
            <p:cNvSpPr>
              <a:spLocks noChangeShapeType="1"/>
            </p:cNvSpPr>
            <p:nvPr/>
          </p:nvSpPr>
          <p:spPr bwMode="auto">
            <a:xfrm>
              <a:off x="29622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5" name="Line 105"/>
            <p:cNvSpPr>
              <a:spLocks noChangeShapeType="1"/>
            </p:cNvSpPr>
            <p:nvPr/>
          </p:nvSpPr>
          <p:spPr bwMode="auto">
            <a:xfrm>
              <a:off x="29987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6" name="Line 106"/>
            <p:cNvSpPr>
              <a:spLocks noChangeShapeType="1"/>
            </p:cNvSpPr>
            <p:nvPr/>
          </p:nvSpPr>
          <p:spPr bwMode="auto">
            <a:xfrm>
              <a:off x="30337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7" name="Line 107"/>
            <p:cNvSpPr>
              <a:spLocks noChangeShapeType="1"/>
            </p:cNvSpPr>
            <p:nvPr/>
          </p:nvSpPr>
          <p:spPr bwMode="auto">
            <a:xfrm>
              <a:off x="30988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8" name="Line 108"/>
            <p:cNvSpPr>
              <a:spLocks noChangeShapeType="1"/>
            </p:cNvSpPr>
            <p:nvPr/>
          </p:nvSpPr>
          <p:spPr bwMode="auto">
            <a:xfrm>
              <a:off x="31337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09" name="Line 109"/>
            <p:cNvSpPr>
              <a:spLocks noChangeShapeType="1"/>
            </p:cNvSpPr>
            <p:nvPr/>
          </p:nvSpPr>
          <p:spPr bwMode="auto">
            <a:xfrm>
              <a:off x="31638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0" name="Line 110"/>
            <p:cNvSpPr>
              <a:spLocks noChangeShapeType="1"/>
            </p:cNvSpPr>
            <p:nvPr/>
          </p:nvSpPr>
          <p:spPr bwMode="auto">
            <a:xfrm>
              <a:off x="32353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1" name="Line 111"/>
            <p:cNvSpPr>
              <a:spLocks noChangeShapeType="1"/>
            </p:cNvSpPr>
            <p:nvPr/>
          </p:nvSpPr>
          <p:spPr bwMode="auto">
            <a:xfrm>
              <a:off x="32639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2" name="Line 112"/>
            <p:cNvSpPr>
              <a:spLocks noChangeShapeType="1"/>
            </p:cNvSpPr>
            <p:nvPr/>
          </p:nvSpPr>
          <p:spPr bwMode="auto">
            <a:xfrm>
              <a:off x="33004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3" name="Line 113"/>
            <p:cNvSpPr>
              <a:spLocks noChangeShapeType="1"/>
            </p:cNvSpPr>
            <p:nvPr/>
          </p:nvSpPr>
          <p:spPr bwMode="auto">
            <a:xfrm>
              <a:off x="33655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4" name="Line 114"/>
            <p:cNvSpPr>
              <a:spLocks noChangeShapeType="1"/>
            </p:cNvSpPr>
            <p:nvPr/>
          </p:nvSpPr>
          <p:spPr bwMode="auto">
            <a:xfrm>
              <a:off x="34004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5" name="Line 115"/>
            <p:cNvSpPr>
              <a:spLocks noChangeShapeType="1"/>
            </p:cNvSpPr>
            <p:nvPr/>
          </p:nvSpPr>
          <p:spPr bwMode="auto">
            <a:xfrm>
              <a:off x="34353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6" name="Line 116"/>
            <p:cNvSpPr>
              <a:spLocks noChangeShapeType="1"/>
            </p:cNvSpPr>
            <p:nvPr/>
          </p:nvSpPr>
          <p:spPr bwMode="auto">
            <a:xfrm>
              <a:off x="35004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7" name="Line 117"/>
            <p:cNvSpPr>
              <a:spLocks noChangeShapeType="1"/>
            </p:cNvSpPr>
            <p:nvPr/>
          </p:nvSpPr>
          <p:spPr bwMode="auto">
            <a:xfrm>
              <a:off x="35306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8" name="Line 118"/>
            <p:cNvSpPr>
              <a:spLocks noChangeShapeType="1"/>
            </p:cNvSpPr>
            <p:nvPr/>
          </p:nvSpPr>
          <p:spPr bwMode="auto">
            <a:xfrm>
              <a:off x="35655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19" name="Line 119"/>
            <p:cNvSpPr>
              <a:spLocks noChangeShapeType="1"/>
            </p:cNvSpPr>
            <p:nvPr/>
          </p:nvSpPr>
          <p:spPr bwMode="auto">
            <a:xfrm>
              <a:off x="36306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0" name="Line 120"/>
            <p:cNvSpPr>
              <a:spLocks noChangeShapeType="1"/>
            </p:cNvSpPr>
            <p:nvPr/>
          </p:nvSpPr>
          <p:spPr bwMode="auto">
            <a:xfrm>
              <a:off x="36671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1" name="Line 121"/>
            <p:cNvSpPr>
              <a:spLocks noChangeShapeType="1"/>
            </p:cNvSpPr>
            <p:nvPr/>
          </p:nvSpPr>
          <p:spPr bwMode="auto">
            <a:xfrm>
              <a:off x="37020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2" name="Line 122"/>
            <p:cNvSpPr>
              <a:spLocks noChangeShapeType="1"/>
            </p:cNvSpPr>
            <p:nvPr/>
          </p:nvSpPr>
          <p:spPr bwMode="auto">
            <a:xfrm>
              <a:off x="37671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3" name="Line 123"/>
            <p:cNvSpPr>
              <a:spLocks noChangeShapeType="1"/>
            </p:cNvSpPr>
            <p:nvPr/>
          </p:nvSpPr>
          <p:spPr bwMode="auto">
            <a:xfrm>
              <a:off x="38020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4" name="Line 124"/>
            <p:cNvSpPr>
              <a:spLocks noChangeShapeType="1"/>
            </p:cNvSpPr>
            <p:nvPr/>
          </p:nvSpPr>
          <p:spPr bwMode="auto">
            <a:xfrm>
              <a:off x="38322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5" name="Line 125"/>
            <p:cNvSpPr>
              <a:spLocks noChangeShapeType="1"/>
            </p:cNvSpPr>
            <p:nvPr/>
          </p:nvSpPr>
          <p:spPr bwMode="auto">
            <a:xfrm>
              <a:off x="39036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6" name="Line 126"/>
            <p:cNvSpPr>
              <a:spLocks noChangeShapeType="1"/>
            </p:cNvSpPr>
            <p:nvPr/>
          </p:nvSpPr>
          <p:spPr bwMode="auto">
            <a:xfrm>
              <a:off x="39322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7" name="Line 127"/>
            <p:cNvSpPr>
              <a:spLocks noChangeShapeType="1"/>
            </p:cNvSpPr>
            <p:nvPr/>
          </p:nvSpPr>
          <p:spPr bwMode="auto">
            <a:xfrm>
              <a:off x="39687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8" name="Line 128"/>
            <p:cNvSpPr>
              <a:spLocks noChangeShapeType="1"/>
            </p:cNvSpPr>
            <p:nvPr/>
          </p:nvSpPr>
          <p:spPr bwMode="auto">
            <a:xfrm>
              <a:off x="40338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29" name="Line 129"/>
            <p:cNvSpPr>
              <a:spLocks noChangeShapeType="1"/>
            </p:cNvSpPr>
            <p:nvPr/>
          </p:nvSpPr>
          <p:spPr bwMode="auto">
            <a:xfrm>
              <a:off x="40687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0" name="Line 130"/>
            <p:cNvSpPr>
              <a:spLocks noChangeShapeType="1"/>
            </p:cNvSpPr>
            <p:nvPr/>
          </p:nvSpPr>
          <p:spPr bwMode="auto">
            <a:xfrm>
              <a:off x="40989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1" name="Line 131"/>
            <p:cNvSpPr>
              <a:spLocks noChangeShapeType="1"/>
            </p:cNvSpPr>
            <p:nvPr/>
          </p:nvSpPr>
          <p:spPr bwMode="auto">
            <a:xfrm>
              <a:off x="41687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2" name="Line 132"/>
            <p:cNvSpPr>
              <a:spLocks noChangeShapeType="1"/>
            </p:cNvSpPr>
            <p:nvPr/>
          </p:nvSpPr>
          <p:spPr bwMode="auto">
            <a:xfrm>
              <a:off x="41989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3" name="Line 133"/>
            <p:cNvSpPr>
              <a:spLocks noChangeShapeType="1"/>
            </p:cNvSpPr>
            <p:nvPr/>
          </p:nvSpPr>
          <p:spPr bwMode="auto">
            <a:xfrm>
              <a:off x="42338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4" name="Line 134"/>
            <p:cNvSpPr>
              <a:spLocks noChangeShapeType="1"/>
            </p:cNvSpPr>
            <p:nvPr/>
          </p:nvSpPr>
          <p:spPr bwMode="auto">
            <a:xfrm>
              <a:off x="42989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5" name="Line 135"/>
            <p:cNvSpPr>
              <a:spLocks noChangeShapeType="1"/>
            </p:cNvSpPr>
            <p:nvPr/>
          </p:nvSpPr>
          <p:spPr bwMode="auto">
            <a:xfrm>
              <a:off x="43354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6" name="Line 136"/>
            <p:cNvSpPr>
              <a:spLocks noChangeShapeType="1"/>
            </p:cNvSpPr>
            <p:nvPr/>
          </p:nvSpPr>
          <p:spPr bwMode="auto">
            <a:xfrm>
              <a:off x="43703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7" name="Line 137"/>
            <p:cNvSpPr>
              <a:spLocks noChangeShapeType="1"/>
            </p:cNvSpPr>
            <p:nvPr/>
          </p:nvSpPr>
          <p:spPr bwMode="auto">
            <a:xfrm>
              <a:off x="44354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8" name="Line 138"/>
            <p:cNvSpPr>
              <a:spLocks noChangeShapeType="1"/>
            </p:cNvSpPr>
            <p:nvPr/>
          </p:nvSpPr>
          <p:spPr bwMode="auto">
            <a:xfrm>
              <a:off x="44656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39" name="Line 139"/>
            <p:cNvSpPr>
              <a:spLocks noChangeShapeType="1"/>
            </p:cNvSpPr>
            <p:nvPr/>
          </p:nvSpPr>
          <p:spPr bwMode="auto">
            <a:xfrm>
              <a:off x="45005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0" name="Line 140"/>
            <p:cNvSpPr>
              <a:spLocks noChangeShapeType="1"/>
            </p:cNvSpPr>
            <p:nvPr/>
          </p:nvSpPr>
          <p:spPr bwMode="auto">
            <a:xfrm>
              <a:off x="45656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1" name="Line 141"/>
            <p:cNvSpPr>
              <a:spLocks noChangeShapeType="1"/>
            </p:cNvSpPr>
            <p:nvPr/>
          </p:nvSpPr>
          <p:spPr bwMode="auto">
            <a:xfrm>
              <a:off x="46005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2" name="Line 142"/>
            <p:cNvSpPr>
              <a:spLocks noChangeShapeType="1"/>
            </p:cNvSpPr>
            <p:nvPr/>
          </p:nvSpPr>
          <p:spPr bwMode="auto">
            <a:xfrm>
              <a:off x="46370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3" name="Line 143"/>
            <p:cNvSpPr>
              <a:spLocks noChangeShapeType="1"/>
            </p:cNvSpPr>
            <p:nvPr/>
          </p:nvSpPr>
          <p:spPr bwMode="auto">
            <a:xfrm>
              <a:off x="47021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4" name="Line 144"/>
            <p:cNvSpPr>
              <a:spLocks noChangeShapeType="1"/>
            </p:cNvSpPr>
            <p:nvPr/>
          </p:nvSpPr>
          <p:spPr bwMode="auto">
            <a:xfrm>
              <a:off x="47371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5" name="Line 145"/>
            <p:cNvSpPr>
              <a:spLocks noChangeShapeType="1"/>
            </p:cNvSpPr>
            <p:nvPr/>
          </p:nvSpPr>
          <p:spPr bwMode="auto">
            <a:xfrm>
              <a:off x="47656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6" name="Line 146"/>
            <p:cNvSpPr>
              <a:spLocks noChangeShapeType="1"/>
            </p:cNvSpPr>
            <p:nvPr/>
          </p:nvSpPr>
          <p:spPr bwMode="auto">
            <a:xfrm>
              <a:off x="48371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7" name="Line 147"/>
            <p:cNvSpPr>
              <a:spLocks noChangeShapeType="1"/>
            </p:cNvSpPr>
            <p:nvPr/>
          </p:nvSpPr>
          <p:spPr bwMode="auto">
            <a:xfrm>
              <a:off x="48672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8" name="Line 148"/>
            <p:cNvSpPr>
              <a:spLocks noChangeShapeType="1"/>
            </p:cNvSpPr>
            <p:nvPr/>
          </p:nvSpPr>
          <p:spPr bwMode="auto">
            <a:xfrm>
              <a:off x="49022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49" name="Line 149"/>
            <p:cNvSpPr>
              <a:spLocks noChangeShapeType="1"/>
            </p:cNvSpPr>
            <p:nvPr/>
          </p:nvSpPr>
          <p:spPr bwMode="auto">
            <a:xfrm>
              <a:off x="49672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0" name="Line 150"/>
            <p:cNvSpPr>
              <a:spLocks noChangeShapeType="1"/>
            </p:cNvSpPr>
            <p:nvPr/>
          </p:nvSpPr>
          <p:spPr bwMode="auto">
            <a:xfrm>
              <a:off x="50022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1" name="Line 151"/>
            <p:cNvSpPr>
              <a:spLocks noChangeShapeType="1"/>
            </p:cNvSpPr>
            <p:nvPr/>
          </p:nvSpPr>
          <p:spPr bwMode="auto">
            <a:xfrm>
              <a:off x="50323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2" name="Line 152"/>
            <p:cNvSpPr>
              <a:spLocks noChangeShapeType="1"/>
            </p:cNvSpPr>
            <p:nvPr/>
          </p:nvSpPr>
          <p:spPr bwMode="auto">
            <a:xfrm>
              <a:off x="51038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3" name="Line 153"/>
            <p:cNvSpPr>
              <a:spLocks noChangeShapeType="1"/>
            </p:cNvSpPr>
            <p:nvPr/>
          </p:nvSpPr>
          <p:spPr bwMode="auto">
            <a:xfrm>
              <a:off x="51323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4" name="Line 154"/>
            <p:cNvSpPr>
              <a:spLocks noChangeShapeType="1"/>
            </p:cNvSpPr>
            <p:nvPr/>
          </p:nvSpPr>
          <p:spPr bwMode="auto">
            <a:xfrm>
              <a:off x="51689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5" name="Line 155"/>
            <p:cNvSpPr>
              <a:spLocks noChangeShapeType="1"/>
            </p:cNvSpPr>
            <p:nvPr/>
          </p:nvSpPr>
          <p:spPr bwMode="auto">
            <a:xfrm>
              <a:off x="52339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6" name="Line 156"/>
            <p:cNvSpPr>
              <a:spLocks noChangeShapeType="1"/>
            </p:cNvSpPr>
            <p:nvPr/>
          </p:nvSpPr>
          <p:spPr bwMode="auto">
            <a:xfrm>
              <a:off x="52689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7" name="Line 157"/>
            <p:cNvSpPr>
              <a:spLocks noChangeShapeType="1"/>
            </p:cNvSpPr>
            <p:nvPr/>
          </p:nvSpPr>
          <p:spPr bwMode="auto">
            <a:xfrm>
              <a:off x="53038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8" name="Line 158"/>
            <p:cNvSpPr>
              <a:spLocks noChangeShapeType="1"/>
            </p:cNvSpPr>
            <p:nvPr/>
          </p:nvSpPr>
          <p:spPr bwMode="auto">
            <a:xfrm>
              <a:off x="53689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59" name="Line 159"/>
            <p:cNvSpPr>
              <a:spLocks noChangeShapeType="1"/>
            </p:cNvSpPr>
            <p:nvPr/>
          </p:nvSpPr>
          <p:spPr bwMode="auto">
            <a:xfrm>
              <a:off x="54054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0" name="Line 160"/>
            <p:cNvSpPr>
              <a:spLocks noChangeShapeType="1"/>
            </p:cNvSpPr>
            <p:nvPr/>
          </p:nvSpPr>
          <p:spPr bwMode="auto">
            <a:xfrm>
              <a:off x="54340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1" name="Line 161"/>
            <p:cNvSpPr>
              <a:spLocks noChangeShapeType="1"/>
            </p:cNvSpPr>
            <p:nvPr/>
          </p:nvSpPr>
          <p:spPr bwMode="auto">
            <a:xfrm>
              <a:off x="54991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2" name="Line 162"/>
            <p:cNvSpPr>
              <a:spLocks noChangeShapeType="1"/>
            </p:cNvSpPr>
            <p:nvPr/>
          </p:nvSpPr>
          <p:spPr bwMode="auto">
            <a:xfrm>
              <a:off x="55356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3" name="Line 163"/>
            <p:cNvSpPr>
              <a:spLocks noChangeShapeType="1"/>
            </p:cNvSpPr>
            <p:nvPr/>
          </p:nvSpPr>
          <p:spPr bwMode="auto">
            <a:xfrm>
              <a:off x="55705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4" name="Line 164"/>
            <p:cNvSpPr>
              <a:spLocks noChangeShapeType="1"/>
            </p:cNvSpPr>
            <p:nvPr/>
          </p:nvSpPr>
          <p:spPr bwMode="auto">
            <a:xfrm>
              <a:off x="56356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5" name="Line 165"/>
            <p:cNvSpPr>
              <a:spLocks noChangeShapeType="1"/>
            </p:cNvSpPr>
            <p:nvPr/>
          </p:nvSpPr>
          <p:spPr bwMode="auto">
            <a:xfrm>
              <a:off x="56705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6" name="Line 166"/>
            <p:cNvSpPr>
              <a:spLocks noChangeShapeType="1"/>
            </p:cNvSpPr>
            <p:nvPr/>
          </p:nvSpPr>
          <p:spPr bwMode="auto">
            <a:xfrm>
              <a:off x="57007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7" name="Line 167"/>
            <p:cNvSpPr>
              <a:spLocks noChangeShapeType="1"/>
            </p:cNvSpPr>
            <p:nvPr/>
          </p:nvSpPr>
          <p:spPr bwMode="auto">
            <a:xfrm>
              <a:off x="57721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8" name="Line 168"/>
            <p:cNvSpPr>
              <a:spLocks noChangeShapeType="1"/>
            </p:cNvSpPr>
            <p:nvPr/>
          </p:nvSpPr>
          <p:spPr bwMode="auto">
            <a:xfrm>
              <a:off x="58007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69" name="Line 169"/>
            <p:cNvSpPr>
              <a:spLocks noChangeShapeType="1"/>
            </p:cNvSpPr>
            <p:nvPr/>
          </p:nvSpPr>
          <p:spPr bwMode="auto">
            <a:xfrm>
              <a:off x="58372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0" name="Line 170"/>
            <p:cNvSpPr>
              <a:spLocks noChangeShapeType="1"/>
            </p:cNvSpPr>
            <p:nvPr/>
          </p:nvSpPr>
          <p:spPr bwMode="auto">
            <a:xfrm>
              <a:off x="59023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1" name="Line 171"/>
            <p:cNvSpPr>
              <a:spLocks noChangeShapeType="1"/>
            </p:cNvSpPr>
            <p:nvPr/>
          </p:nvSpPr>
          <p:spPr bwMode="auto">
            <a:xfrm>
              <a:off x="59372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2" name="Line 172"/>
            <p:cNvSpPr>
              <a:spLocks noChangeShapeType="1"/>
            </p:cNvSpPr>
            <p:nvPr/>
          </p:nvSpPr>
          <p:spPr bwMode="auto">
            <a:xfrm>
              <a:off x="59674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3" name="Line 173"/>
            <p:cNvSpPr>
              <a:spLocks noChangeShapeType="1"/>
            </p:cNvSpPr>
            <p:nvPr/>
          </p:nvSpPr>
          <p:spPr bwMode="auto">
            <a:xfrm>
              <a:off x="60372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4" name="Line 174"/>
            <p:cNvSpPr>
              <a:spLocks noChangeShapeType="1"/>
            </p:cNvSpPr>
            <p:nvPr/>
          </p:nvSpPr>
          <p:spPr bwMode="auto">
            <a:xfrm>
              <a:off x="60674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5" name="Line 175"/>
            <p:cNvSpPr>
              <a:spLocks noChangeShapeType="1"/>
            </p:cNvSpPr>
            <p:nvPr/>
          </p:nvSpPr>
          <p:spPr bwMode="auto">
            <a:xfrm>
              <a:off x="61023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6" name="Line 176"/>
            <p:cNvSpPr>
              <a:spLocks noChangeShapeType="1"/>
            </p:cNvSpPr>
            <p:nvPr/>
          </p:nvSpPr>
          <p:spPr bwMode="auto">
            <a:xfrm>
              <a:off x="61674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7" name="Line 177"/>
            <p:cNvSpPr>
              <a:spLocks noChangeShapeType="1"/>
            </p:cNvSpPr>
            <p:nvPr/>
          </p:nvSpPr>
          <p:spPr bwMode="auto">
            <a:xfrm>
              <a:off x="62039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8" name="Line 178"/>
            <p:cNvSpPr>
              <a:spLocks noChangeShapeType="1"/>
            </p:cNvSpPr>
            <p:nvPr/>
          </p:nvSpPr>
          <p:spPr bwMode="auto">
            <a:xfrm>
              <a:off x="62388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79" name="Line 179"/>
            <p:cNvSpPr>
              <a:spLocks noChangeShapeType="1"/>
            </p:cNvSpPr>
            <p:nvPr/>
          </p:nvSpPr>
          <p:spPr bwMode="auto">
            <a:xfrm>
              <a:off x="63039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0" name="Line 180"/>
            <p:cNvSpPr>
              <a:spLocks noChangeShapeType="1"/>
            </p:cNvSpPr>
            <p:nvPr/>
          </p:nvSpPr>
          <p:spPr bwMode="auto">
            <a:xfrm>
              <a:off x="63388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1" name="Line 181"/>
            <p:cNvSpPr>
              <a:spLocks noChangeShapeType="1"/>
            </p:cNvSpPr>
            <p:nvPr/>
          </p:nvSpPr>
          <p:spPr bwMode="auto">
            <a:xfrm>
              <a:off x="63690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2" name="Line 182"/>
            <p:cNvSpPr>
              <a:spLocks noChangeShapeType="1"/>
            </p:cNvSpPr>
            <p:nvPr/>
          </p:nvSpPr>
          <p:spPr bwMode="auto">
            <a:xfrm>
              <a:off x="64341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3" name="Line 183"/>
            <p:cNvSpPr>
              <a:spLocks noChangeShapeType="1"/>
            </p:cNvSpPr>
            <p:nvPr/>
          </p:nvSpPr>
          <p:spPr bwMode="auto">
            <a:xfrm>
              <a:off x="64690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4" name="Line 184"/>
            <p:cNvSpPr>
              <a:spLocks noChangeShapeType="1"/>
            </p:cNvSpPr>
            <p:nvPr/>
          </p:nvSpPr>
          <p:spPr bwMode="auto">
            <a:xfrm>
              <a:off x="65055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5" name="Line 185"/>
            <p:cNvSpPr>
              <a:spLocks noChangeShapeType="1"/>
            </p:cNvSpPr>
            <p:nvPr/>
          </p:nvSpPr>
          <p:spPr bwMode="auto">
            <a:xfrm>
              <a:off x="65706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6" name="Line 186"/>
            <p:cNvSpPr>
              <a:spLocks noChangeShapeType="1"/>
            </p:cNvSpPr>
            <p:nvPr/>
          </p:nvSpPr>
          <p:spPr bwMode="auto">
            <a:xfrm>
              <a:off x="66055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7" name="Line 187"/>
            <p:cNvSpPr>
              <a:spLocks noChangeShapeType="1"/>
            </p:cNvSpPr>
            <p:nvPr/>
          </p:nvSpPr>
          <p:spPr bwMode="auto">
            <a:xfrm>
              <a:off x="66357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8" name="Line 188"/>
            <p:cNvSpPr>
              <a:spLocks noChangeShapeType="1"/>
            </p:cNvSpPr>
            <p:nvPr/>
          </p:nvSpPr>
          <p:spPr bwMode="auto">
            <a:xfrm>
              <a:off x="67056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89" name="Line 189"/>
            <p:cNvSpPr>
              <a:spLocks noChangeShapeType="1"/>
            </p:cNvSpPr>
            <p:nvPr/>
          </p:nvSpPr>
          <p:spPr bwMode="auto">
            <a:xfrm>
              <a:off x="67357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0" name="Line 190"/>
            <p:cNvSpPr>
              <a:spLocks noChangeShapeType="1"/>
            </p:cNvSpPr>
            <p:nvPr/>
          </p:nvSpPr>
          <p:spPr bwMode="auto">
            <a:xfrm>
              <a:off x="67706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1" name="Line 191"/>
            <p:cNvSpPr>
              <a:spLocks noChangeShapeType="1"/>
            </p:cNvSpPr>
            <p:nvPr/>
          </p:nvSpPr>
          <p:spPr bwMode="auto">
            <a:xfrm>
              <a:off x="68357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2" name="Line 192"/>
            <p:cNvSpPr>
              <a:spLocks noChangeShapeType="1"/>
            </p:cNvSpPr>
            <p:nvPr/>
          </p:nvSpPr>
          <p:spPr bwMode="auto">
            <a:xfrm>
              <a:off x="68722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3" name="Line 193"/>
            <p:cNvSpPr>
              <a:spLocks noChangeShapeType="1"/>
            </p:cNvSpPr>
            <p:nvPr/>
          </p:nvSpPr>
          <p:spPr bwMode="auto">
            <a:xfrm>
              <a:off x="69008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4" name="Line 194"/>
            <p:cNvSpPr>
              <a:spLocks noChangeShapeType="1"/>
            </p:cNvSpPr>
            <p:nvPr/>
          </p:nvSpPr>
          <p:spPr bwMode="auto">
            <a:xfrm>
              <a:off x="69723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5" name="Line 195"/>
            <p:cNvSpPr>
              <a:spLocks noChangeShapeType="1"/>
            </p:cNvSpPr>
            <p:nvPr/>
          </p:nvSpPr>
          <p:spPr bwMode="auto">
            <a:xfrm>
              <a:off x="700246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6" name="Line 196"/>
            <p:cNvSpPr>
              <a:spLocks noChangeShapeType="1"/>
            </p:cNvSpPr>
            <p:nvPr/>
          </p:nvSpPr>
          <p:spPr bwMode="auto">
            <a:xfrm>
              <a:off x="70373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7" name="Line 197"/>
            <p:cNvSpPr>
              <a:spLocks noChangeShapeType="1"/>
            </p:cNvSpPr>
            <p:nvPr/>
          </p:nvSpPr>
          <p:spPr bwMode="auto">
            <a:xfrm>
              <a:off x="710247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8" name="Line 198"/>
            <p:cNvSpPr>
              <a:spLocks noChangeShapeType="1"/>
            </p:cNvSpPr>
            <p:nvPr/>
          </p:nvSpPr>
          <p:spPr bwMode="auto">
            <a:xfrm>
              <a:off x="71374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99" name="Line 199"/>
            <p:cNvSpPr>
              <a:spLocks noChangeShapeType="1"/>
            </p:cNvSpPr>
            <p:nvPr/>
          </p:nvSpPr>
          <p:spPr bwMode="auto">
            <a:xfrm>
              <a:off x="7173912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0" name="Line 200"/>
            <p:cNvSpPr>
              <a:spLocks noChangeShapeType="1"/>
            </p:cNvSpPr>
            <p:nvPr/>
          </p:nvSpPr>
          <p:spPr bwMode="auto">
            <a:xfrm>
              <a:off x="72390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1" name="Line 201"/>
            <p:cNvSpPr>
              <a:spLocks noChangeShapeType="1"/>
            </p:cNvSpPr>
            <p:nvPr/>
          </p:nvSpPr>
          <p:spPr bwMode="auto">
            <a:xfrm>
              <a:off x="72739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2" name="Line 202"/>
            <p:cNvSpPr>
              <a:spLocks noChangeShapeType="1"/>
            </p:cNvSpPr>
            <p:nvPr/>
          </p:nvSpPr>
          <p:spPr bwMode="auto">
            <a:xfrm>
              <a:off x="730408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3" name="Line 203"/>
            <p:cNvSpPr>
              <a:spLocks noChangeShapeType="1"/>
            </p:cNvSpPr>
            <p:nvPr/>
          </p:nvSpPr>
          <p:spPr bwMode="auto">
            <a:xfrm>
              <a:off x="7373937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4" name="Line 204"/>
            <p:cNvSpPr>
              <a:spLocks noChangeShapeType="1"/>
            </p:cNvSpPr>
            <p:nvPr/>
          </p:nvSpPr>
          <p:spPr bwMode="auto">
            <a:xfrm>
              <a:off x="74041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05" name="Line 205"/>
            <p:cNvSpPr>
              <a:spLocks noChangeShapeType="1"/>
            </p:cNvSpPr>
            <p:nvPr/>
          </p:nvSpPr>
          <p:spPr bwMode="auto">
            <a:xfrm>
              <a:off x="74390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3" name="Line 207"/>
            <p:cNvSpPr>
              <a:spLocks noChangeShapeType="1"/>
            </p:cNvSpPr>
            <p:nvPr/>
          </p:nvSpPr>
          <p:spPr bwMode="auto">
            <a:xfrm>
              <a:off x="7504113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4" name="Line 208"/>
            <p:cNvSpPr>
              <a:spLocks noChangeShapeType="1"/>
            </p:cNvSpPr>
            <p:nvPr/>
          </p:nvSpPr>
          <p:spPr bwMode="auto">
            <a:xfrm>
              <a:off x="75406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5" name="Line 209"/>
            <p:cNvSpPr>
              <a:spLocks noChangeShapeType="1"/>
            </p:cNvSpPr>
            <p:nvPr/>
          </p:nvSpPr>
          <p:spPr bwMode="auto">
            <a:xfrm>
              <a:off x="756920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6" name="Line 210"/>
            <p:cNvSpPr>
              <a:spLocks noChangeShapeType="1"/>
            </p:cNvSpPr>
            <p:nvPr/>
          </p:nvSpPr>
          <p:spPr bwMode="auto">
            <a:xfrm>
              <a:off x="7640638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7" name="Line 211"/>
            <p:cNvSpPr>
              <a:spLocks noChangeShapeType="1"/>
            </p:cNvSpPr>
            <p:nvPr/>
          </p:nvSpPr>
          <p:spPr bwMode="auto">
            <a:xfrm>
              <a:off x="7669213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8" name="Line 212"/>
            <p:cNvSpPr>
              <a:spLocks noChangeShapeType="1"/>
            </p:cNvSpPr>
            <p:nvPr/>
          </p:nvSpPr>
          <p:spPr bwMode="auto">
            <a:xfrm>
              <a:off x="7705725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9" name="Line 213"/>
            <p:cNvSpPr>
              <a:spLocks noChangeShapeType="1"/>
            </p:cNvSpPr>
            <p:nvPr/>
          </p:nvSpPr>
          <p:spPr bwMode="auto">
            <a:xfrm>
              <a:off x="7770813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0" name="Line 214"/>
            <p:cNvSpPr>
              <a:spLocks noChangeShapeType="1"/>
            </p:cNvSpPr>
            <p:nvPr/>
          </p:nvSpPr>
          <p:spPr bwMode="auto">
            <a:xfrm>
              <a:off x="7805738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1" name="Line 215"/>
            <p:cNvSpPr>
              <a:spLocks noChangeShapeType="1"/>
            </p:cNvSpPr>
            <p:nvPr/>
          </p:nvSpPr>
          <p:spPr bwMode="auto">
            <a:xfrm>
              <a:off x="7840663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2" name="Line 216"/>
            <p:cNvSpPr>
              <a:spLocks noChangeShapeType="1"/>
            </p:cNvSpPr>
            <p:nvPr/>
          </p:nvSpPr>
          <p:spPr bwMode="auto">
            <a:xfrm>
              <a:off x="7905750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3" name="Line 217"/>
            <p:cNvSpPr>
              <a:spLocks noChangeShapeType="1"/>
            </p:cNvSpPr>
            <p:nvPr/>
          </p:nvSpPr>
          <p:spPr bwMode="auto">
            <a:xfrm>
              <a:off x="7935913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4" name="Line 218"/>
            <p:cNvSpPr>
              <a:spLocks noChangeShapeType="1"/>
            </p:cNvSpPr>
            <p:nvPr/>
          </p:nvSpPr>
          <p:spPr bwMode="auto">
            <a:xfrm>
              <a:off x="7970838" y="6376988"/>
              <a:ext cx="0" cy="238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5" name="Line 219"/>
            <p:cNvSpPr>
              <a:spLocks noChangeShapeType="1"/>
            </p:cNvSpPr>
            <p:nvPr/>
          </p:nvSpPr>
          <p:spPr bwMode="auto">
            <a:xfrm>
              <a:off x="1330325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6" name="Rectangle 220"/>
            <p:cNvSpPr>
              <a:spLocks noChangeArrowheads="1"/>
            </p:cNvSpPr>
            <p:nvPr/>
          </p:nvSpPr>
          <p:spPr bwMode="auto">
            <a:xfrm>
              <a:off x="1230313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500</a:t>
              </a:r>
            </a:p>
          </p:txBody>
        </p:sp>
        <p:sp>
          <p:nvSpPr>
            <p:cNvPr id="27" name="Line 221"/>
            <p:cNvSpPr>
              <a:spLocks noChangeShapeType="1"/>
            </p:cNvSpPr>
            <p:nvPr/>
          </p:nvSpPr>
          <p:spPr bwMode="auto">
            <a:xfrm>
              <a:off x="1998663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28" name="Rectangle 222"/>
            <p:cNvSpPr>
              <a:spLocks noChangeArrowheads="1"/>
            </p:cNvSpPr>
            <p:nvPr/>
          </p:nvSpPr>
          <p:spPr bwMode="auto">
            <a:xfrm>
              <a:off x="1898650" y="6454776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600</a:t>
              </a:r>
            </a:p>
          </p:txBody>
        </p:sp>
        <p:sp>
          <p:nvSpPr>
            <p:cNvPr id="29" name="Line 223"/>
            <p:cNvSpPr>
              <a:spLocks noChangeShapeType="1"/>
            </p:cNvSpPr>
            <p:nvPr/>
          </p:nvSpPr>
          <p:spPr bwMode="auto">
            <a:xfrm>
              <a:off x="2667000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30" name="Rectangle 224"/>
            <p:cNvSpPr>
              <a:spLocks noChangeArrowheads="1"/>
            </p:cNvSpPr>
            <p:nvPr/>
          </p:nvSpPr>
          <p:spPr bwMode="auto">
            <a:xfrm>
              <a:off x="2566988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700</a:t>
              </a:r>
            </a:p>
          </p:txBody>
        </p:sp>
        <p:sp>
          <p:nvSpPr>
            <p:cNvPr id="31" name="Line 225"/>
            <p:cNvSpPr>
              <a:spLocks noChangeShapeType="1"/>
            </p:cNvSpPr>
            <p:nvPr/>
          </p:nvSpPr>
          <p:spPr bwMode="auto">
            <a:xfrm>
              <a:off x="3335338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24" name="Rectangle 226"/>
            <p:cNvSpPr>
              <a:spLocks noChangeArrowheads="1"/>
            </p:cNvSpPr>
            <p:nvPr/>
          </p:nvSpPr>
          <p:spPr bwMode="auto">
            <a:xfrm>
              <a:off x="3235325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800</a:t>
              </a:r>
            </a:p>
          </p:txBody>
        </p:sp>
        <p:sp>
          <p:nvSpPr>
            <p:cNvPr id="1025" name="Line 227"/>
            <p:cNvSpPr>
              <a:spLocks noChangeShapeType="1"/>
            </p:cNvSpPr>
            <p:nvPr/>
          </p:nvSpPr>
          <p:spPr bwMode="auto">
            <a:xfrm>
              <a:off x="3997325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27" name="Rectangle 228"/>
            <p:cNvSpPr>
              <a:spLocks noChangeArrowheads="1"/>
            </p:cNvSpPr>
            <p:nvPr/>
          </p:nvSpPr>
          <p:spPr bwMode="auto">
            <a:xfrm>
              <a:off x="3897313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900</a:t>
              </a:r>
            </a:p>
          </p:txBody>
        </p:sp>
        <p:sp>
          <p:nvSpPr>
            <p:cNvPr id="1028" name="Line 229"/>
            <p:cNvSpPr>
              <a:spLocks noChangeShapeType="1"/>
            </p:cNvSpPr>
            <p:nvPr/>
          </p:nvSpPr>
          <p:spPr bwMode="auto">
            <a:xfrm>
              <a:off x="4665663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29" name="Rectangle 230"/>
            <p:cNvSpPr>
              <a:spLocks noChangeArrowheads="1"/>
            </p:cNvSpPr>
            <p:nvPr/>
          </p:nvSpPr>
          <p:spPr bwMode="auto">
            <a:xfrm>
              <a:off x="4541838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1000</a:t>
              </a:r>
            </a:p>
          </p:txBody>
        </p:sp>
        <p:sp>
          <p:nvSpPr>
            <p:cNvPr id="1030" name="Line 231"/>
            <p:cNvSpPr>
              <a:spLocks noChangeShapeType="1"/>
            </p:cNvSpPr>
            <p:nvPr/>
          </p:nvSpPr>
          <p:spPr bwMode="auto">
            <a:xfrm>
              <a:off x="5334000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31" name="Rectangle 232"/>
            <p:cNvSpPr>
              <a:spLocks noChangeArrowheads="1"/>
            </p:cNvSpPr>
            <p:nvPr/>
          </p:nvSpPr>
          <p:spPr bwMode="auto">
            <a:xfrm>
              <a:off x="5210175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1100</a:t>
              </a:r>
            </a:p>
          </p:txBody>
        </p:sp>
        <p:sp>
          <p:nvSpPr>
            <p:cNvPr id="1032" name="Line 233"/>
            <p:cNvSpPr>
              <a:spLocks noChangeShapeType="1"/>
            </p:cNvSpPr>
            <p:nvPr/>
          </p:nvSpPr>
          <p:spPr bwMode="auto">
            <a:xfrm>
              <a:off x="6002338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33" name="Rectangle 234"/>
            <p:cNvSpPr>
              <a:spLocks noChangeArrowheads="1"/>
            </p:cNvSpPr>
            <p:nvPr/>
          </p:nvSpPr>
          <p:spPr bwMode="auto">
            <a:xfrm>
              <a:off x="5878513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1200</a:t>
              </a:r>
            </a:p>
          </p:txBody>
        </p:sp>
        <p:sp>
          <p:nvSpPr>
            <p:cNvPr id="1034" name="Line 235"/>
            <p:cNvSpPr>
              <a:spLocks noChangeShapeType="1"/>
            </p:cNvSpPr>
            <p:nvPr/>
          </p:nvSpPr>
          <p:spPr bwMode="auto">
            <a:xfrm>
              <a:off x="6670675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35" name="Rectangle 236"/>
            <p:cNvSpPr>
              <a:spLocks noChangeArrowheads="1"/>
            </p:cNvSpPr>
            <p:nvPr/>
          </p:nvSpPr>
          <p:spPr bwMode="auto">
            <a:xfrm>
              <a:off x="6546850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1300</a:t>
              </a:r>
            </a:p>
          </p:txBody>
        </p:sp>
        <p:sp>
          <p:nvSpPr>
            <p:cNvPr id="1036" name="Line 237"/>
            <p:cNvSpPr>
              <a:spLocks noChangeShapeType="1"/>
            </p:cNvSpPr>
            <p:nvPr/>
          </p:nvSpPr>
          <p:spPr bwMode="auto">
            <a:xfrm>
              <a:off x="7339013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37" name="Rectangle 238"/>
            <p:cNvSpPr>
              <a:spLocks noChangeArrowheads="1"/>
            </p:cNvSpPr>
            <p:nvPr/>
          </p:nvSpPr>
          <p:spPr bwMode="auto">
            <a:xfrm>
              <a:off x="7215188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1400</a:t>
              </a:r>
            </a:p>
          </p:txBody>
        </p:sp>
        <p:sp>
          <p:nvSpPr>
            <p:cNvPr id="1038" name="Line 239"/>
            <p:cNvSpPr>
              <a:spLocks noChangeShapeType="1"/>
            </p:cNvSpPr>
            <p:nvPr/>
          </p:nvSpPr>
          <p:spPr bwMode="auto">
            <a:xfrm>
              <a:off x="8007350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039" name="Rectangle 240"/>
            <p:cNvSpPr>
              <a:spLocks noChangeArrowheads="1"/>
            </p:cNvSpPr>
            <p:nvPr/>
          </p:nvSpPr>
          <p:spPr bwMode="auto">
            <a:xfrm>
              <a:off x="7883525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400" dirty="0">
                  <a:solidFill>
                    <a:srgbClr val="000000"/>
                  </a:solidFill>
                  <a:latin typeface="+mj-lt"/>
                </a:rPr>
                <a:t>1500</a:t>
              </a:r>
            </a:p>
          </p:txBody>
        </p:sp>
        <p:sp>
          <p:nvSpPr>
            <p:cNvPr id="1040" name="Rectangle 241"/>
            <p:cNvSpPr>
              <a:spLocks noChangeArrowheads="1"/>
            </p:cNvSpPr>
            <p:nvPr/>
          </p:nvSpPr>
          <p:spPr bwMode="auto">
            <a:xfrm>
              <a:off x="4410075" y="6669940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41" name="Line 242"/>
            <p:cNvSpPr>
              <a:spLocks noChangeShapeType="1"/>
            </p:cNvSpPr>
            <p:nvPr/>
          </p:nvSpPr>
          <p:spPr bwMode="auto">
            <a:xfrm flipV="1">
              <a:off x="1000125" y="700088"/>
              <a:ext cx="0" cy="5668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2" name="Line 323"/>
            <p:cNvSpPr>
              <a:spLocks noChangeShapeType="1"/>
            </p:cNvSpPr>
            <p:nvPr/>
          </p:nvSpPr>
          <p:spPr bwMode="auto">
            <a:xfrm flipH="1">
              <a:off x="939800" y="6369051"/>
              <a:ext cx="603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Calibri (Headings)"/>
              </a:endParaRPr>
            </a:p>
          </p:txBody>
        </p:sp>
        <p:sp>
          <p:nvSpPr>
            <p:cNvPr id="1123" name="Rectangle 324"/>
            <p:cNvSpPr>
              <a:spLocks noChangeArrowheads="1"/>
            </p:cNvSpPr>
            <p:nvPr/>
          </p:nvSpPr>
          <p:spPr bwMode="auto">
            <a:xfrm>
              <a:off x="827584" y="6281172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42" name="Line 343"/>
            <p:cNvSpPr>
              <a:spLocks noChangeShapeType="1"/>
            </p:cNvSpPr>
            <p:nvPr/>
          </p:nvSpPr>
          <p:spPr bwMode="auto">
            <a:xfrm flipH="1">
              <a:off x="939800" y="3538538"/>
              <a:ext cx="603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43" name="Rectangle 344"/>
            <p:cNvSpPr>
              <a:spLocks noChangeArrowheads="1"/>
            </p:cNvSpPr>
            <p:nvPr/>
          </p:nvSpPr>
          <p:spPr bwMode="auto">
            <a:xfrm>
              <a:off x="700820" y="3429000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2" name="Line 363"/>
            <p:cNvSpPr>
              <a:spLocks noChangeShapeType="1"/>
            </p:cNvSpPr>
            <p:nvPr/>
          </p:nvSpPr>
          <p:spPr bwMode="auto">
            <a:xfrm flipH="1">
              <a:off x="939800" y="700088"/>
              <a:ext cx="6032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63" name="Rectangle 364"/>
            <p:cNvSpPr>
              <a:spLocks noChangeArrowheads="1"/>
            </p:cNvSpPr>
            <p:nvPr/>
          </p:nvSpPr>
          <p:spPr bwMode="auto">
            <a:xfrm>
              <a:off x="625478" y="62068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4" name="Rectangle 365"/>
            <p:cNvSpPr>
              <a:spLocks noChangeArrowheads="1"/>
            </p:cNvSpPr>
            <p:nvPr/>
          </p:nvSpPr>
          <p:spPr bwMode="auto">
            <a:xfrm rot="16200000">
              <a:off x="-222258" y="3422879"/>
              <a:ext cx="14521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65" name="Freeform 366"/>
            <p:cNvSpPr>
              <a:spLocks/>
            </p:cNvSpPr>
            <p:nvPr/>
          </p:nvSpPr>
          <p:spPr bwMode="auto">
            <a:xfrm>
              <a:off x="1000125" y="700088"/>
              <a:ext cx="7018337" cy="5668963"/>
            </a:xfrm>
            <a:custGeom>
              <a:avLst/>
              <a:gdLst>
                <a:gd name="T0" fmla="*/ 16 w 1187"/>
                <a:gd name="T1" fmla="*/ 727 h 727"/>
                <a:gd name="T2" fmla="*/ 33 w 1187"/>
                <a:gd name="T3" fmla="*/ 727 h 727"/>
                <a:gd name="T4" fmla="*/ 50 w 1187"/>
                <a:gd name="T5" fmla="*/ 727 h 727"/>
                <a:gd name="T6" fmla="*/ 67 w 1187"/>
                <a:gd name="T7" fmla="*/ 727 h 727"/>
                <a:gd name="T8" fmla="*/ 84 w 1187"/>
                <a:gd name="T9" fmla="*/ 722 h 727"/>
                <a:gd name="T10" fmla="*/ 101 w 1187"/>
                <a:gd name="T11" fmla="*/ 726 h 727"/>
                <a:gd name="T12" fmla="*/ 118 w 1187"/>
                <a:gd name="T13" fmla="*/ 727 h 727"/>
                <a:gd name="T14" fmla="*/ 135 w 1187"/>
                <a:gd name="T15" fmla="*/ 727 h 727"/>
                <a:gd name="T16" fmla="*/ 152 w 1187"/>
                <a:gd name="T17" fmla="*/ 727 h 727"/>
                <a:gd name="T18" fmla="*/ 169 w 1187"/>
                <a:gd name="T19" fmla="*/ 727 h 727"/>
                <a:gd name="T20" fmla="*/ 186 w 1187"/>
                <a:gd name="T21" fmla="*/ 727 h 727"/>
                <a:gd name="T22" fmla="*/ 203 w 1187"/>
                <a:gd name="T23" fmla="*/ 727 h 727"/>
                <a:gd name="T24" fmla="*/ 220 w 1187"/>
                <a:gd name="T25" fmla="*/ 727 h 727"/>
                <a:gd name="T26" fmla="*/ 237 w 1187"/>
                <a:gd name="T27" fmla="*/ 727 h 727"/>
                <a:gd name="T28" fmla="*/ 254 w 1187"/>
                <a:gd name="T29" fmla="*/ 727 h 727"/>
                <a:gd name="T30" fmla="*/ 271 w 1187"/>
                <a:gd name="T31" fmla="*/ 727 h 727"/>
                <a:gd name="T32" fmla="*/ 288 w 1187"/>
                <a:gd name="T33" fmla="*/ 727 h 727"/>
                <a:gd name="T34" fmla="*/ 305 w 1187"/>
                <a:gd name="T35" fmla="*/ 727 h 727"/>
                <a:gd name="T36" fmla="*/ 322 w 1187"/>
                <a:gd name="T37" fmla="*/ 727 h 727"/>
                <a:gd name="T38" fmla="*/ 339 w 1187"/>
                <a:gd name="T39" fmla="*/ 727 h 727"/>
                <a:gd name="T40" fmla="*/ 356 w 1187"/>
                <a:gd name="T41" fmla="*/ 727 h 727"/>
                <a:gd name="T42" fmla="*/ 373 w 1187"/>
                <a:gd name="T43" fmla="*/ 727 h 727"/>
                <a:gd name="T44" fmla="*/ 390 w 1187"/>
                <a:gd name="T45" fmla="*/ 727 h 727"/>
                <a:gd name="T46" fmla="*/ 407 w 1187"/>
                <a:gd name="T47" fmla="*/ 727 h 727"/>
                <a:gd name="T48" fmla="*/ 424 w 1187"/>
                <a:gd name="T49" fmla="*/ 727 h 727"/>
                <a:gd name="T50" fmla="*/ 441 w 1187"/>
                <a:gd name="T51" fmla="*/ 727 h 727"/>
                <a:gd name="T52" fmla="*/ 458 w 1187"/>
                <a:gd name="T53" fmla="*/ 727 h 727"/>
                <a:gd name="T54" fmla="*/ 475 w 1187"/>
                <a:gd name="T55" fmla="*/ 727 h 727"/>
                <a:gd name="T56" fmla="*/ 492 w 1187"/>
                <a:gd name="T57" fmla="*/ 727 h 727"/>
                <a:gd name="T58" fmla="*/ 509 w 1187"/>
                <a:gd name="T59" fmla="*/ 727 h 727"/>
                <a:gd name="T60" fmla="*/ 526 w 1187"/>
                <a:gd name="T61" fmla="*/ 727 h 727"/>
                <a:gd name="T62" fmla="*/ 543 w 1187"/>
                <a:gd name="T63" fmla="*/ 727 h 727"/>
                <a:gd name="T64" fmla="*/ 560 w 1187"/>
                <a:gd name="T65" fmla="*/ 727 h 727"/>
                <a:gd name="T66" fmla="*/ 577 w 1187"/>
                <a:gd name="T67" fmla="*/ 727 h 727"/>
                <a:gd name="T68" fmla="*/ 594 w 1187"/>
                <a:gd name="T69" fmla="*/ 727 h 727"/>
                <a:gd name="T70" fmla="*/ 611 w 1187"/>
                <a:gd name="T71" fmla="*/ 727 h 727"/>
                <a:gd name="T72" fmla="*/ 628 w 1187"/>
                <a:gd name="T73" fmla="*/ 727 h 727"/>
                <a:gd name="T74" fmla="*/ 647 w 1187"/>
                <a:gd name="T75" fmla="*/ 727 h 727"/>
                <a:gd name="T76" fmla="*/ 664 w 1187"/>
                <a:gd name="T77" fmla="*/ 727 h 727"/>
                <a:gd name="T78" fmla="*/ 684 w 1187"/>
                <a:gd name="T79" fmla="*/ 727 h 727"/>
                <a:gd name="T80" fmla="*/ 703 w 1187"/>
                <a:gd name="T81" fmla="*/ 727 h 727"/>
                <a:gd name="T82" fmla="*/ 721 w 1187"/>
                <a:gd name="T83" fmla="*/ 727 h 727"/>
                <a:gd name="T84" fmla="*/ 742 w 1187"/>
                <a:gd name="T85" fmla="*/ 727 h 727"/>
                <a:gd name="T86" fmla="*/ 762 w 1187"/>
                <a:gd name="T87" fmla="*/ 727 h 727"/>
                <a:gd name="T88" fmla="*/ 786 w 1187"/>
                <a:gd name="T89" fmla="*/ 727 h 727"/>
                <a:gd name="T90" fmla="*/ 808 w 1187"/>
                <a:gd name="T91" fmla="*/ 727 h 727"/>
                <a:gd name="T92" fmla="*/ 827 w 1187"/>
                <a:gd name="T93" fmla="*/ 727 h 727"/>
                <a:gd name="T94" fmla="*/ 844 w 1187"/>
                <a:gd name="T95" fmla="*/ 721 h 727"/>
                <a:gd name="T96" fmla="*/ 861 w 1187"/>
                <a:gd name="T97" fmla="*/ 727 h 727"/>
                <a:gd name="T98" fmla="*/ 879 w 1187"/>
                <a:gd name="T99" fmla="*/ 727 h 727"/>
                <a:gd name="T100" fmla="*/ 897 w 1187"/>
                <a:gd name="T101" fmla="*/ 727 h 727"/>
                <a:gd name="T102" fmla="*/ 914 w 1187"/>
                <a:gd name="T103" fmla="*/ 724 h 727"/>
                <a:gd name="T104" fmla="*/ 932 w 1187"/>
                <a:gd name="T105" fmla="*/ 727 h 727"/>
                <a:gd name="T106" fmla="*/ 950 w 1187"/>
                <a:gd name="T107" fmla="*/ 727 h 727"/>
                <a:gd name="T108" fmla="*/ 974 w 1187"/>
                <a:gd name="T109" fmla="*/ 727 h 727"/>
                <a:gd name="T110" fmla="*/ 994 w 1187"/>
                <a:gd name="T111" fmla="*/ 727 h 727"/>
                <a:gd name="T112" fmla="*/ 1011 w 1187"/>
                <a:gd name="T113" fmla="*/ 727 h 727"/>
                <a:gd name="T114" fmla="*/ 1033 w 1187"/>
                <a:gd name="T115" fmla="*/ 727 h 727"/>
                <a:gd name="T116" fmla="*/ 1070 w 1187"/>
                <a:gd name="T117" fmla="*/ 727 h 727"/>
                <a:gd name="T118" fmla="*/ 1097 w 1187"/>
                <a:gd name="T119" fmla="*/ 727 h 727"/>
                <a:gd name="T120" fmla="*/ 1138 w 1187"/>
                <a:gd name="T121" fmla="*/ 727 h 727"/>
                <a:gd name="T122" fmla="*/ 1167 w 1187"/>
                <a:gd name="T123" fmla="*/ 727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7" h="727">
                  <a:moveTo>
                    <a:pt x="0" y="726"/>
                  </a:moveTo>
                  <a:lnTo>
                    <a:pt x="0" y="727"/>
                  </a:lnTo>
                  <a:lnTo>
                    <a:pt x="1" y="725"/>
                  </a:lnTo>
                  <a:lnTo>
                    <a:pt x="1" y="727"/>
                  </a:lnTo>
                  <a:lnTo>
                    <a:pt x="2" y="724"/>
                  </a:lnTo>
                  <a:lnTo>
                    <a:pt x="2" y="727"/>
                  </a:lnTo>
                  <a:lnTo>
                    <a:pt x="3" y="718"/>
                  </a:lnTo>
                  <a:lnTo>
                    <a:pt x="3" y="727"/>
                  </a:lnTo>
                  <a:lnTo>
                    <a:pt x="4" y="725"/>
                  </a:lnTo>
                  <a:lnTo>
                    <a:pt x="4" y="727"/>
                  </a:lnTo>
                  <a:lnTo>
                    <a:pt x="5" y="727"/>
                  </a:lnTo>
                  <a:lnTo>
                    <a:pt x="5" y="724"/>
                  </a:lnTo>
                  <a:lnTo>
                    <a:pt x="6" y="723"/>
                  </a:lnTo>
                  <a:lnTo>
                    <a:pt x="6" y="727"/>
                  </a:lnTo>
                  <a:lnTo>
                    <a:pt x="7" y="723"/>
                  </a:lnTo>
                  <a:lnTo>
                    <a:pt x="7" y="727"/>
                  </a:lnTo>
                  <a:lnTo>
                    <a:pt x="8" y="726"/>
                  </a:lnTo>
                  <a:lnTo>
                    <a:pt x="8" y="727"/>
                  </a:lnTo>
                  <a:lnTo>
                    <a:pt x="9" y="726"/>
                  </a:lnTo>
                  <a:lnTo>
                    <a:pt x="9" y="727"/>
                  </a:lnTo>
                  <a:lnTo>
                    <a:pt x="10" y="726"/>
                  </a:lnTo>
                  <a:lnTo>
                    <a:pt x="10" y="727"/>
                  </a:lnTo>
                  <a:lnTo>
                    <a:pt x="11" y="722"/>
                  </a:lnTo>
                  <a:lnTo>
                    <a:pt x="11" y="727"/>
                  </a:lnTo>
                  <a:lnTo>
                    <a:pt x="12" y="726"/>
                  </a:lnTo>
                  <a:lnTo>
                    <a:pt x="12" y="727"/>
                  </a:lnTo>
                  <a:lnTo>
                    <a:pt x="13" y="673"/>
                  </a:lnTo>
                  <a:lnTo>
                    <a:pt x="13" y="727"/>
                  </a:lnTo>
                  <a:lnTo>
                    <a:pt x="14" y="713"/>
                  </a:lnTo>
                  <a:lnTo>
                    <a:pt x="14" y="727"/>
                  </a:lnTo>
                  <a:lnTo>
                    <a:pt x="15" y="727"/>
                  </a:lnTo>
                  <a:lnTo>
                    <a:pt x="15" y="719"/>
                  </a:lnTo>
                  <a:lnTo>
                    <a:pt x="16" y="726"/>
                  </a:lnTo>
                  <a:lnTo>
                    <a:pt x="16" y="727"/>
                  </a:lnTo>
                  <a:lnTo>
                    <a:pt x="17" y="725"/>
                  </a:lnTo>
                  <a:lnTo>
                    <a:pt x="17" y="727"/>
                  </a:lnTo>
                  <a:lnTo>
                    <a:pt x="18" y="727"/>
                  </a:lnTo>
                  <a:lnTo>
                    <a:pt x="18" y="727"/>
                  </a:lnTo>
                  <a:lnTo>
                    <a:pt x="19" y="725"/>
                  </a:lnTo>
                  <a:lnTo>
                    <a:pt x="19" y="727"/>
                  </a:lnTo>
                  <a:lnTo>
                    <a:pt x="20" y="724"/>
                  </a:lnTo>
                  <a:lnTo>
                    <a:pt x="20" y="727"/>
                  </a:lnTo>
                  <a:lnTo>
                    <a:pt x="21" y="723"/>
                  </a:lnTo>
                  <a:lnTo>
                    <a:pt x="21" y="727"/>
                  </a:lnTo>
                  <a:lnTo>
                    <a:pt x="22" y="726"/>
                  </a:lnTo>
                  <a:lnTo>
                    <a:pt x="22" y="727"/>
                  </a:lnTo>
                  <a:lnTo>
                    <a:pt x="23" y="727"/>
                  </a:lnTo>
                  <a:lnTo>
                    <a:pt x="23" y="727"/>
                  </a:lnTo>
                  <a:lnTo>
                    <a:pt x="24" y="725"/>
                  </a:lnTo>
                  <a:lnTo>
                    <a:pt x="24" y="727"/>
                  </a:lnTo>
                  <a:lnTo>
                    <a:pt x="25" y="727"/>
                  </a:lnTo>
                  <a:lnTo>
                    <a:pt x="25" y="727"/>
                  </a:lnTo>
                  <a:lnTo>
                    <a:pt x="26" y="727"/>
                  </a:lnTo>
                  <a:lnTo>
                    <a:pt x="26" y="727"/>
                  </a:lnTo>
                  <a:lnTo>
                    <a:pt x="27" y="727"/>
                  </a:lnTo>
                  <a:lnTo>
                    <a:pt x="27" y="723"/>
                  </a:lnTo>
                  <a:lnTo>
                    <a:pt x="28" y="726"/>
                  </a:lnTo>
                  <a:lnTo>
                    <a:pt x="28" y="727"/>
                  </a:lnTo>
                  <a:lnTo>
                    <a:pt x="29" y="721"/>
                  </a:lnTo>
                  <a:lnTo>
                    <a:pt x="29" y="727"/>
                  </a:lnTo>
                  <a:lnTo>
                    <a:pt x="30" y="724"/>
                  </a:lnTo>
                  <a:lnTo>
                    <a:pt x="30" y="727"/>
                  </a:lnTo>
                  <a:lnTo>
                    <a:pt x="31" y="713"/>
                  </a:lnTo>
                  <a:lnTo>
                    <a:pt x="31" y="727"/>
                  </a:lnTo>
                  <a:lnTo>
                    <a:pt x="32" y="727"/>
                  </a:lnTo>
                  <a:lnTo>
                    <a:pt x="32" y="726"/>
                  </a:lnTo>
                  <a:lnTo>
                    <a:pt x="33" y="725"/>
                  </a:lnTo>
                  <a:lnTo>
                    <a:pt x="33" y="727"/>
                  </a:lnTo>
                  <a:lnTo>
                    <a:pt x="34" y="719"/>
                  </a:lnTo>
                  <a:lnTo>
                    <a:pt x="34" y="727"/>
                  </a:lnTo>
                  <a:lnTo>
                    <a:pt x="35" y="725"/>
                  </a:lnTo>
                  <a:lnTo>
                    <a:pt x="35" y="727"/>
                  </a:lnTo>
                  <a:lnTo>
                    <a:pt x="36" y="727"/>
                  </a:lnTo>
                  <a:lnTo>
                    <a:pt x="36" y="726"/>
                  </a:lnTo>
                  <a:lnTo>
                    <a:pt x="37" y="722"/>
                  </a:lnTo>
                  <a:lnTo>
                    <a:pt x="37" y="727"/>
                  </a:lnTo>
                  <a:lnTo>
                    <a:pt x="38" y="727"/>
                  </a:lnTo>
                  <a:lnTo>
                    <a:pt x="38" y="727"/>
                  </a:lnTo>
                  <a:lnTo>
                    <a:pt x="39" y="727"/>
                  </a:lnTo>
                  <a:lnTo>
                    <a:pt x="39" y="722"/>
                  </a:lnTo>
                  <a:lnTo>
                    <a:pt x="40" y="727"/>
                  </a:lnTo>
                  <a:lnTo>
                    <a:pt x="40" y="727"/>
                  </a:lnTo>
                  <a:lnTo>
                    <a:pt x="41" y="722"/>
                  </a:lnTo>
                  <a:lnTo>
                    <a:pt x="41" y="727"/>
                  </a:lnTo>
                  <a:lnTo>
                    <a:pt x="42" y="724"/>
                  </a:lnTo>
                  <a:lnTo>
                    <a:pt x="42" y="727"/>
                  </a:lnTo>
                  <a:lnTo>
                    <a:pt x="43" y="727"/>
                  </a:lnTo>
                  <a:lnTo>
                    <a:pt x="43" y="727"/>
                  </a:lnTo>
                  <a:lnTo>
                    <a:pt x="44" y="715"/>
                  </a:lnTo>
                  <a:lnTo>
                    <a:pt x="44" y="727"/>
                  </a:lnTo>
                  <a:lnTo>
                    <a:pt x="45" y="724"/>
                  </a:lnTo>
                  <a:lnTo>
                    <a:pt x="45" y="727"/>
                  </a:lnTo>
                  <a:lnTo>
                    <a:pt x="46" y="727"/>
                  </a:lnTo>
                  <a:lnTo>
                    <a:pt x="46" y="718"/>
                  </a:lnTo>
                  <a:lnTo>
                    <a:pt x="47" y="721"/>
                  </a:lnTo>
                  <a:lnTo>
                    <a:pt x="47" y="727"/>
                  </a:lnTo>
                  <a:lnTo>
                    <a:pt x="48" y="727"/>
                  </a:lnTo>
                  <a:lnTo>
                    <a:pt x="48" y="726"/>
                  </a:lnTo>
                  <a:lnTo>
                    <a:pt x="49" y="727"/>
                  </a:lnTo>
                  <a:lnTo>
                    <a:pt x="49" y="727"/>
                  </a:lnTo>
                  <a:lnTo>
                    <a:pt x="50" y="726"/>
                  </a:lnTo>
                  <a:lnTo>
                    <a:pt x="50" y="727"/>
                  </a:lnTo>
                  <a:lnTo>
                    <a:pt x="51" y="720"/>
                  </a:lnTo>
                  <a:lnTo>
                    <a:pt x="51" y="727"/>
                  </a:lnTo>
                  <a:lnTo>
                    <a:pt x="52" y="725"/>
                  </a:lnTo>
                  <a:lnTo>
                    <a:pt x="52" y="727"/>
                  </a:lnTo>
                  <a:lnTo>
                    <a:pt x="53" y="725"/>
                  </a:lnTo>
                  <a:lnTo>
                    <a:pt x="53" y="727"/>
                  </a:lnTo>
                  <a:lnTo>
                    <a:pt x="54" y="727"/>
                  </a:lnTo>
                  <a:lnTo>
                    <a:pt x="54" y="727"/>
                  </a:lnTo>
                  <a:lnTo>
                    <a:pt x="55" y="723"/>
                  </a:lnTo>
                  <a:lnTo>
                    <a:pt x="55" y="727"/>
                  </a:lnTo>
                  <a:lnTo>
                    <a:pt x="56" y="718"/>
                  </a:lnTo>
                  <a:lnTo>
                    <a:pt x="56" y="727"/>
                  </a:lnTo>
                  <a:lnTo>
                    <a:pt x="57" y="727"/>
                  </a:lnTo>
                  <a:lnTo>
                    <a:pt x="57" y="724"/>
                  </a:lnTo>
                  <a:lnTo>
                    <a:pt x="58" y="727"/>
                  </a:lnTo>
                  <a:lnTo>
                    <a:pt x="58" y="727"/>
                  </a:lnTo>
                  <a:lnTo>
                    <a:pt x="59" y="717"/>
                  </a:lnTo>
                  <a:lnTo>
                    <a:pt x="59" y="727"/>
                  </a:lnTo>
                  <a:lnTo>
                    <a:pt x="60" y="724"/>
                  </a:lnTo>
                  <a:lnTo>
                    <a:pt x="60" y="727"/>
                  </a:lnTo>
                  <a:lnTo>
                    <a:pt x="61" y="724"/>
                  </a:lnTo>
                  <a:lnTo>
                    <a:pt x="61" y="727"/>
                  </a:lnTo>
                  <a:lnTo>
                    <a:pt x="62" y="725"/>
                  </a:lnTo>
                  <a:lnTo>
                    <a:pt x="62" y="727"/>
                  </a:lnTo>
                  <a:lnTo>
                    <a:pt x="63" y="726"/>
                  </a:lnTo>
                  <a:lnTo>
                    <a:pt x="63" y="727"/>
                  </a:lnTo>
                  <a:lnTo>
                    <a:pt x="64" y="725"/>
                  </a:lnTo>
                  <a:lnTo>
                    <a:pt x="64" y="727"/>
                  </a:lnTo>
                  <a:lnTo>
                    <a:pt x="65" y="723"/>
                  </a:lnTo>
                  <a:lnTo>
                    <a:pt x="65" y="727"/>
                  </a:lnTo>
                  <a:lnTo>
                    <a:pt x="66" y="727"/>
                  </a:lnTo>
                  <a:lnTo>
                    <a:pt x="66" y="727"/>
                  </a:lnTo>
                  <a:lnTo>
                    <a:pt x="67" y="727"/>
                  </a:lnTo>
                  <a:lnTo>
                    <a:pt x="67" y="727"/>
                  </a:lnTo>
                  <a:lnTo>
                    <a:pt x="68" y="727"/>
                  </a:lnTo>
                  <a:lnTo>
                    <a:pt x="68" y="727"/>
                  </a:lnTo>
                  <a:lnTo>
                    <a:pt x="69" y="725"/>
                  </a:lnTo>
                  <a:lnTo>
                    <a:pt x="69" y="727"/>
                  </a:lnTo>
                  <a:lnTo>
                    <a:pt x="70" y="727"/>
                  </a:lnTo>
                  <a:lnTo>
                    <a:pt x="70" y="725"/>
                  </a:lnTo>
                  <a:lnTo>
                    <a:pt x="71" y="726"/>
                  </a:lnTo>
                  <a:lnTo>
                    <a:pt x="71" y="727"/>
                  </a:lnTo>
                  <a:lnTo>
                    <a:pt x="72" y="727"/>
                  </a:lnTo>
                  <a:lnTo>
                    <a:pt x="72" y="727"/>
                  </a:lnTo>
                  <a:lnTo>
                    <a:pt x="73" y="726"/>
                  </a:lnTo>
                  <a:lnTo>
                    <a:pt x="73" y="727"/>
                  </a:lnTo>
                  <a:lnTo>
                    <a:pt x="74" y="727"/>
                  </a:lnTo>
                  <a:lnTo>
                    <a:pt x="74" y="727"/>
                  </a:lnTo>
                  <a:lnTo>
                    <a:pt x="75" y="725"/>
                  </a:lnTo>
                  <a:lnTo>
                    <a:pt x="75" y="727"/>
                  </a:lnTo>
                  <a:lnTo>
                    <a:pt x="76" y="727"/>
                  </a:lnTo>
                  <a:lnTo>
                    <a:pt x="76" y="727"/>
                  </a:lnTo>
                  <a:lnTo>
                    <a:pt x="77" y="725"/>
                  </a:lnTo>
                  <a:lnTo>
                    <a:pt x="77" y="727"/>
                  </a:lnTo>
                  <a:lnTo>
                    <a:pt x="78" y="686"/>
                  </a:lnTo>
                  <a:lnTo>
                    <a:pt x="78" y="727"/>
                  </a:lnTo>
                  <a:lnTo>
                    <a:pt x="79" y="718"/>
                  </a:lnTo>
                  <a:lnTo>
                    <a:pt x="79" y="727"/>
                  </a:lnTo>
                  <a:lnTo>
                    <a:pt x="80" y="722"/>
                  </a:lnTo>
                  <a:lnTo>
                    <a:pt x="80" y="727"/>
                  </a:lnTo>
                  <a:lnTo>
                    <a:pt x="81" y="725"/>
                  </a:lnTo>
                  <a:lnTo>
                    <a:pt x="81" y="727"/>
                  </a:lnTo>
                  <a:lnTo>
                    <a:pt x="82" y="727"/>
                  </a:lnTo>
                  <a:lnTo>
                    <a:pt x="82" y="726"/>
                  </a:lnTo>
                  <a:lnTo>
                    <a:pt x="83" y="727"/>
                  </a:lnTo>
                  <a:lnTo>
                    <a:pt x="83" y="727"/>
                  </a:lnTo>
                  <a:lnTo>
                    <a:pt x="84" y="727"/>
                  </a:lnTo>
                  <a:lnTo>
                    <a:pt x="84" y="722"/>
                  </a:lnTo>
                  <a:lnTo>
                    <a:pt x="85" y="726"/>
                  </a:lnTo>
                  <a:lnTo>
                    <a:pt x="85" y="727"/>
                  </a:lnTo>
                  <a:lnTo>
                    <a:pt x="86" y="726"/>
                  </a:lnTo>
                  <a:lnTo>
                    <a:pt x="86" y="727"/>
                  </a:lnTo>
                  <a:lnTo>
                    <a:pt x="87" y="725"/>
                  </a:lnTo>
                  <a:lnTo>
                    <a:pt x="87" y="727"/>
                  </a:lnTo>
                  <a:lnTo>
                    <a:pt x="88" y="727"/>
                  </a:lnTo>
                  <a:lnTo>
                    <a:pt x="88" y="726"/>
                  </a:lnTo>
                  <a:lnTo>
                    <a:pt x="89" y="727"/>
                  </a:lnTo>
                  <a:lnTo>
                    <a:pt x="89" y="727"/>
                  </a:lnTo>
                  <a:lnTo>
                    <a:pt x="90" y="727"/>
                  </a:lnTo>
                  <a:lnTo>
                    <a:pt x="90" y="727"/>
                  </a:lnTo>
                  <a:lnTo>
                    <a:pt x="91" y="723"/>
                  </a:lnTo>
                  <a:lnTo>
                    <a:pt x="91" y="727"/>
                  </a:lnTo>
                  <a:lnTo>
                    <a:pt x="92" y="727"/>
                  </a:lnTo>
                  <a:lnTo>
                    <a:pt x="92" y="727"/>
                  </a:lnTo>
                  <a:lnTo>
                    <a:pt x="93" y="727"/>
                  </a:lnTo>
                  <a:lnTo>
                    <a:pt x="93" y="727"/>
                  </a:lnTo>
                  <a:lnTo>
                    <a:pt x="94" y="726"/>
                  </a:lnTo>
                  <a:lnTo>
                    <a:pt x="94" y="727"/>
                  </a:lnTo>
                  <a:lnTo>
                    <a:pt x="95" y="726"/>
                  </a:lnTo>
                  <a:lnTo>
                    <a:pt x="95" y="727"/>
                  </a:lnTo>
                  <a:lnTo>
                    <a:pt x="96" y="727"/>
                  </a:lnTo>
                  <a:lnTo>
                    <a:pt x="96" y="727"/>
                  </a:lnTo>
                  <a:lnTo>
                    <a:pt x="97" y="659"/>
                  </a:lnTo>
                  <a:lnTo>
                    <a:pt x="97" y="727"/>
                  </a:lnTo>
                  <a:lnTo>
                    <a:pt x="98" y="708"/>
                  </a:lnTo>
                  <a:lnTo>
                    <a:pt x="98" y="727"/>
                  </a:lnTo>
                  <a:lnTo>
                    <a:pt x="99" y="714"/>
                  </a:lnTo>
                  <a:lnTo>
                    <a:pt x="99" y="727"/>
                  </a:lnTo>
                  <a:lnTo>
                    <a:pt x="100" y="724"/>
                  </a:lnTo>
                  <a:lnTo>
                    <a:pt x="100" y="727"/>
                  </a:lnTo>
                  <a:lnTo>
                    <a:pt x="101" y="727"/>
                  </a:lnTo>
                  <a:lnTo>
                    <a:pt x="101" y="726"/>
                  </a:lnTo>
                  <a:lnTo>
                    <a:pt x="102" y="727"/>
                  </a:lnTo>
                  <a:lnTo>
                    <a:pt x="102" y="724"/>
                  </a:lnTo>
                  <a:lnTo>
                    <a:pt x="103" y="727"/>
                  </a:lnTo>
                  <a:lnTo>
                    <a:pt x="103" y="727"/>
                  </a:lnTo>
                  <a:lnTo>
                    <a:pt x="104" y="726"/>
                  </a:lnTo>
                  <a:lnTo>
                    <a:pt x="104" y="727"/>
                  </a:lnTo>
                  <a:lnTo>
                    <a:pt x="105" y="727"/>
                  </a:lnTo>
                  <a:lnTo>
                    <a:pt x="105" y="727"/>
                  </a:lnTo>
                  <a:lnTo>
                    <a:pt x="106" y="727"/>
                  </a:lnTo>
                  <a:lnTo>
                    <a:pt x="106" y="727"/>
                  </a:lnTo>
                  <a:lnTo>
                    <a:pt x="107" y="727"/>
                  </a:lnTo>
                  <a:lnTo>
                    <a:pt x="107" y="727"/>
                  </a:lnTo>
                  <a:lnTo>
                    <a:pt x="108" y="726"/>
                  </a:lnTo>
                  <a:lnTo>
                    <a:pt x="108" y="727"/>
                  </a:lnTo>
                  <a:lnTo>
                    <a:pt x="109" y="727"/>
                  </a:lnTo>
                  <a:lnTo>
                    <a:pt x="109" y="721"/>
                  </a:lnTo>
                  <a:lnTo>
                    <a:pt x="110" y="727"/>
                  </a:lnTo>
                  <a:lnTo>
                    <a:pt x="110" y="727"/>
                  </a:lnTo>
                  <a:lnTo>
                    <a:pt x="111" y="727"/>
                  </a:lnTo>
                  <a:lnTo>
                    <a:pt x="111" y="727"/>
                  </a:lnTo>
                  <a:lnTo>
                    <a:pt x="112" y="727"/>
                  </a:lnTo>
                  <a:lnTo>
                    <a:pt x="112" y="727"/>
                  </a:lnTo>
                  <a:lnTo>
                    <a:pt x="113" y="715"/>
                  </a:lnTo>
                  <a:lnTo>
                    <a:pt x="113" y="727"/>
                  </a:lnTo>
                  <a:lnTo>
                    <a:pt x="114" y="724"/>
                  </a:lnTo>
                  <a:lnTo>
                    <a:pt x="114" y="727"/>
                  </a:lnTo>
                  <a:lnTo>
                    <a:pt x="115" y="727"/>
                  </a:lnTo>
                  <a:lnTo>
                    <a:pt x="115" y="725"/>
                  </a:lnTo>
                  <a:lnTo>
                    <a:pt x="116" y="724"/>
                  </a:lnTo>
                  <a:lnTo>
                    <a:pt x="116" y="727"/>
                  </a:lnTo>
                  <a:lnTo>
                    <a:pt x="117" y="727"/>
                  </a:lnTo>
                  <a:lnTo>
                    <a:pt x="117" y="727"/>
                  </a:lnTo>
                  <a:lnTo>
                    <a:pt x="118" y="727"/>
                  </a:lnTo>
                  <a:lnTo>
                    <a:pt x="118" y="727"/>
                  </a:lnTo>
                  <a:lnTo>
                    <a:pt x="119" y="727"/>
                  </a:lnTo>
                  <a:lnTo>
                    <a:pt x="119" y="727"/>
                  </a:lnTo>
                  <a:lnTo>
                    <a:pt x="120" y="725"/>
                  </a:lnTo>
                  <a:lnTo>
                    <a:pt x="120" y="727"/>
                  </a:lnTo>
                  <a:lnTo>
                    <a:pt x="121" y="727"/>
                  </a:lnTo>
                  <a:lnTo>
                    <a:pt x="121" y="727"/>
                  </a:lnTo>
                  <a:lnTo>
                    <a:pt x="122" y="727"/>
                  </a:lnTo>
                  <a:lnTo>
                    <a:pt x="122" y="726"/>
                  </a:lnTo>
                  <a:lnTo>
                    <a:pt x="123" y="727"/>
                  </a:lnTo>
                  <a:lnTo>
                    <a:pt x="123" y="727"/>
                  </a:lnTo>
                  <a:lnTo>
                    <a:pt x="124" y="726"/>
                  </a:lnTo>
                  <a:lnTo>
                    <a:pt x="124" y="727"/>
                  </a:lnTo>
                  <a:lnTo>
                    <a:pt x="125" y="726"/>
                  </a:lnTo>
                  <a:lnTo>
                    <a:pt x="125" y="727"/>
                  </a:lnTo>
                  <a:lnTo>
                    <a:pt x="126" y="727"/>
                  </a:lnTo>
                  <a:lnTo>
                    <a:pt x="126" y="726"/>
                  </a:lnTo>
                  <a:lnTo>
                    <a:pt x="127" y="725"/>
                  </a:lnTo>
                  <a:lnTo>
                    <a:pt x="127" y="727"/>
                  </a:lnTo>
                  <a:lnTo>
                    <a:pt x="128" y="727"/>
                  </a:lnTo>
                  <a:lnTo>
                    <a:pt x="128" y="727"/>
                  </a:lnTo>
                  <a:lnTo>
                    <a:pt x="129" y="722"/>
                  </a:lnTo>
                  <a:lnTo>
                    <a:pt x="129" y="727"/>
                  </a:lnTo>
                  <a:lnTo>
                    <a:pt x="130" y="726"/>
                  </a:lnTo>
                  <a:lnTo>
                    <a:pt x="130" y="727"/>
                  </a:lnTo>
                  <a:lnTo>
                    <a:pt x="131" y="726"/>
                  </a:lnTo>
                  <a:lnTo>
                    <a:pt x="131" y="727"/>
                  </a:lnTo>
                  <a:lnTo>
                    <a:pt x="132" y="727"/>
                  </a:lnTo>
                  <a:lnTo>
                    <a:pt x="132" y="727"/>
                  </a:lnTo>
                  <a:lnTo>
                    <a:pt x="133" y="726"/>
                  </a:lnTo>
                  <a:lnTo>
                    <a:pt x="133" y="727"/>
                  </a:lnTo>
                  <a:lnTo>
                    <a:pt x="134" y="726"/>
                  </a:lnTo>
                  <a:lnTo>
                    <a:pt x="134" y="727"/>
                  </a:lnTo>
                  <a:lnTo>
                    <a:pt x="135" y="726"/>
                  </a:lnTo>
                  <a:lnTo>
                    <a:pt x="135" y="727"/>
                  </a:lnTo>
                  <a:lnTo>
                    <a:pt x="136" y="727"/>
                  </a:lnTo>
                  <a:lnTo>
                    <a:pt x="136" y="727"/>
                  </a:lnTo>
                  <a:lnTo>
                    <a:pt x="137" y="727"/>
                  </a:lnTo>
                  <a:lnTo>
                    <a:pt x="137" y="727"/>
                  </a:lnTo>
                  <a:lnTo>
                    <a:pt x="138" y="727"/>
                  </a:lnTo>
                  <a:lnTo>
                    <a:pt x="138" y="727"/>
                  </a:lnTo>
                  <a:lnTo>
                    <a:pt x="139" y="725"/>
                  </a:lnTo>
                  <a:lnTo>
                    <a:pt x="139" y="727"/>
                  </a:lnTo>
                  <a:lnTo>
                    <a:pt x="140" y="725"/>
                  </a:lnTo>
                  <a:lnTo>
                    <a:pt x="140" y="727"/>
                  </a:lnTo>
                  <a:lnTo>
                    <a:pt x="141" y="726"/>
                  </a:lnTo>
                  <a:lnTo>
                    <a:pt x="141" y="727"/>
                  </a:lnTo>
                  <a:lnTo>
                    <a:pt x="142" y="727"/>
                  </a:lnTo>
                  <a:lnTo>
                    <a:pt x="142" y="727"/>
                  </a:lnTo>
                  <a:lnTo>
                    <a:pt x="143" y="724"/>
                  </a:lnTo>
                  <a:lnTo>
                    <a:pt x="143" y="727"/>
                  </a:lnTo>
                  <a:lnTo>
                    <a:pt x="144" y="727"/>
                  </a:lnTo>
                  <a:lnTo>
                    <a:pt x="144" y="726"/>
                  </a:lnTo>
                  <a:lnTo>
                    <a:pt x="145" y="727"/>
                  </a:lnTo>
                  <a:lnTo>
                    <a:pt x="145" y="725"/>
                  </a:lnTo>
                  <a:lnTo>
                    <a:pt x="146" y="725"/>
                  </a:lnTo>
                  <a:lnTo>
                    <a:pt x="146" y="727"/>
                  </a:lnTo>
                  <a:lnTo>
                    <a:pt x="147" y="725"/>
                  </a:lnTo>
                  <a:lnTo>
                    <a:pt x="147" y="727"/>
                  </a:lnTo>
                  <a:lnTo>
                    <a:pt x="148" y="727"/>
                  </a:lnTo>
                  <a:lnTo>
                    <a:pt x="148" y="727"/>
                  </a:lnTo>
                  <a:lnTo>
                    <a:pt x="149" y="726"/>
                  </a:lnTo>
                  <a:lnTo>
                    <a:pt x="149" y="727"/>
                  </a:lnTo>
                  <a:lnTo>
                    <a:pt x="150" y="727"/>
                  </a:lnTo>
                  <a:lnTo>
                    <a:pt x="150" y="726"/>
                  </a:lnTo>
                  <a:lnTo>
                    <a:pt x="151" y="727"/>
                  </a:lnTo>
                  <a:lnTo>
                    <a:pt x="151" y="727"/>
                  </a:lnTo>
                  <a:lnTo>
                    <a:pt x="152" y="726"/>
                  </a:lnTo>
                  <a:lnTo>
                    <a:pt x="152" y="727"/>
                  </a:lnTo>
                  <a:lnTo>
                    <a:pt x="153" y="727"/>
                  </a:lnTo>
                  <a:lnTo>
                    <a:pt x="153" y="727"/>
                  </a:lnTo>
                  <a:lnTo>
                    <a:pt x="154" y="724"/>
                  </a:lnTo>
                  <a:lnTo>
                    <a:pt x="154" y="727"/>
                  </a:lnTo>
                  <a:lnTo>
                    <a:pt x="155" y="727"/>
                  </a:lnTo>
                  <a:lnTo>
                    <a:pt x="155" y="727"/>
                  </a:lnTo>
                  <a:lnTo>
                    <a:pt x="156" y="726"/>
                  </a:lnTo>
                  <a:lnTo>
                    <a:pt x="156" y="727"/>
                  </a:lnTo>
                  <a:lnTo>
                    <a:pt x="157" y="726"/>
                  </a:lnTo>
                  <a:lnTo>
                    <a:pt x="157" y="727"/>
                  </a:lnTo>
                  <a:lnTo>
                    <a:pt x="158" y="727"/>
                  </a:lnTo>
                  <a:lnTo>
                    <a:pt x="158" y="725"/>
                  </a:lnTo>
                  <a:lnTo>
                    <a:pt x="159" y="727"/>
                  </a:lnTo>
                  <a:lnTo>
                    <a:pt x="159" y="727"/>
                  </a:lnTo>
                  <a:lnTo>
                    <a:pt x="160" y="727"/>
                  </a:lnTo>
                  <a:lnTo>
                    <a:pt x="160" y="727"/>
                  </a:lnTo>
                  <a:lnTo>
                    <a:pt x="161" y="725"/>
                  </a:lnTo>
                  <a:lnTo>
                    <a:pt x="161" y="727"/>
                  </a:lnTo>
                  <a:lnTo>
                    <a:pt x="162" y="727"/>
                  </a:lnTo>
                  <a:lnTo>
                    <a:pt x="162" y="716"/>
                  </a:lnTo>
                  <a:lnTo>
                    <a:pt x="163" y="727"/>
                  </a:lnTo>
                  <a:lnTo>
                    <a:pt x="163" y="724"/>
                  </a:lnTo>
                  <a:lnTo>
                    <a:pt x="164" y="726"/>
                  </a:lnTo>
                  <a:lnTo>
                    <a:pt x="164" y="727"/>
                  </a:lnTo>
                  <a:lnTo>
                    <a:pt x="165" y="725"/>
                  </a:lnTo>
                  <a:lnTo>
                    <a:pt x="165" y="727"/>
                  </a:lnTo>
                  <a:lnTo>
                    <a:pt x="166" y="727"/>
                  </a:lnTo>
                  <a:lnTo>
                    <a:pt x="166" y="727"/>
                  </a:lnTo>
                  <a:lnTo>
                    <a:pt x="167" y="727"/>
                  </a:lnTo>
                  <a:lnTo>
                    <a:pt x="167" y="726"/>
                  </a:lnTo>
                  <a:lnTo>
                    <a:pt x="168" y="723"/>
                  </a:lnTo>
                  <a:lnTo>
                    <a:pt x="168" y="727"/>
                  </a:lnTo>
                  <a:lnTo>
                    <a:pt x="169" y="722"/>
                  </a:lnTo>
                  <a:lnTo>
                    <a:pt x="169" y="727"/>
                  </a:lnTo>
                  <a:lnTo>
                    <a:pt x="170" y="727"/>
                  </a:lnTo>
                  <a:lnTo>
                    <a:pt x="170" y="727"/>
                  </a:lnTo>
                  <a:lnTo>
                    <a:pt x="171" y="727"/>
                  </a:lnTo>
                  <a:lnTo>
                    <a:pt x="171" y="723"/>
                  </a:lnTo>
                  <a:lnTo>
                    <a:pt x="172" y="726"/>
                  </a:lnTo>
                  <a:lnTo>
                    <a:pt x="172" y="727"/>
                  </a:lnTo>
                  <a:lnTo>
                    <a:pt x="173" y="727"/>
                  </a:lnTo>
                  <a:lnTo>
                    <a:pt x="173" y="727"/>
                  </a:lnTo>
                  <a:lnTo>
                    <a:pt x="174" y="727"/>
                  </a:lnTo>
                  <a:lnTo>
                    <a:pt x="174" y="725"/>
                  </a:lnTo>
                  <a:lnTo>
                    <a:pt x="175" y="724"/>
                  </a:lnTo>
                  <a:lnTo>
                    <a:pt x="175" y="727"/>
                  </a:lnTo>
                  <a:lnTo>
                    <a:pt x="176" y="726"/>
                  </a:lnTo>
                  <a:lnTo>
                    <a:pt x="176" y="727"/>
                  </a:lnTo>
                  <a:lnTo>
                    <a:pt x="177" y="726"/>
                  </a:lnTo>
                  <a:lnTo>
                    <a:pt x="177" y="727"/>
                  </a:lnTo>
                  <a:lnTo>
                    <a:pt x="178" y="723"/>
                  </a:lnTo>
                  <a:lnTo>
                    <a:pt x="178" y="727"/>
                  </a:lnTo>
                  <a:lnTo>
                    <a:pt x="179" y="709"/>
                  </a:lnTo>
                  <a:lnTo>
                    <a:pt x="179" y="727"/>
                  </a:lnTo>
                  <a:lnTo>
                    <a:pt x="180" y="727"/>
                  </a:lnTo>
                  <a:lnTo>
                    <a:pt x="180" y="690"/>
                  </a:lnTo>
                  <a:lnTo>
                    <a:pt x="181" y="715"/>
                  </a:lnTo>
                  <a:lnTo>
                    <a:pt x="181" y="727"/>
                  </a:lnTo>
                  <a:lnTo>
                    <a:pt x="182" y="726"/>
                  </a:lnTo>
                  <a:lnTo>
                    <a:pt x="182" y="727"/>
                  </a:lnTo>
                  <a:lnTo>
                    <a:pt x="183" y="718"/>
                  </a:lnTo>
                  <a:lnTo>
                    <a:pt x="183" y="727"/>
                  </a:lnTo>
                  <a:lnTo>
                    <a:pt x="184" y="565"/>
                  </a:lnTo>
                  <a:lnTo>
                    <a:pt x="184" y="727"/>
                  </a:lnTo>
                  <a:lnTo>
                    <a:pt x="185" y="727"/>
                  </a:lnTo>
                  <a:lnTo>
                    <a:pt x="185" y="507"/>
                  </a:lnTo>
                  <a:lnTo>
                    <a:pt x="186" y="701"/>
                  </a:lnTo>
                  <a:lnTo>
                    <a:pt x="186" y="727"/>
                  </a:lnTo>
                  <a:lnTo>
                    <a:pt x="187" y="721"/>
                  </a:lnTo>
                  <a:lnTo>
                    <a:pt x="187" y="727"/>
                  </a:lnTo>
                  <a:lnTo>
                    <a:pt x="188" y="727"/>
                  </a:lnTo>
                  <a:lnTo>
                    <a:pt x="188" y="726"/>
                  </a:lnTo>
                  <a:lnTo>
                    <a:pt x="189" y="727"/>
                  </a:lnTo>
                  <a:lnTo>
                    <a:pt x="189" y="726"/>
                  </a:lnTo>
                  <a:lnTo>
                    <a:pt x="190" y="726"/>
                  </a:lnTo>
                  <a:lnTo>
                    <a:pt x="190" y="727"/>
                  </a:lnTo>
                  <a:lnTo>
                    <a:pt x="191" y="571"/>
                  </a:lnTo>
                  <a:lnTo>
                    <a:pt x="191" y="727"/>
                  </a:lnTo>
                  <a:lnTo>
                    <a:pt x="192" y="709"/>
                  </a:lnTo>
                  <a:lnTo>
                    <a:pt x="192" y="727"/>
                  </a:lnTo>
                  <a:lnTo>
                    <a:pt x="193" y="726"/>
                  </a:lnTo>
                  <a:lnTo>
                    <a:pt x="193" y="727"/>
                  </a:lnTo>
                  <a:lnTo>
                    <a:pt x="194" y="727"/>
                  </a:lnTo>
                  <a:lnTo>
                    <a:pt x="194" y="727"/>
                  </a:lnTo>
                  <a:lnTo>
                    <a:pt x="195" y="723"/>
                  </a:lnTo>
                  <a:lnTo>
                    <a:pt x="195" y="727"/>
                  </a:lnTo>
                  <a:lnTo>
                    <a:pt x="196" y="715"/>
                  </a:lnTo>
                  <a:lnTo>
                    <a:pt x="196" y="727"/>
                  </a:lnTo>
                  <a:lnTo>
                    <a:pt x="197" y="727"/>
                  </a:lnTo>
                  <a:lnTo>
                    <a:pt x="197" y="700"/>
                  </a:lnTo>
                  <a:lnTo>
                    <a:pt x="198" y="727"/>
                  </a:lnTo>
                  <a:lnTo>
                    <a:pt x="198" y="719"/>
                  </a:lnTo>
                  <a:lnTo>
                    <a:pt x="199" y="726"/>
                  </a:lnTo>
                  <a:lnTo>
                    <a:pt x="199" y="727"/>
                  </a:lnTo>
                  <a:lnTo>
                    <a:pt x="200" y="721"/>
                  </a:lnTo>
                  <a:lnTo>
                    <a:pt x="200" y="727"/>
                  </a:lnTo>
                  <a:lnTo>
                    <a:pt x="201" y="720"/>
                  </a:lnTo>
                  <a:lnTo>
                    <a:pt x="201" y="727"/>
                  </a:lnTo>
                  <a:lnTo>
                    <a:pt x="202" y="727"/>
                  </a:lnTo>
                  <a:lnTo>
                    <a:pt x="202" y="726"/>
                  </a:lnTo>
                  <a:lnTo>
                    <a:pt x="203" y="703"/>
                  </a:lnTo>
                  <a:lnTo>
                    <a:pt x="203" y="727"/>
                  </a:lnTo>
                  <a:lnTo>
                    <a:pt x="204" y="711"/>
                  </a:lnTo>
                  <a:lnTo>
                    <a:pt x="204" y="727"/>
                  </a:lnTo>
                  <a:lnTo>
                    <a:pt x="205" y="727"/>
                  </a:lnTo>
                  <a:lnTo>
                    <a:pt x="205" y="727"/>
                  </a:lnTo>
                  <a:lnTo>
                    <a:pt x="206" y="726"/>
                  </a:lnTo>
                  <a:lnTo>
                    <a:pt x="206" y="727"/>
                  </a:lnTo>
                  <a:lnTo>
                    <a:pt x="207" y="725"/>
                  </a:lnTo>
                  <a:lnTo>
                    <a:pt x="207" y="727"/>
                  </a:lnTo>
                  <a:lnTo>
                    <a:pt x="208" y="726"/>
                  </a:lnTo>
                  <a:lnTo>
                    <a:pt x="208" y="727"/>
                  </a:lnTo>
                  <a:lnTo>
                    <a:pt x="209" y="727"/>
                  </a:lnTo>
                  <a:lnTo>
                    <a:pt x="209" y="726"/>
                  </a:lnTo>
                  <a:lnTo>
                    <a:pt x="210" y="726"/>
                  </a:lnTo>
                  <a:lnTo>
                    <a:pt x="210" y="727"/>
                  </a:lnTo>
                  <a:lnTo>
                    <a:pt x="211" y="727"/>
                  </a:lnTo>
                  <a:lnTo>
                    <a:pt x="211" y="727"/>
                  </a:lnTo>
                  <a:lnTo>
                    <a:pt x="212" y="727"/>
                  </a:lnTo>
                  <a:lnTo>
                    <a:pt x="212" y="727"/>
                  </a:lnTo>
                  <a:lnTo>
                    <a:pt x="213" y="726"/>
                  </a:lnTo>
                  <a:lnTo>
                    <a:pt x="213" y="727"/>
                  </a:lnTo>
                  <a:lnTo>
                    <a:pt x="214" y="727"/>
                  </a:lnTo>
                  <a:lnTo>
                    <a:pt x="214" y="727"/>
                  </a:lnTo>
                  <a:lnTo>
                    <a:pt x="215" y="726"/>
                  </a:lnTo>
                  <a:lnTo>
                    <a:pt x="215" y="727"/>
                  </a:lnTo>
                  <a:lnTo>
                    <a:pt x="216" y="726"/>
                  </a:lnTo>
                  <a:lnTo>
                    <a:pt x="216" y="727"/>
                  </a:lnTo>
                  <a:lnTo>
                    <a:pt x="217" y="727"/>
                  </a:lnTo>
                  <a:lnTo>
                    <a:pt x="217" y="727"/>
                  </a:lnTo>
                  <a:lnTo>
                    <a:pt x="218" y="727"/>
                  </a:lnTo>
                  <a:lnTo>
                    <a:pt x="218" y="727"/>
                  </a:lnTo>
                  <a:lnTo>
                    <a:pt x="219" y="727"/>
                  </a:lnTo>
                  <a:lnTo>
                    <a:pt x="219" y="726"/>
                  </a:lnTo>
                  <a:lnTo>
                    <a:pt x="220" y="727"/>
                  </a:lnTo>
                  <a:lnTo>
                    <a:pt x="220" y="727"/>
                  </a:lnTo>
                  <a:lnTo>
                    <a:pt x="221" y="727"/>
                  </a:lnTo>
                  <a:lnTo>
                    <a:pt x="221" y="727"/>
                  </a:lnTo>
                  <a:lnTo>
                    <a:pt x="222" y="726"/>
                  </a:lnTo>
                  <a:lnTo>
                    <a:pt x="222" y="727"/>
                  </a:lnTo>
                  <a:lnTo>
                    <a:pt x="223" y="727"/>
                  </a:lnTo>
                  <a:lnTo>
                    <a:pt x="223" y="727"/>
                  </a:lnTo>
                  <a:lnTo>
                    <a:pt x="224" y="726"/>
                  </a:lnTo>
                  <a:lnTo>
                    <a:pt x="224" y="727"/>
                  </a:lnTo>
                  <a:lnTo>
                    <a:pt x="225" y="727"/>
                  </a:lnTo>
                  <a:lnTo>
                    <a:pt x="225" y="727"/>
                  </a:lnTo>
                  <a:lnTo>
                    <a:pt x="226" y="727"/>
                  </a:lnTo>
                  <a:lnTo>
                    <a:pt x="226" y="727"/>
                  </a:lnTo>
                  <a:lnTo>
                    <a:pt x="227" y="727"/>
                  </a:lnTo>
                  <a:lnTo>
                    <a:pt x="227" y="727"/>
                  </a:lnTo>
                  <a:lnTo>
                    <a:pt x="228" y="724"/>
                  </a:lnTo>
                  <a:lnTo>
                    <a:pt x="228" y="727"/>
                  </a:lnTo>
                  <a:lnTo>
                    <a:pt x="229" y="727"/>
                  </a:lnTo>
                  <a:lnTo>
                    <a:pt x="229" y="727"/>
                  </a:lnTo>
                  <a:lnTo>
                    <a:pt x="230" y="727"/>
                  </a:lnTo>
                  <a:lnTo>
                    <a:pt x="230" y="727"/>
                  </a:lnTo>
                  <a:lnTo>
                    <a:pt x="231" y="727"/>
                  </a:lnTo>
                  <a:lnTo>
                    <a:pt x="231" y="727"/>
                  </a:lnTo>
                  <a:lnTo>
                    <a:pt x="232" y="727"/>
                  </a:lnTo>
                  <a:lnTo>
                    <a:pt x="232" y="727"/>
                  </a:lnTo>
                  <a:lnTo>
                    <a:pt x="233" y="727"/>
                  </a:lnTo>
                  <a:lnTo>
                    <a:pt x="233" y="727"/>
                  </a:lnTo>
                  <a:lnTo>
                    <a:pt x="234" y="727"/>
                  </a:lnTo>
                  <a:lnTo>
                    <a:pt x="234" y="727"/>
                  </a:lnTo>
                  <a:lnTo>
                    <a:pt x="235" y="727"/>
                  </a:lnTo>
                  <a:lnTo>
                    <a:pt x="235" y="727"/>
                  </a:lnTo>
                  <a:lnTo>
                    <a:pt x="236" y="727"/>
                  </a:lnTo>
                  <a:lnTo>
                    <a:pt x="236" y="727"/>
                  </a:lnTo>
                  <a:lnTo>
                    <a:pt x="237" y="727"/>
                  </a:lnTo>
                  <a:lnTo>
                    <a:pt x="237" y="727"/>
                  </a:lnTo>
                  <a:lnTo>
                    <a:pt x="238" y="727"/>
                  </a:lnTo>
                  <a:lnTo>
                    <a:pt x="238" y="724"/>
                  </a:lnTo>
                  <a:lnTo>
                    <a:pt x="239" y="725"/>
                  </a:lnTo>
                  <a:lnTo>
                    <a:pt x="239" y="727"/>
                  </a:lnTo>
                  <a:lnTo>
                    <a:pt x="240" y="727"/>
                  </a:lnTo>
                  <a:lnTo>
                    <a:pt x="240" y="727"/>
                  </a:lnTo>
                  <a:lnTo>
                    <a:pt x="241" y="727"/>
                  </a:lnTo>
                  <a:lnTo>
                    <a:pt x="241" y="727"/>
                  </a:lnTo>
                  <a:lnTo>
                    <a:pt x="242" y="727"/>
                  </a:lnTo>
                  <a:lnTo>
                    <a:pt x="242" y="727"/>
                  </a:lnTo>
                  <a:lnTo>
                    <a:pt x="243" y="727"/>
                  </a:lnTo>
                  <a:lnTo>
                    <a:pt x="243" y="727"/>
                  </a:lnTo>
                  <a:lnTo>
                    <a:pt x="244" y="726"/>
                  </a:lnTo>
                  <a:lnTo>
                    <a:pt x="244" y="727"/>
                  </a:lnTo>
                  <a:lnTo>
                    <a:pt x="245" y="726"/>
                  </a:lnTo>
                  <a:lnTo>
                    <a:pt x="245" y="727"/>
                  </a:lnTo>
                  <a:lnTo>
                    <a:pt x="246" y="727"/>
                  </a:lnTo>
                  <a:lnTo>
                    <a:pt x="246" y="727"/>
                  </a:lnTo>
                  <a:lnTo>
                    <a:pt x="247" y="727"/>
                  </a:lnTo>
                  <a:lnTo>
                    <a:pt x="247" y="727"/>
                  </a:lnTo>
                  <a:lnTo>
                    <a:pt x="248" y="725"/>
                  </a:lnTo>
                  <a:lnTo>
                    <a:pt x="248" y="727"/>
                  </a:lnTo>
                  <a:lnTo>
                    <a:pt x="249" y="727"/>
                  </a:lnTo>
                  <a:lnTo>
                    <a:pt x="249" y="727"/>
                  </a:lnTo>
                  <a:lnTo>
                    <a:pt x="250" y="727"/>
                  </a:lnTo>
                  <a:lnTo>
                    <a:pt x="250" y="727"/>
                  </a:lnTo>
                  <a:lnTo>
                    <a:pt x="251" y="727"/>
                  </a:lnTo>
                  <a:lnTo>
                    <a:pt x="251" y="727"/>
                  </a:lnTo>
                  <a:lnTo>
                    <a:pt x="252" y="727"/>
                  </a:lnTo>
                  <a:lnTo>
                    <a:pt x="252" y="727"/>
                  </a:lnTo>
                  <a:lnTo>
                    <a:pt x="253" y="727"/>
                  </a:lnTo>
                  <a:lnTo>
                    <a:pt x="253" y="727"/>
                  </a:lnTo>
                  <a:lnTo>
                    <a:pt x="254" y="725"/>
                  </a:lnTo>
                  <a:lnTo>
                    <a:pt x="254" y="727"/>
                  </a:lnTo>
                  <a:lnTo>
                    <a:pt x="255" y="726"/>
                  </a:lnTo>
                  <a:lnTo>
                    <a:pt x="255" y="727"/>
                  </a:lnTo>
                  <a:lnTo>
                    <a:pt x="256" y="727"/>
                  </a:lnTo>
                  <a:lnTo>
                    <a:pt x="256" y="727"/>
                  </a:lnTo>
                  <a:lnTo>
                    <a:pt x="257" y="725"/>
                  </a:lnTo>
                  <a:lnTo>
                    <a:pt x="257" y="727"/>
                  </a:lnTo>
                  <a:lnTo>
                    <a:pt x="258" y="724"/>
                  </a:lnTo>
                  <a:lnTo>
                    <a:pt x="258" y="727"/>
                  </a:lnTo>
                  <a:lnTo>
                    <a:pt x="259" y="727"/>
                  </a:lnTo>
                  <a:lnTo>
                    <a:pt x="259" y="726"/>
                  </a:lnTo>
                  <a:lnTo>
                    <a:pt x="260" y="727"/>
                  </a:lnTo>
                  <a:lnTo>
                    <a:pt x="260" y="727"/>
                  </a:lnTo>
                  <a:lnTo>
                    <a:pt x="261" y="727"/>
                  </a:lnTo>
                  <a:lnTo>
                    <a:pt x="261" y="727"/>
                  </a:lnTo>
                  <a:lnTo>
                    <a:pt x="262" y="727"/>
                  </a:lnTo>
                  <a:lnTo>
                    <a:pt x="262" y="727"/>
                  </a:lnTo>
                  <a:lnTo>
                    <a:pt x="263" y="727"/>
                  </a:lnTo>
                  <a:lnTo>
                    <a:pt x="263" y="727"/>
                  </a:lnTo>
                  <a:lnTo>
                    <a:pt x="264" y="710"/>
                  </a:lnTo>
                  <a:lnTo>
                    <a:pt x="264" y="727"/>
                  </a:lnTo>
                  <a:lnTo>
                    <a:pt x="265" y="721"/>
                  </a:lnTo>
                  <a:lnTo>
                    <a:pt x="265" y="727"/>
                  </a:lnTo>
                  <a:lnTo>
                    <a:pt x="266" y="723"/>
                  </a:lnTo>
                  <a:lnTo>
                    <a:pt x="266" y="727"/>
                  </a:lnTo>
                  <a:lnTo>
                    <a:pt x="267" y="726"/>
                  </a:lnTo>
                  <a:lnTo>
                    <a:pt x="267" y="727"/>
                  </a:lnTo>
                  <a:lnTo>
                    <a:pt x="268" y="727"/>
                  </a:lnTo>
                  <a:lnTo>
                    <a:pt x="268" y="727"/>
                  </a:lnTo>
                  <a:lnTo>
                    <a:pt x="269" y="726"/>
                  </a:lnTo>
                  <a:lnTo>
                    <a:pt x="269" y="727"/>
                  </a:lnTo>
                  <a:lnTo>
                    <a:pt x="270" y="727"/>
                  </a:lnTo>
                  <a:lnTo>
                    <a:pt x="270" y="727"/>
                  </a:lnTo>
                  <a:lnTo>
                    <a:pt x="271" y="726"/>
                  </a:lnTo>
                  <a:lnTo>
                    <a:pt x="271" y="727"/>
                  </a:lnTo>
                  <a:lnTo>
                    <a:pt x="272" y="727"/>
                  </a:lnTo>
                  <a:lnTo>
                    <a:pt x="272" y="727"/>
                  </a:lnTo>
                  <a:lnTo>
                    <a:pt x="273" y="727"/>
                  </a:lnTo>
                  <a:lnTo>
                    <a:pt x="273" y="727"/>
                  </a:lnTo>
                  <a:lnTo>
                    <a:pt x="274" y="727"/>
                  </a:lnTo>
                  <a:lnTo>
                    <a:pt x="274" y="727"/>
                  </a:lnTo>
                  <a:lnTo>
                    <a:pt x="275" y="727"/>
                  </a:lnTo>
                  <a:lnTo>
                    <a:pt x="275" y="727"/>
                  </a:lnTo>
                  <a:lnTo>
                    <a:pt x="276" y="727"/>
                  </a:lnTo>
                  <a:lnTo>
                    <a:pt x="276" y="727"/>
                  </a:lnTo>
                  <a:lnTo>
                    <a:pt x="277" y="727"/>
                  </a:lnTo>
                  <a:lnTo>
                    <a:pt x="277" y="727"/>
                  </a:lnTo>
                  <a:lnTo>
                    <a:pt x="278" y="725"/>
                  </a:lnTo>
                  <a:lnTo>
                    <a:pt x="278" y="727"/>
                  </a:lnTo>
                  <a:lnTo>
                    <a:pt x="279" y="727"/>
                  </a:lnTo>
                  <a:lnTo>
                    <a:pt x="279" y="727"/>
                  </a:lnTo>
                  <a:lnTo>
                    <a:pt x="280" y="718"/>
                  </a:lnTo>
                  <a:lnTo>
                    <a:pt x="280" y="727"/>
                  </a:lnTo>
                  <a:lnTo>
                    <a:pt x="281" y="724"/>
                  </a:lnTo>
                  <a:lnTo>
                    <a:pt x="281" y="727"/>
                  </a:lnTo>
                  <a:lnTo>
                    <a:pt x="282" y="727"/>
                  </a:lnTo>
                  <a:lnTo>
                    <a:pt x="282" y="725"/>
                  </a:lnTo>
                  <a:lnTo>
                    <a:pt x="283" y="726"/>
                  </a:lnTo>
                  <a:lnTo>
                    <a:pt x="283" y="727"/>
                  </a:lnTo>
                  <a:lnTo>
                    <a:pt x="284" y="727"/>
                  </a:lnTo>
                  <a:lnTo>
                    <a:pt x="284" y="727"/>
                  </a:lnTo>
                  <a:lnTo>
                    <a:pt x="285" y="727"/>
                  </a:lnTo>
                  <a:lnTo>
                    <a:pt x="285" y="727"/>
                  </a:lnTo>
                  <a:lnTo>
                    <a:pt x="286" y="727"/>
                  </a:lnTo>
                  <a:lnTo>
                    <a:pt x="286" y="727"/>
                  </a:lnTo>
                  <a:lnTo>
                    <a:pt x="287" y="727"/>
                  </a:lnTo>
                  <a:lnTo>
                    <a:pt x="287" y="727"/>
                  </a:lnTo>
                  <a:lnTo>
                    <a:pt x="288" y="727"/>
                  </a:lnTo>
                  <a:lnTo>
                    <a:pt x="288" y="727"/>
                  </a:lnTo>
                  <a:lnTo>
                    <a:pt x="289" y="727"/>
                  </a:lnTo>
                  <a:lnTo>
                    <a:pt x="289" y="727"/>
                  </a:lnTo>
                  <a:lnTo>
                    <a:pt x="290" y="727"/>
                  </a:lnTo>
                  <a:lnTo>
                    <a:pt x="290" y="727"/>
                  </a:lnTo>
                  <a:lnTo>
                    <a:pt x="291" y="727"/>
                  </a:lnTo>
                  <a:lnTo>
                    <a:pt x="291" y="727"/>
                  </a:lnTo>
                  <a:lnTo>
                    <a:pt x="292" y="727"/>
                  </a:lnTo>
                  <a:lnTo>
                    <a:pt x="292" y="727"/>
                  </a:lnTo>
                  <a:lnTo>
                    <a:pt x="293" y="727"/>
                  </a:lnTo>
                  <a:lnTo>
                    <a:pt x="293" y="727"/>
                  </a:lnTo>
                  <a:lnTo>
                    <a:pt x="294" y="727"/>
                  </a:lnTo>
                  <a:lnTo>
                    <a:pt x="294" y="727"/>
                  </a:lnTo>
                  <a:lnTo>
                    <a:pt x="295" y="727"/>
                  </a:lnTo>
                  <a:lnTo>
                    <a:pt x="295" y="727"/>
                  </a:lnTo>
                  <a:lnTo>
                    <a:pt x="296" y="727"/>
                  </a:lnTo>
                  <a:lnTo>
                    <a:pt x="296" y="727"/>
                  </a:lnTo>
                  <a:lnTo>
                    <a:pt x="297" y="726"/>
                  </a:lnTo>
                  <a:lnTo>
                    <a:pt x="297" y="727"/>
                  </a:lnTo>
                  <a:lnTo>
                    <a:pt x="298" y="726"/>
                  </a:lnTo>
                  <a:lnTo>
                    <a:pt x="298" y="727"/>
                  </a:lnTo>
                  <a:lnTo>
                    <a:pt x="299" y="727"/>
                  </a:lnTo>
                  <a:lnTo>
                    <a:pt x="299" y="727"/>
                  </a:lnTo>
                  <a:lnTo>
                    <a:pt x="300" y="727"/>
                  </a:lnTo>
                  <a:lnTo>
                    <a:pt x="300" y="727"/>
                  </a:lnTo>
                  <a:lnTo>
                    <a:pt x="301" y="727"/>
                  </a:lnTo>
                  <a:lnTo>
                    <a:pt x="301" y="727"/>
                  </a:lnTo>
                  <a:lnTo>
                    <a:pt x="302" y="727"/>
                  </a:lnTo>
                  <a:lnTo>
                    <a:pt x="302" y="727"/>
                  </a:lnTo>
                  <a:lnTo>
                    <a:pt x="303" y="727"/>
                  </a:lnTo>
                  <a:lnTo>
                    <a:pt x="303" y="727"/>
                  </a:lnTo>
                  <a:lnTo>
                    <a:pt x="304" y="727"/>
                  </a:lnTo>
                  <a:lnTo>
                    <a:pt x="304" y="727"/>
                  </a:lnTo>
                  <a:lnTo>
                    <a:pt x="305" y="727"/>
                  </a:lnTo>
                  <a:lnTo>
                    <a:pt x="305" y="727"/>
                  </a:lnTo>
                  <a:lnTo>
                    <a:pt x="306" y="727"/>
                  </a:lnTo>
                  <a:lnTo>
                    <a:pt x="306" y="727"/>
                  </a:lnTo>
                  <a:lnTo>
                    <a:pt x="307" y="727"/>
                  </a:lnTo>
                  <a:lnTo>
                    <a:pt x="307" y="727"/>
                  </a:lnTo>
                  <a:lnTo>
                    <a:pt x="308" y="727"/>
                  </a:lnTo>
                  <a:lnTo>
                    <a:pt x="308" y="727"/>
                  </a:lnTo>
                  <a:lnTo>
                    <a:pt x="309" y="727"/>
                  </a:lnTo>
                  <a:lnTo>
                    <a:pt x="309" y="727"/>
                  </a:lnTo>
                  <a:lnTo>
                    <a:pt x="310" y="727"/>
                  </a:lnTo>
                  <a:lnTo>
                    <a:pt x="310" y="727"/>
                  </a:lnTo>
                  <a:lnTo>
                    <a:pt x="311" y="727"/>
                  </a:lnTo>
                  <a:lnTo>
                    <a:pt x="311" y="727"/>
                  </a:lnTo>
                  <a:lnTo>
                    <a:pt x="312" y="727"/>
                  </a:lnTo>
                  <a:lnTo>
                    <a:pt x="312" y="727"/>
                  </a:lnTo>
                  <a:lnTo>
                    <a:pt x="313" y="603"/>
                  </a:lnTo>
                  <a:lnTo>
                    <a:pt x="313" y="727"/>
                  </a:lnTo>
                  <a:lnTo>
                    <a:pt x="314" y="682"/>
                  </a:lnTo>
                  <a:lnTo>
                    <a:pt x="314" y="727"/>
                  </a:lnTo>
                  <a:lnTo>
                    <a:pt x="315" y="720"/>
                  </a:lnTo>
                  <a:lnTo>
                    <a:pt x="315" y="727"/>
                  </a:lnTo>
                  <a:lnTo>
                    <a:pt x="316" y="727"/>
                  </a:lnTo>
                  <a:lnTo>
                    <a:pt x="316" y="727"/>
                  </a:lnTo>
                  <a:lnTo>
                    <a:pt x="317" y="727"/>
                  </a:lnTo>
                  <a:lnTo>
                    <a:pt x="317" y="727"/>
                  </a:lnTo>
                  <a:lnTo>
                    <a:pt x="318" y="720"/>
                  </a:lnTo>
                  <a:lnTo>
                    <a:pt x="318" y="727"/>
                  </a:lnTo>
                  <a:lnTo>
                    <a:pt x="319" y="724"/>
                  </a:lnTo>
                  <a:lnTo>
                    <a:pt x="319" y="727"/>
                  </a:lnTo>
                  <a:lnTo>
                    <a:pt x="320" y="727"/>
                  </a:lnTo>
                  <a:lnTo>
                    <a:pt x="320" y="727"/>
                  </a:lnTo>
                  <a:lnTo>
                    <a:pt x="321" y="727"/>
                  </a:lnTo>
                  <a:lnTo>
                    <a:pt x="321" y="727"/>
                  </a:lnTo>
                  <a:lnTo>
                    <a:pt x="322" y="727"/>
                  </a:lnTo>
                  <a:lnTo>
                    <a:pt x="322" y="727"/>
                  </a:lnTo>
                  <a:lnTo>
                    <a:pt x="323" y="727"/>
                  </a:lnTo>
                  <a:lnTo>
                    <a:pt x="323" y="726"/>
                  </a:lnTo>
                  <a:lnTo>
                    <a:pt x="324" y="726"/>
                  </a:lnTo>
                  <a:lnTo>
                    <a:pt x="324" y="727"/>
                  </a:lnTo>
                  <a:lnTo>
                    <a:pt x="325" y="727"/>
                  </a:lnTo>
                  <a:lnTo>
                    <a:pt x="325" y="727"/>
                  </a:lnTo>
                  <a:lnTo>
                    <a:pt x="326" y="727"/>
                  </a:lnTo>
                  <a:lnTo>
                    <a:pt x="326" y="727"/>
                  </a:lnTo>
                  <a:lnTo>
                    <a:pt x="327" y="726"/>
                  </a:lnTo>
                  <a:lnTo>
                    <a:pt x="327" y="727"/>
                  </a:lnTo>
                  <a:lnTo>
                    <a:pt x="328" y="727"/>
                  </a:lnTo>
                  <a:lnTo>
                    <a:pt x="328" y="727"/>
                  </a:lnTo>
                  <a:lnTo>
                    <a:pt x="329" y="727"/>
                  </a:lnTo>
                  <a:lnTo>
                    <a:pt x="329" y="726"/>
                  </a:lnTo>
                  <a:lnTo>
                    <a:pt x="330" y="721"/>
                  </a:lnTo>
                  <a:lnTo>
                    <a:pt x="330" y="727"/>
                  </a:lnTo>
                  <a:lnTo>
                    <a:pt x="331" y="726"/>
                  </a:lnTo>
                  <a:lnTo>
                    <a:pt x="331" y="727"/>
                  </a:lnTo>
                  <a:lnTo>
                    <a:pt x="332" y="727"/>
                  </a:lnTo>
                  <a:lnTo>
                    <a:pt x="332" y="727"/>
                  </a:lnTo>
                  <a:lnTo>
                    <a:pt x="333" y="726"/>
                  </a:lnTo>
                  <a:lnTo>
                    <a:pt x="333" y="727"/>
                  </a:lnTo>
                  <a:lnTo>
                    <a:pt x="334" y="727"/>
                  </a:lnTo>
                  <a:lnTo>
                    <a:pt x="334" y="727"/>
                  </a:lnTo>
                  <a:lnTo>
                    <a:pt x="335" y="727"/>
                  </a:lnTo>
                  <a:lnTo>
                    <a:pt x="335" y="727"/>
                  </a:lnTo>
                  <a:lnTo>
                    <a:pt x="336" y="727"/>
                  </a:lnTo>
                  <a:lnTo>
                    <a:pt x="336" y="727"/>
                  </a:lnTo>
                  <a:lnTo>
                    <a:pt x="337" y="725"/>
                  </a:lnTo>
                  <a:lnTo>
                    <a:pt x="337" y="727"/>
                  </a:lnTo>
                  <a:lnTo>
                    <a:pt x="338" y="726"/>
                  </a:lnTo>
                  <a:lnTo>
                    <a:pt x="338" y="727"/>
                  </a:lnTo>
                  <a:lnTo>
                    <a:pt x="339" y="725"/>
                  </a:lnTo>
                  <a:lnTo>
                    <a:pt x="339" y="727"/>
                  </a:lnTo>
                  <a:lnTo>
                    <a:pt x="340" y="726"/>
                  </a:lnTo>
                  <a:lnTo>
                    <a:pt x="340" y="727"/>
                  </a:lnTo>
                  <a:lnTo>
                    <a:pt x="341" y="727"/>
                  </a:lnTo>
                  <a:lnTo>
                    <a:pt x="341" y="727"/>
                  </a:lnTo>
                  <a:lnTo>
                    <a:pt x="342" y="727"/>
                  </a:lnTo>
                  <a:lnTo>
                    <a:pt x="342" y="727"/>
                  </a:lnTo>
                  <a:lnTo>
                    <a:pt x="343" y="727"/>
                  </a:lnTo>
                  <a:lnTo>
                    <a:pt x="343" y="727"/>
                  </a:lnTo>
                  <a:lnTo>
                    <a:pt x="344" y="727"/>
                  </a:lnTo>
                  <a:lnTo>
                    <a:pt x="344" y="727"/>
                  </a:lnTo>
                  <a:lnTo>
                    <a:pt x="345" y="727"/>
                  </a:lnTo>
                  <a:lnTo>
                    <a:pt x="345" y="727"/>
                  </a:lnTo>
                  <a:lnTo>
                    <a:pt x="346" y="727"/>
                  </a:lnTo>
                  <a:lnTo>
                    <a:pt x="346" y="727"/>
                  </a:lnTo>
                  <a:lnTo>
                    <a:pt x="347" y="720"/>
                  </a:lnTo>
                  <a:lnTo>
                    <a:pt x="347" y="727"/>
                  </a:lnTo>
                  <a:lnTo>
                    <a:pt x="348" y="727"/>
                  </a:lnTo>
                  <a:lnTo>
                    <a:pt x="348" y="727"/>
                  </a:lnTo>
                  <a:lnTo>
                    <a:pt x="349" y="724"/>
                  </a:lnTo>
                  <a:lnTo>
                    <a:pt x="349" y="727"/>
                  </a:lnTo>
                  <a:lnTo>
                    <a:pt x="350" y="725"/>
                  </a:lnTo>
                  <a:lnTo>
                    <a:pt x="350" y="727"/>
                  </a:lnTo>
                  <a:lnTo>
                    <a:pt x="351" y="727"/>
                  </a:lnTo>
                  <a:lnTo>
                    <a:pt x="351" y="727"/>
                  </a:lnTo>
                  <a:lnTo>
                    <a:pt x="352" y="727"/>
                  </a:lnTo>
                  <a:lnTo>
                    <a:pt x="352" y="727"/>
                  </a:lnTo>
                  <a:lnTo>
                    <a:pt x="353" y="727"/>
                  </a:lnTo>
                  <a:lnTo>
                    <a:pt x="353" y="727"/>
                  </a:lnTo>
                  <a:lnTo>
                    <a:pt x="354" y="727"/>
                  </a:lnTo>
                  <a:lnTo>
                    <a:pt x="354" y="727"/>
                  </a:lnTo>
                  <a:lnTo>
                    <a:pt x="355" y="727"/>
                  </a:lnTo>
                  <a:lnTo>
                    <a:pt x="355" y="716"/>
                  </a:lnTo>
                  <a:lnTo>
                    <a:pt x="356" y="721"/>
                  </a:lnTo>
                  <a:lnTo>
                    <a:pt x="356" y="727"/>
                  </a:lnTo>
                  <a:lnTo>
                    <a:pt x="357" y="727"/>
                  </a:lnTo>
                  <a:lnTo>
                    <a:pt x="357" y="727"/>
                  </a:lnTo>
                  <a:lnTo>
                    <a:pt x="358" y="727"/>
                  </a:lnTo>
                  <a:lnTo>
                    <a:pt x="358" y="727"/>
                  </a:lnTo>
                  <a:lnTo>
                    <a:pt x="359" y="727"/>
                  </a:lnTo>
                  <a:lnTo>
                    <a:pt x="359" y="727"/>
                  </a:lnTo>
                  <a:lnTo>
                    <a:pt x="360" y="727"/>
                  </a:lnTo>
                  <a:lnTo>
                    <a:pt x="360" y="727"/>
                  </a:lnTo>
                  <a:lnTo>
                    <a:pt x="361" y="727"/>
                  </a:lnTo>
                  <a:lnTo>
                    <a:pt x="361" y="727"/>
                  </a:lnTo>
                  <a:lnTo>
                    <a:pt x="362" y="727"/>
                  </a:lnTo>
                  <a:lnTo>
                    <a:pt x="362" y="727"/>
                  </a:lnTo>
                  <a:lnTo>
                    <a:pt x="363" y="725"/>
                  </a:lnTo>
                  <a:lnTo>
                    <a:pt x="363" y="727"/>
                  </a:lnTo>
                  <a:lnTo>
                    <a:pt x="364" y="726"/>
                  </a:lnTo>
                  <a:lnTo>
                    <a:pt x="364" y="727"/>
                  </a:lnTo>
                  <a:lnTo>
                    <a:pt x="365" y="727"/>
                  </a:lnTo>
                  <a:lnTo>
                    <a:pt x="365" y="727"/>
                  </a:lnTo>
                  <a:lnTo>
                    <a:pt x="366" y="726"/>
                  </a:lnTo>
                  <a:lnTo>
                    <a:pt x="366" y="727"/>
                  </a:lnTo>
                  <a:lnTo>
                    <a:pt x="367" y="726"/>
                  </a:lnTo>
                  <a:lnTo>
                    <a:pt x="367" y="727"/>
                  </a:lnTo>
                  <a:lnTo>
                    <a:pt x="368" y="727"/>
                  </a:lnTo>
                  <a:lnTo>
                    <a:pt x="368" y="727"/>
                  </a:lnTo>
                  <a:lnTo>
                    <a:pt x="369" y="727"/>
                  </a:lnTo>
                  <a:lnTo>
                    <a:pt x="369" y="727"/>
                  </a:lnTo>
                  <a:lnTo>
                    <a:pt x="370" y="727"/>
                  </a:lnTo>
                  <a:lnTo>
                    <a:pt x="370" y="727"/>
                  </a:lnTo>
                  <a:lnTo>
                    <a:pt x="371" y="727"/>
                  </a:lnTo>
                  <a:lnTo>
                    <a:pt x="371" y="727"/>
                  </a:lnTo>
                  <a:lnTo>
                    <a:pt x="372" y="725"/>
                  </a:lnTo>
                  <a:lnTo>
                    <a:pt x="372" y="727"/>
                  </a:lnTo>
                  <a:lnTo>
                    <a:pt x="373" y="726"/>
                  </a:lnTo>
                  <a:lnTo>
                    <a:pt x="373" y="727"/>
                  </a:lnTo>
                  <a:lnTo>
                    <a:pt x="374" y="727"/>
                  </a:lnTo>
                  <a:lnTo>
                    <a:pt x="374" y="727"/>
                  </a:lnTo>
                  <a:lnTo>
                    <a:pt x="375" y="727"/>
                  </a:lnTo>
                  <a:lnTo>
                    <a:pt x="375" y="727"/>
                  </a:lnTo>
                  <a:lnTo>
                    <a:pt x="376" y="727"/>
                  </a:lnTo>
                  <a:lnTo>
                    <a:pt x="376" y="727"/>
                  </a:lnTo>
                  <a:lnTo>
                    <a:pt x="377" y="727"/>
                  </a:lnTo>
                  <a:lnTo>
                    <a:pt x="377" y="727"/>
                  </a:lnTo>
                  <a:lnTo>
                    <a:pt x="378" y="725"/>
                  </a:lnTo>
                  <a:lnTo>
                    <a:pt x="378" y="727"/>
                  </a:lnTo>
                  <a:lnTo>
                    <a:pt x="379" y="727"/>
                  </a:lnTo>
                  <a:lnTo>
                    <a:pt x="379" y="727"/>
                  </a:lnTo>
                  <a:lnTo>
                    <a:pt x="380" y="727"/>
                  </a:lnTo>
                  <a:lnTo>
                    <a:pt x="380" y="727"/>
                  </a:lnTo>
                  <a:lnTo>
                    <a:pt x="381" y="727"/>
                  </a:lnTo>
                  <a:lnTo>
                    <a:pt x="381" y="727"/>
                  </a:lnTo>
                  <a:lnTo>
                    <a:pt x="382" y="719"/>
                  </a:lnTo>
                  <a:lnTo>
                    <a:pt x="382" y="727"/>
                  </a:lnTo>
                  <a:lnTo>
                    <a:pt x="383" y="720"/>
                  </a:lnTo>
                  <a:lnTo>
                    <a:pt x="383" y="727"/>
                  </a:lnTo>
                  <a:lnTo>
                    <a:pt x="384" y="727"/>
                  </a:lnTo>
                  <a:lnTo>
                    <a:pt x="384" y="727"/>
                  </a:lnTo>
                  <a:lnTo>
                    <a:pt x="385" y="727"/>
                  </a:lnTo>
                  <a:lnTo>
                    <a:pt x="385" y="727"/>
                  </a:lnTo>
                  <a:lnTo>
                    <a:pt x="386" y="727"/>
                  </a:lnTo>
                  <a:lnTo>
                    <a:pt x="386" y="727"/>
                  </a:lnTo>
                  <a:lnTo>
                    <a:pt x="387" y="727"/>
                  </a:lnTo>
                  <a:lnTo>
                    <a:pt x="387" y="727"/>
                  </a:lnTo>
                  <a:lnTo>
                    <a:pt x="388" y="724"/>
                  </a:lnTo>
                  <a:lnTo>
                    <a:pt x="388" y="727"/>
                  </a:lnTo>
                  <a:lnTo>
                    <a:pt x="389" y="723"/>
                  </a:lnTo>
                  <a:lnTo>
                    <a:pt x="389" y="727"/>
                  </a:lnTo>
                  <a:lnTo>
                    <a:pt x="390" y="727"/>
                  </a:lnTo>
                  <a:lnTo>
                    <a:pt x="390" y="727"/>
                  </a:lnTo>
                  <a:lnTo>
                    <a:pt x="391" y="727"/>
                  </a:lnTo>
                  <a:lnTo>
                    <a:pt x="391" y="727"/>
                  </a:lnTo>
                  <a:lnTo>
                    <a:pt x="392" y="727"/>
                  </a:lnTo>
                  <a:lnTo>
                    <a:pt x="392" y="727"/>
                  </a:lnTo>
                  <a:lnTo>
                    <a:pt x="393" y="726"/>
                  </a:lnTo>
                  <a:lnTo>
                    <a:pt x="393" y="727"/>
                  </a:lnTo>
                  <a:lnTo>
                    <a:pt x="394" y="713"/>
                  </a:lnTo>
                  <a:lnTo>
                    <a:pt x="394" y="727"/>
                  </a:lnTo>
                  <a:lnTo>
                    <a:pt x="395" y="727"/>
                  </a:lnTo>
                  <a:lnTo>
                    <a:pt x="395" y="723"/>
                  </a:lnTo>
                  <a:lnTo>
                    <a:pt x="396" y="727"/>
                  </a:lnTo>
                  <a:lnTo>
                    <a:pt x="396" y="727"/>
                  </a:lnTo>
                  <a:lnTo>
                    <a:pt x="397" y="726"/>
                  </a:lnTo>
                  <a:lnTo>
                    <a:pt x="397" y="727"/>
                  </a:lnTo>
                  <a:lnTo>
                    <a:pt x="398" y="727"/>
                  </a:lnTo>
                  <a:lnTo>
                    <a:pt x="398" y="727"/>
                  </a:lnTo>
                  <a:lnTo>
                    <a:pt x="399" y="727"/>
                  </a:lnTo>
                  <a:lnTo>
                    <a:pt x="399" y="725"/>
                  </a:lnTo>
                  <a:lnTo>
                    <a:pt x="400" y="726"/>
                  </a:lnTo>
                  <a:lnTo>
                    <a:pt x="400" y="727"/>
                  </a:lnTo>
                  <a:lnTo>
                    <a:pt x="401" y="727"/>
                  </a:lnTo>
                  <a:lnTo>
                    <a:pt x="401" y="727"/>
                  </a:lnTo>
                  <a:lnTo>
                    <a:pt x="402" y="727"/>
                  </a:lnTo>
                  <a:lnTo>
                    <a:pt x="402" y="714"/>
                  </a:lnTo>
                  <a:lnTo>
                    <a:pt x="403" y="723"/>
                  </a:lnTo>
                  <a:lnTo>
                    <a:pt x="403" y="727"/>
                  </a:lnTo>
                  <a:lnTo>
                    <a:pt x="404" y="727"/>
                  </a:lnTo>
                  <a:lnTo>
                    <a:pt x="404" y="727"/>
                  </a:lnTo>
                  <a:lnTo>
                    <a:pt x="405" y="727"/>
                  </a:lnTo>
                  <a:lnTo>
                    <a:pt x="405" y="727"/>
                  </a:lnTo>
                  <a:lnTo>
                    <a:pt x="406" y="727"/>
                  </a:lnTo>
                  <a:lnTo>
                    <a:pt x="406" y="727"/>
                  </a:lnTo>
                  <a:lnTo>
                    <a:pt x="407" y="726"/>
                  </a:lnTo>
                  <a:lnTo>
                    <a:pt x="407" y="727"/>
                  </a:lnTo>
                  <a:lnTo>
                    <a:pt x="408" y="727"/>
                  </a:lnTo>
                  <a:lnTo>
                    <a:pt x="408" y="727"/>
                  </a:lnTo>
                  <a:lnTo>
                    <a:pt x="409" y="724"/>
                  </a:lnTo>
                  <a:lnTo>
                    <a:pt x="409" y="727"/>
                  </a:lnTo>
                  <a:lnTo>
                    <a:pt x="410" y="723"/>
                  </a:lnTo>
                  <a:lnTo>
                    <a:pt x="410" y="727"/>
                  </a:lnTo>
                  <a:lnTo>
                    <a:pt x="411" y="726"/>
                  </a:lnTo>
                  <a:lnTo>
                    <a:pt x="411" y="727"/>
                  </a:lnTo>
                  <a:lnTo>
                    <a:pt x="412" y="727"/>
                  </a:lnTo>
                  <a:lnTo>
                    <a:pt x="412" y="727"/>
                  </a:lnTo>
                  <a:lnTo>
                    <a:pt x="413" y="727"/>
                  </a:lnTo>
                  <a:lnTo>
                    <a:pt x="413" y="727"/>
                  </a:lnTo>
                  <a:lnTo>
                    <a:pt x="414" y="725"/>
                  </a:lnTo>
                  <a:lnTo>
                    <a:pt x="414" y="727"/>
                  </a:lnTo>
                  <a:lnTo>
                    <a:pt x="415" y="0"/>
                  </a:lnTo>
                  <a:lnTo>
                    <a:pt x="415" y="727"/>
                  </a:lnTo>
                  <a:lnTo>
                    <a:pt x="416" y="197"/>
                  </a:lnTo>
                  <a:lnTo>
                    <a:pt x="416" y="727"/>
                  </a:lnTo>
                  <a:lnTo>
                    <a:pt x="417" y="695"/>
                  </a:lnTo>
                  <a:lnTo>
                    <a:pt x="417" y="727"/>
                  </a:lnTo>
                  <a:lnTo>
                    <a:pt x="418" y="725"/>
                  </a:lnTo>
                  <a:lnTo>
                    <a:pt x="418" y="727"/>
                  </a:lnTo>
                  <a:lnTo>
                    <a:pt x="419" y="727"/>
                  </a:lnTo>
                  <a:lnTo>
                    <a:pt x="419" y="727"/>
                  </a:lnTo>
                  <a:lnTo>
                    <a:pt x="420" y="726"/>
                  </a:lnTo>
                  <a:lnTo>
                    <a:pt x="420" y="727"/>
                  </a:lnTo>
                  <a:lnTo>
                    <a:pt x="421" y="723"/>
                  </a:lnTo>
                  <a:lnTo>
                    <a:pt x="421" y="727"/>
                  </a:lnTo>
                  <a:lnTo>
                    <a:pt x="422" y="724"/>
                  </a:lnTo>
                  <a:lnTo>
                    <a:pt x="422" y="727"/>
                  </a:lnTo>
                  <a:lnTo>
                    <a:pt x="423" y="563"/>
                  </a:lnTo>
                  <a:lnTo>
                    <a:pt x="423" y="727"/>
                  </a:lnTo>
                  <a:lnTo>
                    <a:pt x="424" y="499"/>
                  </a:lnTo>
                  <a:lnTo>
                    <a:pt x="424" y="727"/>
                  </a:lnTo>
                  <a:lnTo>
                    <a:pt x="425" y="727"/>
                  </a:lnTo>
                  <a:lnTo>
                    <a:pt x="425" y="699"/>
                  </a:lnTo>
                  <a:lnTo>
                    <a:pt x="426" y="724"/>
                  </a:lnTo>
                  <a:lnTo>
                    <a:pt x="426" y="727"/>
                  </a:lnTo>
                  <a:lnTo>
                    <a:pt x="427" y="723"/>
                  </a:lnTo>
                  <a:lnTo>
                    <a:pt x="427" y="727"/>
                  </a:lnTo>
                  <a:lnTo>
                    <a:pt x="428" y="727"/>
                  </a:lnTo>
                  <a:lnTo>
                    <a:pt x="428" y="726"/>
                  </a:lnTo>
                  <a:lnTo>
                    <a:pt x="429" y="714"/>
                  </a:lnTo>
                  <a:lnTo>
                    <a:pt x="429" y="727"/>
                  </a:lnTo>
                  <a:lnTo>
                    <a:pt x="430" y="710"/>
                  </a:lnTo>
                  <a:lnTo>
                    <a:pt x="430" y="727"/>
                  </a:lnTo>
                  <a:lnTo>
                    <a:pt x="431" y="727"/>
                  </a:lnTo>
                  <a:lnTo>
                    <a:pt x="431" y="724"/>
                  </a:lnTo>
                  <a:lnTo>
                    <a:pt x="432" y="612"/>
                  </a:lnTo>
                  <a:lnTo>
                    <a:pt x="432" y="727"/>
                  </a:lnTo>
                  <a:lnTo>
                    <a:pt x="433" y="690"/>
                  </a:lnTo>
                  <a:lnTo>
                    <a:pt x="433" y="727"/>
                  </a:lnTo>
                  <a:lnTo>
                    <a:pt x="434" y="727"/>
                  </a:lnTo>
                  <a:lnTo>
                    <a:pt x="434" y="726"/>
                  </a:lnTo>
                  <a:lnTo>
                    <a:pt x="435" y="727"/>
                  </a:lnTo>
                  <a:lnTo>
                    <a:pt x="435" y="727"/>
                  </a:lnTo>
                  <a:lnTo>
                    <a:pt x="436" y="717"/>
                  </a:lnTo>
                  <a:lnTo>
                    <a:pt x="436" y="727"/>
                  </a:lnTo>
                  <a:lnTo>
                    <a:pt x="437" y="714"/>
                  </a:lnTo>
                  <a:lnTo>
                    <a:pt x="437" y="727"/>
                  </a:lnTo>
                  <a:lnTo>
                    <a:pt x="438" y="727"/>
                  </a:lnTo>
                  <a:lnTo>
                    <a:pt x="438" y="715"/>
                  </a:lnTo>
                  <a:lnTo>
                    <a:pt x="439" y="723"/>
                  </a:lnTo>
                  <a:lnTo>
                    <a:pt x="439" y="727"/>
                  </a:lnTo>
                  <a:lnTo>
                    <a:pt x="440" y="709"/>
                  </a:lnTo>
                  <a:lnTo>
                    <a:pt x="440" y="727"/>
                  </a:lnTo>
                  <a:lnTo>
                    <a:pt x="441" y="715"/>
                  </a:lnTo>
                  <a:lnTo>
                    <a:pt x="441" y="727"/>
                  </a:lnTo>
                  <a:lnTo>
                    <a:pt x="442" y="727"/>
                  </a:lnTo>
                  <a:lnTo>
                    <a:pt x="442" y="727"/>
                  </a:lnTo>
                  <a:lnTo>
                    <a:pt x="443" y="727"/>
                  </a:lnTo>
                  <a:lnTo>
                    <a:pt x="443" y="727"/>
                  </a:lnTo>
                  <a:lnTo>
                    <a:pt x="444" y="727"/>
                  </a:lnTo>
                  <a:lnTo>
                    <a:pt x="444" y="727"/>
                  </a:lnTo>
                  <a:lnTo>
                    <a:pt x="445" y="725"/>
                  </a:lnTo>
                  <a:lnTo>
                    <a:pt x="445" y="727"/>
                  </a:lnTo>
                  <a:lnTo>
                    <a:pt x="446" y="722"/>
                  </a:lnTo>
                  <a:lnTo>
                    <a:pt x="446" y="727"/>
                  </a:lnTo>
                  <a:lnTo>
                    <a:pt x="447" y="724"/>
                  </a:lnTo>
                  <a:lnTo>
                    <a:pt x="447" y="727"/>
                  </a:lnTo>
                  <a:lnTo>
                    <a:pt x="448" y="714"/>
                  </a:lnTo>
                  <a:lnTo>
                    <a:pt x="448" y="727"/>
                  </a:lnTo>
                  <a:lnTo>
                    <a:pt x="449" y="727"/>
                  </a:lnTo>
                  <a:lnTo>
                    <a:pt x="449" y="718"/>
                  </a:lnTo>
                  <a:lnTo>
                    <a:pt x="450" y="726"/>
                  </a:lnTo>
                  <a:lnTo>
                    <a:pt x="450" y="727"/>
                  </a:lnTo>
                  <a:lnTo>
                    <a:pt x="451" y="727"/>
                  </a:lnTo>
                  <a:lnTo>
                    <a:pt x="451" y="727"/>
                  </a:lnTo>
                  <a:lnTo>
                    <a:pt x="452" y="727"/>
                  </a:lnTo>
                  <a:lnTo>
                    <a:pt x="452" y="727"/>
                  </a:lnTo>
                  <a:lnTo>
                    <a:pt x="453" y="726"/>
                  </a:lnTo>
                  <a:lnTo>
                    <a:pt x="453" y="727"/>
                  </a:lnTo>
                  <a:lnTo>
                    <a:pt x="454" y="723"/>
                  </a:lnTo>
                  <a:lnTo>
                    <a:pt x="454" y="727"/>
                  </a:lnTo>
                  <a:lnTo>
                    <a:pt x="455" y="724"/>
                  </a:lnTo>
                  <a:lnTo>
                    <a:pt x="455" y="727"/>
                  </a:lnTo>
                  <a:lnTo>
                    <a:pt x="456" y="719"/>
                  </a:lnTo>
                  <a:lnTo>
                    <a:pt x="456" y="727"/>
                  </a:lnTo>
                  <a:lnTo>
                    <a:pt x="457" y="717"/>
                  </a:lnTo>
                  <a:lnTo>
                    <a:pt x="457" y="727"/>
                  </a:lnTo>
                  <a:lnTo>
                    <a:pt x="458" y="726"/>
                  </a:lnTo>
                  <a:lnTo>
                    <a:pt x="458" y="727"/>
                  </a:lnTo>
                  <a:lnTo>
                    <a:pt x="459" y="727"/>
                  </a:lnTo>
                  <a:lnTo>
                    <a:pt x="459" y="727"/>
                  </a:lnTo>
                  <a:lnTo>
                    <a:pt x="460" y="727"/>
                  </a:lnTo>
                  <a:lnTo>
                    <a:pt x="460" y="727"/>
                  </a:lnTo>
                  <a:lnTo>
                    <a:pt x="461" y="727"/>
                  </a:lnTo>
                  <a:lnTo>
                    <a:pt x="461" y="727"/>
                  </a:lnTo>
                  <a:lnTo>
                    <a:pt x="462" y="725"/>
                  </a:lnTo>
                  <a:lnTo>
                    <a:pt x="462" y="727"/>
                  </a:lnTo>
                  <a:lnTo>
                    <a:pt x="463" y="727"/>
                  </a:lnTo>
                  <a:lnTo>
                    <a:pt x="463" y="725"/>
                  </a:lnTo>
                  <a:lnTo>
                    <a:pt x="464" y="726"/>
                  </a:lnTo>
                  <a:lnTo>
                    <a:pt x="464" y="727"/>
                  </a:lnTo>
                  <a:lnTo>
                    <a:pt x="465" y="726"/>
                  </a:lnTo>
                  <a:lnTo>
                    <a:pt x="465" y="727"/>
                  </a:lnTo>
                  <a:lnTo>
                    <a:pt x="466" y="727"/>
                  </a:lnTo>
                  <a:lnTo>
                    <a:pt x="466" y="727"/>
                  </a:lnTo>
                  <a:lnTo>
                    <a:pt x="467" y="727"/>
                  </a:lnTo>
                  <a:lnTo>
                    <a:pt x="467" y="727"/>
                  </a:lnTo>
                  <a:lnTo>
                    <a:pt x="468" y="727"/>
                  </a:lnTo>
                  <a:lnTo>
                    <a:pt x="468" y="727"/>
                  </a:lnTo>
                  <a:lnTo>
                    <a:pt x="469" y="727"/>
                  </a:lnTo>
                  <a:lnTo>
                    <a:pt x="469" y="727"/>
                  </a:lnTo>
                  <a:lnTo>
                    <a:pt x="470" y="727"/>
                  </a:lnTo>
                  <a:lnTo>
                    <a:pt x="470" y="727"/>
                  </a:lnTo>
                  <a:lnTo>
                    <a:pt x="471" y="727"/>
                  </a:lnTo>
                  <a:lnTo>
                    <a:pt x="471" y="727"/>
                  </a:lnTo>
                  <a:lnTo>
                    <a:pt x="472" y="727"/>
                  </a:lnTo>
                  <a:lnTo>
                    <a:pt x="472" y="727"/>
                  </a:lnTo>
                  <a:lnTo>
                    <a:pt x="473" y="727"/>
                  </a:lnTo>
                  <a:lnTo>
                    <a:pt x="473" y="727"/>
                  </a:lnTo>
                  <a:lnTo>
                    <a:pt x="474" y="727"/>
                  </a:lnTo>
                  <a:lnTo>
                    <a:pt x="474" y="727"/>
                  </a:lnTo>
                  <a:lnTo>
                    <a:pt x="475" y="727"/>
                  </a:lnTo>
                  <a:lnTo>
                    <a:pt x="475" y="727"/>
                  </a:lnTo>
                  <a:lnTo>
                    <a:pt x="476" y="727"/>
                  </a:lnTo>
                  <a:lnTo>
                    <a:pt x="476" y="727"/>
                  </a:lnTo>
                  <a:lnTo>
                    <a:pt x="477" y="726"/>
                  </a:lnTo>
                  <a:lnTo>
                    <a:pt x="477" y="727"/>
                  </a:lnTo>
                  <a:lnTo>
                    <a:pt x="478" y="727"/>
                  </a:lnTo>
                  <a:lnTo>
                    <a:pt x="478" y="727"/>
                  </a:lnTo>
                  <a:lnTo>
                    <a:pt x="479" y="727"/>
                  </a:lnTo>
                  <a:lnTo>
                    <a:pt x="479" y="727"/>
                  </a:lnTo>
                  <a:lnTo>
                    <a:pt x="480" y="727"/>
                  </a:lnTo>
                  <a:lnTo>
                    <a:pt x="480" y="727"/>
                  </a:lnTo>
                  <a:lnTo>
                    <a:pt x="481" y="727"/>
                  </a:lnTo>
                  <a:lnTo>
                    <a:pt x="481" y="727"/>
                  </a:lnTo>
                  <a:lnTo>
                    <a:pt x="482" y="727"/>
                  </a:lnTo>
                  <a:lnTo>
                    <a:pt x="482" y="727"/>
                  </a:lnTo>
                  <a:lnTo>
                    <a:pt x="483" y="727"/>
                  </a:lnTo>
                  <a:lnTo>
                    <a:pt x="483" y="727"/>
                  </a:lnTo>
                  <a:lnTo>
                    <a:pt x="484" y="727"/>
                  </a:lnTo>
                  <a:lnTo>
                    <a:pt x="484" y="727"/>
                  </a:lnTo>
                  <a:lnTo>
                    <a:pt x="485" y="726"/>
                  </a:lnTo>
                  <a:lnTo>
                    <a:pt x="485" y="727"/>
                  </a:lnTo>
                  <a:lnTo>
                    <a:pt x="486" y="726"/>
                  </a:lnTo>
                  <a:lnTo>
                    <a:pt x="486" y="727"/>
                  </a:lnTo>
                  <a:lnTo>
                    <a:pt x="487" y="725"/>
                  </a:lnTo>
                  <a:lnTo>
                    <a:pt x="487" y="727"/>
                  </a:lnTo>
                  <a:lnTo>
                    <a:pt x="488" y="726"/>
                  </a:lnTo>
                  <a:lnTo>
                    <a:pt x="488" y="727"/>
                  </a:lnTo>
                  <a:lnTo>
                    <a:pt x="489" y="727"/>
                  </a:lnTo>
                  <a:lnTo>
                    <a:pt x="489" y="727"/>
                  </a:lnTo>
                  <a:lnTo>
                    <a:pt x="490" y="727"/>
                  </a:lnTo>
                  <a:lnTo>
                    <a:pt x="490" y="727"/>
                  </a:lnTo>
                  <a:lnTo>
                    <a:pt x="491" y="727"/>
                  </a:lnTo>
                  <a:lnTo>
                    <a:pt x="491" y="727"/>
                  </a:lnTo>
                  <a:lnTo>
                    <a:pt x="492" y="726"/>
                  </a:lnTo>
                  <a:lnTo>
                    <a:pt x="492" y="727"/>
                  </a:lnTo>
                  <a:lnTo>
                    <a:pt x="493" y="726"/>
                  </a:lnTo>
                  <a:lnTo>
                    <a:pt x="493" y="727"/>
                  </a:lnTo>
                  <a:lnTo>
                    <a:pt x="494" y="727"/>
                  </a:lnTo>
                  <a:lnTo>
                    <a:pt x="494" y="726"/>
                  </a:lnTo>
                  <a:lnTo>
                    <a:pt x="495" y="727"/>
                  </a:lnTo>
                  <a:lnTo>
                    <a:pt x="495" y="726"/>
                  </a:lnTo>
                  <a:lnTo>
                    <a:pt x="496" y="726"/>
                  </a:lnTo>
                  <a:lnTo>
                    <a:pt x="496" y="727"/>
                  </a:lnTo>
                  <a:lnTo>
                    <a:pt x="497" y="726"/>
                  </a:lnTo>
                  <a:lnTo>
                    <a:pt x="497" y="727"/>
                  </a:lnTo>
                  <a:lnTo>
                    <a:pt x="498" y="727"/>
                  </a:lnTo>
                  <a:lnTo>
                    <a:pt x="498" y="727"/>
                  </a:lnTo>
                  <a:lnTo>
                    <a:pt x="499" y="727"/>
                  </a:lnTo>
                  <a:lnTo>
                    <a:pt x="499" y="727"/>
                  </a:lnTo>
                  <a:lnTo>
                    <a:pt x="500" y="727"/>
                  </a:lnTo>
                  <a:lnTo>
                    <a:pt x="500" y="727"/>
                  </a:lnTo>
                  <a:lnTo>
                    <a:pt x="501" y="726"/>
                  </a:lnTo>
                  <a:lnTo>
                    <a:pt x="501" y="727"/>
                  </a:lnTo>
                  <a:lnTo>
                    <a:pt x="502" y="726"/>
                  </a:lnTo>
                  <a:lnTo>
                    <a:pt x="502" y="727"/>
                  </a:lnTo>
                  <a:lnTo>
                    <a:pt x="503" y="727"/>
                  </a:lnTo>
                  <a:lnTo>
                    <a:pt x="503" y="727"/>
                  </a:lnTo>
                  <a:lnTo>
                    <a:pt x="504" y="726"/>
                  </a:lnTo>
                  <a:lnTo>
                    <a:pt x="504" y="727"/>
                  </a:lnTo>
                  <a:lnTo>
                    <a:pt x="505" y="726"/>
                  </a:lnTo>
                  <a:lnTo>
                    <a:pt x="505" y="727"/>
                  </a:lnTo>
                  <a:lnTo>
                    <a:pt x="506" y="727"/>
                  </a:lnTo>
                  <a:lnTo>
                    <a:pt x="506" y="727"/>
                  </a:lnTo>
                  <a:lnTo>
                    <a:pt x="507" y="726"/>
                  </a:lnTo>
                  <a:lnTo>
                    <a:pt x="507" y="727"/>
                  </a:lnTo>
                  <a:lnTo>
                    <a:pt x="508" y="727"/>
                  </a:lnTo>
                  <a:lnTo>
                    <a:pt x="508" y="727"/>
                  </a:lnTo>
                  <a:lnTo>
                    <a:pt x="509" y="727"/>
                  </a:lnTo>
                  <a:lnTo>
                    <a:pt x="509" y="727"/>
                  </a:lnTo>
                  <a:lnTo>
                    <a:pt x="510" y="726"/>
                  </a:lnTo>
                  <a:lnTo>
                    <a:pt x="510" y="727"/>
                  </a:lnTo>
                  <a:lnTo>
                    <a:pt x="511" y="726"/>
                  </a:lnTo>
                  <a:lnTo>
                    <a:pt x="511" y="727"/>
                  </a:lnTo>
                  <a:lnTo>
                    <a:pt x="512" y="727"/>
                  </a:lnTo>
                  <a:lnTo>
                    <a:pt x="512" y="727"/>
                  </a:lnTo>
                  <a:lnTo>
                    <a:pt x="513" y="725"/>
                  </a:lnTo>
                  <a:lnTo>
                    <a:pt x="513" y="727"/>
                  </a:lnTo>
                  <a:lnTo>
                    <a:pt x="514" y="727"/>
                  </a:lnTo>
                  <a:lnTo>
                    <a:pt x="514" y="727"/>
                  </a:lnTo>
                  <a:lnTo>
                    <a:pt x="515" y="726"/>
                  </a:lnTo>
                  <a:lnTo>
                    <a:pt x="515" y="727"/>
                  </a:lnTo>
                  <a:lnTo>
                    <a:pt x="516" y="727"/>
                  </a:lnTo>
                  <a:lnTo>
                    <a:pt x="516" y="727"/>
                  </a:lnTo>
                  <a:lnTo>
                    <a:pt x="517" y="727"/>
                  </a:lnTo>
                  <a:lnTo>
                    <a:pt x="517" y="727"/>
                  </a:lnTo>
                  <a:lnTo>
                    <a:pt x="518" y="727"/>
                  </a:lnTo>
                  <a:lnTo>
                    <a:pt x="518" y="727"/>
                  </a:lnTo>
                  <a:lnTo>
                    <a:pt x="519" y="727"/>
                  </a:lnTo>
                  <a:lnTo>
                    <a:pt x="519" y="727"/>
                  </a:lnTo>
                  <a:lnTo>
                    <a:pt x="520" y="727"/>
                  </a:lnTo>
                  <a:lnTo>
                    <a:pt x="520" y="727"/>
                  </a:lnTo>
                  <a:lnTo>
                    <a:pt x="521" y="726"/>
                  </a:lnTo>
                  <a:lnTo>
                    <a:pt x="521" y="727"/>
                  </a:lnTo>
                  <a:lnTo>
                    <a:pt x="522" y="727"/>
                  </a:lnTo>
                  <a:lnTo>
                    <a:pt x="522" y="727"/>
                  </a:lnTo>
                  <a:lnTo>
                    <a:pt x="523" y="727"/>
                  </a:lnTo>
                  <a:lnTo>
                    <a:pt x="523" y="727"/>
                  </a:lnTo>
                  <a:lnTo>
                    <a:pt x="524" y="727"/>
                  </a:lnTo>
                  <a:lnTo>
                    <a:pt x="524" y="727"/>
                  </a:lnTo>
                  <a:lnTo>
                    <a:pt x="525" y="727"/>
                  </a:lnTo>
                  <a:lnTo>
                    <a:pt x="525" y="727"/>
                  </a:lnTo>
                  <a:lnTo>
                    <a:pt x="526" y="727"/>
                  </a:lnTo>
                  <a:lnTo>
                    <a:pt x="526" y="727"/>
                  </a:lnTo>
                  <a:lnTo>
                    <a:pt x="527" y="727"/>
                  </a:lnTo>
                  <a:lnTo>
                    <a:pt x="527" y="727"/>
                  </a:lnTo>
                  <a:lnTo>
                    <a:pt x="528" y="725"/>
                  </a:lnTo>
                  <a:lnTo>
                    <a:pt x="528" y="727"/>
                  </a:lnTo>
                  <a:lnTo>
                    <a:pt x="529" y="724"/>
                  </a:lnTo>
                  <a:lnTo>
                    <a:pt x="529" y="727"/>
                  </a:lnTo>
                  <a:lnTo>
                    <a:pt x="530" y="726"/>
                  </a:lnTo>
                  <a:lnTo>
                    <a:pt x="530" y="727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2" y="727"/>
                  </a:lnTo>
                  <a:lnTo>
                    <a:pt x="532" y="727"/>
                  </a:lnTo>
                  <a:lnTo>
                    <a:pt x="533" y="727"/>
                  </a:lnTo>
                  <a:lnTo>
                    <a:pt x="533" y="727"/>
                  </a:lnTo>
                  <a:lnTo>
                    <a:pt x="534" y="727"/>
                  </a:lnTo>
                  <a:lnTo>
                    <a:pt x="534" y="727"/>
                  </a:lnTo>
                  <a:lnTo>
                    <a:pt x="535" y="727"/>
                  </a:lnTo>
                  <a:lnTo>
                    <a:pt x="535" y="727"/>
                  </a:lnTo>
                  <a:lnTo>
                    <a:pt x="536" y="727"/>
                  </a:lnTo>
                  <a:lnTo>
                    <a:pt x="536" y="727"/>
                  </a:lnTo>
                  <a:lnTo>
                    <a:pt x="537" y="727"/>
                  </a:lnTo>
                  <a:lnTo>
                    <a:pt x="537" y="727"/>
                  </a:lnTo>
                  <a:lnTo>
                    <a:pt x="538" y="727"/>
                  </a:lnTo>
                  <a:lnTo>
                    <a:pt x="538" y="727"/>
                  </a:lnTo>
                  <a:lnTo>
                    <a:pt x="539" y="727"/>
                  </a:lnTo>
                  <a:lnTo>
                    <a:pt x="539" y="727"/>
                  </a:lnTo>
                  <a:lnTo>
                    <a:pt x="540" y="727"/>
                  </a:lnTo>
                  <a:lnTo>
                    <a:pt x="540" y="727"/>
                  </a:lnTo>
                  <a:lnTo>
                    <a:pt x="541" y="727"/>
                  </a:lnTo>
                  <a:lnTo>
                    <a:pt x="541" y="727"/>
                  </a:lnTo>
                  <a:lnTo>
                    <a:pt x="542" y="727"/>
                  </a:lnTo>
                  <a:lnTo>
                    <a:pt x="542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4" y="727"/>
                  </a:lnTo>
                  <a:lnTo>
                    <a:pt x="544" y="727"/>
                  </a:lnTo>
                  <a:lnTo>
                    <a:pt x="545" y="727"/>
                  </a:lnTo>
                  <a:lnTo>
                    <a:pt x="545" y="727"/>
                  </a:lnTo>
                  <a:lnTo>
                    <a:pt x="546" y="727"/>
                  </a:lnTo>
                  <a:lnTo>
                    <a:pt x="546" y="727"/>
                  </a:lnTo>
                  <a:lnTo>
                    <a:pt x="547" y="727"/>
                  </a:lnTo>
                  <a:lnTo>
                    <a:pt x="547" y="727"/>
                  </a:lnTo>
                  <a:lnTo>
                    <a:pt x="548" y="727"/>
                  </a:lnTo>
                  <a:lnTo>
                    <a:pt x="548" y="727"/>
                  </a:lnTo>
                  <a:lnTo>
                    <a:pt x="549" y="727"/>
                  </a:lnTo>
                  <a:lnTo>
                    <a:pt x="549" y="727"/>
                  </a:lnTo>
                  <a:lnTo>
                    <a:pt x="550" y="727"/>
                  </a:lnTo>
                  <a:lnTo>
                    <a:pt x="550" y="727"/>
                  </a:lnTo>
                  <a:lnTo>
                    <a:pt x="551" y="727"/>
                  </a:lnTo>
                  <a:lnTo>
                    <a:pt x="551" y="727"/>
                  </a:lnTo>
                  <a:lnTo>
                    <a:pt x="552" y="727"/>
                  </a:lnTo>
                  <a:lnTo>
                    <a:pt x="552" y="727"/>
                  </a:lnTo>
                  <a:lnTo>
                    <a:pt x="553" y="727"/>
                  </a:lnTo>
                  <a:lnTo>
                    <a:pt x="553" y="727"/>
                  </a:lnTo>
                  <a:lnTo>
                    <a:pt x="554" y="727"/>
                  </a:lnTo>
                  <a:lnTo>
                    <a:pt x="554" y="727"/>
                  </a:lnTo>
                  <a:lnTo>
                    <a:pt x="555" y="727"/>
                  </a:lnTo>
                  <a:lnTo>
                    <a:pt x="555" y="727"/>
                  </a:lnTo>
                  <a:lnTo>
                    <a:pt x="556" y="727"/>
                  </a:lnTo>
                  <a:lnTo>
                    <a:pt x="556" y="727"/>
                  </a:lnTo>
                  <a:lnTo>
                    <a:pt x="557" y="727"/>
                  </a:lnTo>
                  <a:lnTo>
                    <a:pt x="557" y="727"/>
                  </a:lnTo>
                  <a:lnTo>
                    <a:pt x="558" y="727"/>
                  </a:lnTo>
                  <a:lnTo>
                    <a:pt x="558" y="727"/>
                  </a:lnTo>
                  <a:lnTo>
                    <a:pt x="559" y="727"/>
                  </a:lnTo>
                  <a:lnTo>
                    <a:pt x="559" y="727"/>
                  </a:lnTo>
                  <a:lnTo>
                    <a:pt x="560" y="727"/>
                  </a:lnTo>
                  <a:lnTo>
                    <a:pt x="560" y="727"/>
                  </a:lnTo>
                  <a:lnTo>
                    <a:pt x="561" y="727"/>
                  </a:lnTo>
                  <a:lnTo>
                    <a:pt x="561" y="727"/>
                  </a:lnTo>
                  <a:lnTo>
                    <a:pt x="562" y="727"/>
                  </a:lnTo>
                  <a:lnTo>
                    <a:pt x="562" y="727"/>
                  </a:lnTo>
                  <a:lnTo>
                    <a:pt x="563" y="727"/>
                  </a:lnTo>
                  <a:lnTo>
                    <a:pt x="563" y="727"/>
                  </a:lnTo>
                  <a:lnTo>
                    <a:pt x="564" y="727"/>
                  </a:lnTo>
                  <a:lnTo>
                    <a:pt x="564" y="727"/>
                  </a:lnTo>
                  <a:lnTo>
                    <a:pt x="565" y="727"/>
                  </a:lnTo>
                  <a:lnTo>
                    <a:pt x="565" y="727"/>
                  </a:lnTo>
                  <a:lnTo>
                    <a:pt x="566" y="727"/>
                  </a:lnTo>
                  <a:lnTo>
                    <a:pt x="566" y="727"/>
                  </a:lnTo>
                  <a:lnTo>
                    <a:pt x="567" y="727"/>
                  </a:lnTo>
                  <a:lnTo>
                    <a:pt x="567" y="727"/>
                  </a:lnTo>
                  <a:lnTo>
                    <a:pt x="568" y="727"/>
                  </a:lnTo>
                  <a:lnTo>
                    <a:pt x="568" y="727"/>
                  </a:lnTo>
                  <a:lnTo>
                    <a:pt x="569" y="727"/>
                  </a:lnTo>
                  <a:lnTo>
                    <a:pt x="569" y="727"/>
                  </a:lnTo>
                  <a:lnTo>
                    <a:pt x="570" y="727"/>
                  </a:lnTo>
                  <a:lnTo>
                    <a:pt x="570" y="727"/>
                  </a:lnTo>
                  <a:lnTo>
                    <a:pt x="571" y="727"/>
                  </a:lnTo>
                  <a:lnTo>
                    <a:pt x="571" y="727"/>
                  </a:lnTo>
                  <a:lnTo>
                    <a:pt x="572" y="727"/>
                  </a:lnTo>
                  <a:lnTo>
                    <a:pt x="572" y="727"/>
                  </a:lnTo>
                  <a:lnTo>
                    <a:pt x="573" y="727"/>
                  </a:lnTo>
                  <a:lnTo>
                    <a:pt x="573" y="727"/>
                  </a:lnTo>
                  <a:lnTo>
                    <a:pt x="574" y="727"/>
                  </a:lnTo>
                  <a:lnTo>
                    <a:pt x="574" y="727"/>
                  </a:lnTo>
                  <a:lnTo>
                    <a:pt x="575" y="727"/>
                  </a:lnTo>
                  <a:lnTo>
                    <a:pt x="575" y="727"/>
                  </a:lnTo>
                  <a:lnTo>
                    <a:pt x="576" y="727"/>
                  </a:lnTo>
                  <a:lnTo>
                    <a:pt x="576" y="727"/>
                  </a:lnTo>
                  <a:lnTo>
                    <a:pt x="577" y="727"/>
                  </a:lnTo>
                  <a:lnTo>
                    <a:pt x="577" y="727"/>
                  </a:lnTo>
                  <a:lnTo>
                    <a:pt x="578" y="727"/>
                  </a:lnTo>
                  <a:lnTo>
                    <a:pt x="578" y="727"/>
                  </a:lnTo>
                  <a:lnTo>
                    <a:pt x="579" y="727"/>
                  </a:lnTo>
                  <a:lnTo>
                    <a:pt x="579" y="727"/>
                  </a:lnTo>
                  <a:lnTo>
                    <a:pt x="580" y="727"/>
                  </a:lnTo>
                  <a:lnTo>
                    <a:pt x="580" y="727"/>
                  </a:lnTo>
                  <a:lnTo>
                    <a:pt x="581" y="727"/>
                  </a:lnTo>
                  <a:lnTo>
                    <a:pt x="581" y="727"/>
                  </a:lnTo>
                  <a:lnTo>
                    <a:pt x="582" y="727"/>
                  </a:lnTo>
                  <a:lnTo>
                    <a:pt x="582" y="727"/>
                  </a:lnTo>
                  <a:lnTo>
                    <a:pt x="583" y="727"/>
                  </a:lnTo>
                  <a:lnTo>
                    <a:pt x="583" y="727"/>
                  </a:lnTo>
                  <a:lnTo>
                    <a:pt x="584" y="727"/>
                  </a:lnTo>
                  <a:lnTo>
                    <a:pt x="584" y="727"/>
                  </a:lnTo>
                  <a:lnTo>
                    <a:pt x="585" y="727"/>
                  </a:lnTo>
                  <a:lnTo>
                    <a:pt x="585" y="727"/>
                  </a:lnTo>
                  <a:lnTo>
                    <a:pt x="586" y="727"/>
                  </a:lnTo>
                  <a:lnTo>
                    <a:pt x="586" y="727"/>
                  </a:lnTo>
                  <a:lnTo>
                    <a:pt x="587" y="727"/>
                  </a:lnTo>
                  <a:lnTo>
                    <a:pt x="587" y="727"/>
                  </a:lnTo>
                  <a:lnTo>
                    <a:pt x="588" y="727"/>
                  </a:lnTo>
                  <a:lnTo>
                    <a:pt x="588" y="727"/>
                  </a:lnTo>
                  <a:lnTo>
                    <a:pt x="589" y="727"/>
                  </a:lnTo>
                  <a:lnTo>
                    <a:pt x="589" y="727"/>
                  </a:lnTo>
                  <a:lnTo>
                    <a:pt x="590" y="727"/>
                  </a:lnTo>
                  <a:lnTo>
                    <a:pt x="590" y="727"/>
                  </a:lnTo>
                  <a:lnTo>
                    <a:pt x="591" y="727"/>
                  </a:lnTo>
                  <a:lnTo>
                    <a:pt x="591" y="727"/>
                  </a:lnTo>
                  <a:lnTo>
                    <a:pt x="592" y="727"/>
                  </a:lnTo>
                  <a:lnTo>
                    <a:pt x="592" y="727"/>
                  </a:lnTo>
                  <a:lnTo>
                    <a:pt x="593" y="727"/>
                  </a:lnTo>
                  <a:lnTo>
                    <a:pt x="593" y="727"/>
                  </a:lnTo>
                  <a:lnTo>
                    <a:pt x="594" y="727"/>
                  </a:lnTo>
                  <a:lnTo>
                    <a:pt x="594" y="727"/>
                  </a:lnTo>
                  <a:lnTo>
                    <a:pt x="595" y="727"/>
                  </a:lnTo>
                  <a:lnTo>
                    <a:pt x="595" y="727"/>
                  </a:lnTo>
                  <a:lnTo>
                    <a:pt x="596" y="727"/>
                  </a:lnTo>
                  <a:lnTo>
                    <a:pt x="596" y="727"/>
                  </a:lnTo>
                  <a:lnTo>
                    <a:pt x="597" y="727"/>
                  </a:lnTo>
                  <a:lnTo>
                    <a:pt x="597" y="727"/>
                  </a:lnTo>
                  <a:lnTo>
                    <a:pt x="598" y="727"/>
                  </a:lnTo>
                  <a:lnTo>
                    <a:pt x="598" y="727"/>
                  </a:lnTo>
                  <a:lnTo>
                    <a:pt x="599" y="727"/>
                  </a:lnTo>
                  <a:lnTo>
                    <a:pt x="599" y="727"/>
                  </a:lnTo>
                  <a:lnTo>
                    <a:pt x="600" y="727"/>
                  </a:lnTo>
                  <a:lnTo>
                    <a:pt x="600" y="727"/>
                  </a:lnTo>
                  <a:lnTo>
                    <a:pt x="601" y="727"/>
                  </a:lnTo>
                  <a:lnTo>
                    <a:pt x="601" y="727"/>
                  </a:lnTo>
                  <a:lnTo>
                    <a:pt x="602" y="727"/>
                  </a:lnTo>
                  <a:lnTo>
                    <a:pt x="602" y="727"/>
                  </a:lnTo>
                  <a:lnTo>
                    <a:pt x="603" y="727"/>
                  </a:lnTo>
                  <a:lnTo>
                    <a:pt x="603" y="727"/>
                  </a:lnTo>
                  <a:lnTo>
                    <a:pt x="604" y="727"/>
                  </a:lnTo>
                  <a:lnTo>
                    <a:pt x="604" y="727"/>
                  </a:lnTo>
                  <a:lnTo>
                    <a:pt x="605" y="727"/>
                  </a:lnTo>
                  <a:lnTo>
                    <a:pt x="605" y="727"/>
                  </a:lnTo>
                  <a:lnTo>
                    <a:pt x="606" y="727"/>
                  </a:lnTo>
                  <a:lnTo>
                    <a:pt x="606" y="727"/>
                  </a:lnTo>
                  <a:lnTo>
                    <a:pt x="607" y="727"/>
                  </a:lnTo>
                  <a:lnTo>
                    <a:pt x="607" y="727"/>
                  </a:lnTo>
                  <a:lnTo>
                    <a:pt x="608" y="727"/>
                  </a:lnTo>
                  <a:lnTo>
                    <a:pt x="608" y="727"/>
                  </a:lnTo>
                  <a:lnTo>
                    <a:pt x="609" y="727"/>
                  </a:lnTo>
                  <a:lnTo>
                    <a:pt x="609" y="727"/>
                  </a:lnTo>
                  <a:lnTo>
                    <a:pt x="610" y="727"/>
                  </a:lnTo>
                  <a:lnTo>
                    <a:pt x="610" y="727"/>
                  </a:lnTo>
                  <a:lnTo>
                    <a:pt x="611" y="727"/>
                  </a:lnTo>
                  <a:lnTo>
                    <a:pt x="611" y="727"/>
                  </a:lnTo>
                  <a:lnTo>
                    <a:pt x="612" y="727"/>
                  </a:lnTo>
                  <a:lnTo>
                    <a:pt x="612" y="727"/>
                  </a:lnTo>
                  <a:lnTo>
                    <a:pt x="613" y="727"/>
                  </a:lnTo>
                  <a:lnTo>
                    <a:pt x="613" y="727"/>
                  </a:lnTo>
                  <a:lnTo>
                    <a:pt x="614" y="727"/>
                  </a:lnTo>
                  <a:lnTo>
                    <a:pt x="614" y="727"/>
                  </a:lnTo>
                  <a:lnTo>
                    <a:pt x="615" y="727"/>
                  </a:lnTo>
                  <a:lnTo>
                    <a:pt x="615" y="727"/>
                  </a:lnTo>
                  <a:lnTo>
                    <a:pt x="616" y="727"/>
                  </a:lnTo>
                  <a:lnTo>
                    <a:pt x="616" y="727"/>
                  </a:lnTo>
                  <a:lnTo>
                    <a:pt x="617" y="727"/>
                  </a:lnTo>
                  <a:lnTo>
                    <a:pt x="617" y="727"/>
                  </a:lnTo>
                  <a:lnTo>
                    <a:pt x="618" y="727"/>
                  </a:lnTo>
                  <a:lnTo>
                    <a:pt x="618" y="727"/>
                  </a:lnTo>
                  <a:lnTo>
                    <a:pt x="619" y="727"/>
                  </a:lnTo>
                  <a:lnTo>
                    <a:pt x="619" y="727"/>
                  </a:lnTo>
                  <a:lnTo>
                    <a:pt x="620" y="727"/>
                  </a:lnTo>
                  <a:lnTo>
                    <a:pt x="620" y="727"/>
                  </a:lnTo>
                  <a:lnTo>
                    <a:pt x="621" y="727"/>
                  </a:lnTo>
                  <a:lnTo>
                    <a:pt x="621" y="727"/>
                  </a:lnTo>
                  <a:lnTo>
                    <a:pt x="622" y="727"/>
                  </a:lnTo>
                  <a:lnTo>
                    <a:pt x="622" y="727"/>
                  </a:lnTo>
                  <a:lnTo>
                    <a:pt x="623" y="727"/>
                  </a:lnTo>
                  <a:lnTo>
                    <a:pt x="623" y="727"/>
                  </a:lnTo>
                  <a:lnTo>
                    <a:pt x="624" y="727"/>
                  </a:lnTo>
                  <a:lnTo>
                    <a:pt x="624" y="727"/>
                  </a:lnTo>
                  <a:lnTo>
                    <a:pt x="625" y="727"/>
                  </a:lnTo>
                  <a:lnTo>
                    <a:pt x="625" y="727"/>
                  </a:lnTo>
                  <a:lnTo>
                    <a:pt x="626" y="727"/>
                  </a:lnTo>
                  <a:lnTo>
                    <a:pt x="626" y="727"/>
                  </a:lnTo>
                  <a:lnTo>
                    <a:pt x="627" y="727"/>
                  </a:lnTo>
                  <a:lnTo>
                    <a:pt x="627" y="727"/>
                  </a:lnTo>
                  <a:lnTo>
                    <a:pt x="628" y="727"/>
                  </a:lnTo>
                  <a:lnTo>
                    <a:pt x="628" y="727"/>
                  </a:lnTo>
                  <a:lnTo>
                    <a:pt x="629" y="727"/>
                  </a:lnTo>
                  <a:lnTo>
                    <a:pt x="629" y="727"/>
                  </a:lnTo>
                  <a:lnTo>
                    <a:pt x="630" y="727"/>
                  </a:lnTo>
                  <a:lnTo>
                    <a:pt x="630" y="727"/>
                  </a:lnTo>
                  <a:lnTo>
                    <a:pt x="631" y="727"/>
                  </a:lnTo>
                  <a:lnTo>
                    <a:pt x="631" y="727"/>
                  </a:lnTo>
                  <a:lnTo>
                    <a:pt x="632" y="727"/>
                  </a:lnTo>
                  <a:lnTo>
                    <a:pt x="632" y="727"/>
                  </a:lnTo>
                  <a:lnTo>
                    <a:pt x="634" y="727"/>
                  </a:lnTo>
                  <a:lnTo>
                    <a:pt x="634" y="727"/>
                  </a:lnTo>
                  <a:lnTo>
                    <a:pt x="634" y="727"/>
                  </a:lnTo>
                  <a:lnTo>
                    <a:pt x="635" y="727"/>
                  </a:lnTo>
                  <a:lnTo>
                    <a:pt x="635" y="727"/>
                  </a:lnTo>
                  <a:lnTo>
                    <a:pt x="636" y="727"/>
                  </a:lnTo>
                  <a:lnTo>
                    <a:pt x="636" y="727"/>
                  </a:lnTo>
                  <a:lnTo>
                    <a:pt x="637" y="727"/>
                  </a:lnTo>
                  <a:lnTo>
                    <a:pt x="637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40" y="727"/>
                  </a:lnTo>
                  <a:lnTo>
                    <a:pt x="640" y="727"/>
                  </a:lnTo>
                  <a:lnTo>
                    <a:pt x="641" y="727"/>
                  </a:lnTo>
                  <a:lnTo>
                    <a:pt x="641" y="727"/>
                  </a:lnTo>
                  <a:lnTo>
                    <a:pt x="642" y="727"/>
                  </a:lnTo>
                  <a:lnTo>
                    <a:pt x="642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5" y="727"/>
                  </a:lnTo>
                  <a:lnTo>
                    <a:pt x="645" y="727"/>
                  </a:lnTo>
                  <a:lnTo>
                    <a:pt x="646" y="727"/>
                  </a:lnTo>
                  <a:lnTo>
                    <a:pt x="646" y="727"/>
                  </a:lnTo>
                  <a:lnTo>
                    <a:pt x="647" y="727"/>
                  </a:lnTo>
                  <a:lnTo>
                    <a:pt x="647" y="727"/>
                  </a:lnTo>
                  <a:lnTo>
                    <a:pt x="648" y="727"/>
                  </a:lnTo>
                  <a:lnTo>
                    <a:pt x="648" y="727"/>
                  </a:lnTo>
                  <a:lnTo>
                    <a:pt x="649" y="727"/>
                  </a:lnTo>
                  <a:lnTo>
                    <a:pt x="649" y="727"/>
                  </a:lnTo>
                  <a:lnTo>
                    <a:pt x="650" y="727"/>
                  </a:lnTo>
                  <a:lnTo>
                    <a:pt x="650" y="727"/>
                  </a:lnTo>
                  <a:lnTo>
                    <a:pt x="651" y="727"/>
                  </a:lnTo>
                  <a:lnTo>
                    <a:pt x="651" y="727"/>
                  </a:lnTo>
                  <a:lnTo>
                    <a:pt x="652" y="727"/>
                  </a:lnTo>
                  <a:lnTo>
                    <a:pt x="652" y="727"/>
                  </a:lnTo>
                  <a:lnTo>
                    <a:pt x="653" y="727"/>
                  </a:lnTo>
                  <a:lnTo>
                    <a:pt x="653" y="727"/>
                  </a:lnTo>
                  <a:lnTo>
                    <a:pt x="654" y="727"/>
                  </a:lnTo>
                  <a:lnTo>
                    <a:pt x="654" y="727"/>
                  </a:lnTo>
                  <a:lnTo>
                    <a:pt x="655" y="727"/>
                  </a:lnTo>
                  <a:lnTo>
                    <a:pt x="655" y="727"/>
                  </a:lnTo>
                  <a:lnTo>
                    <a:pt x="656" y="727"/>
                  </a:lnTo>
                  <a:lnTo>
                    <a:pt x="656" y="727"/>
                  </a:lnTo>
                  <a:lnTo>
                    <a:pt x="658" y="727"/>
                  </a:lnTo>
                  <a:lnTo>
                    <a:pt x="658" y="727"/>
                  </a:lnTo>
                  <a:lnTo>
                    <a:pt x="658" y="727"/>
                  </a:lnTo>
                  <a:lnTo>
                    <a:pt x="659" y="727"/>
                  </a:lnTo>
                  <a:lnTo>
                    <a:pt x="659" y="727"/>
                  </a:lnTo>
                  <a:lnTo>
                    <a:pt x="660" y="727"/>
                  </a:lnTo>
                  <a:lnTo>
                    <a:pt x="660" y="727"/>
                  </a:lnTo>
                  <a:lnTo>
                    <a:pt x="661" y="727"/>
                  </a:lnTo>
                  <a:lnTo>
                    <a:pt x="661" y="727"/>
                  </a:lnTo>
                  <a:lnTo>
                    <a:pt x="662" y="727"/>
                  </a:lnTo>
                  <a:lnTo>
                    <a:pt x="662" y="727"/>
                  </a:lnTo>
                  <a:lnTo>
                    <a:pt x="663" y="727"/>
                  </a:lnTo>
                  <a:lnTo>
                    <a:pt x="663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7" y="727"/>
                  </a:lnTo>
                  <a:lnTo>
                    <a:pt x="667" y="727"/>
                  </a:lnTo>
                  <a:lnTo>
                    <a:pt x="667" y="727"/>
                  </a:lnTo>
                  <a:lnTo>
                    <a:pt x="668" y="727"/>
                  </a:lnTo>
                  <a:lnTo>
                    <a:pt x="668" y="727"/>
                  </a:lnTo>
                  <a:lnTo>
                    <a:pt x="669" y="727"/>
                  </a:lnTo>
                  <a:lnTo>
                    <a:pt x="669" y="727"/>
                  </a:lnTo>
                  <a:lnTo>
                    <a:pt x="670" y="727"/>
                  </a:lnTo>
                  <a:lnTo>
                    <a:pt x="670" y="727"/>
                  </a:lnTo>
                  <a:lnTo>
                    <a:pt x="671" y="726"/>
                  </a:lnTo>
                  <a:lnTo>
                    <a:pt x="671" y="727"/>
                  </a:lnTo>
                  <a:lnTo>
                    <a:pt x="672" y="727"/>
                  </a:lnTo>
                  <a:lnTo>
                    <a:pt x="672" y="727"/>
                  </a:lnTo>
                  <a:lnTo>
                    <a:pt x="673" y="727"/>
                  </a:lnTo>
                  <a:lnTo>
                    <a:pt x="673" y="727"/>
                  </a:lnTo>
                  <a:lnTo>
                    <a:pt x="674" y="727"/>
                  </a:lnTo>
                  <a:lnTo>
                    <a:pt x="674" y="727"/>
                  </a:lnTo>
                  <a:lnTo>
                    <a:pt x="675" y="727"/>
                  </a:lnTo>
                  <a:lnTo>
                    <a:pt x="675" y="727"/>
                  </a:lnTo>
                  <a:lnTo>
                    <a:pt x="676" y="727"/>
                  </a:lnTo>
                  <a:lnTo>
                    <a:pt x="676" y="727"/>
                  </a:lnTo>
                  <a:lnTo>
                    <a:pt x="678" y="727"/>
                  </a:lnTo>
                  <a:lnTo>
                    <a:pt x="678" y="727"/>
                  </a:lnTo>
                  <a:lnTo>
                    <a:pt x="678" y="727"/>
                  </a:lnTo>
                  <a:lnTo>
                    <a:pt x="679" y="727"/>
                  </a:lnTo>
                  <a:lnTo>
                    <a:pt x="679" y="727"/>
                  </a:lnTo>
                  <a:lnTo>
                    <a:pt x="681" y="727"/>
                  </a:lnTo>
                  <a:lnTo>
                    <a:pt x="681" y="727"/>
                  </a:lnTo>
                  <a:lnTo>
                    <a:pt x="681" y="727"/>
                  </a:lnTo>
                  <a:lnTo>
                    <a:pt x="682" y="727"/>
                  </a:lnTo>
                  <a:lnTo>
                    <a:pt x="682" y="727"/>
                  </a:lnTo>
                  <a:lnTo>
                    <a:pt x="683" y="727"/>
                  </a:lnTo>
                  <a:lnTo>
                    <a:pt x="683" y="727"/>
                  </a:lnTo>
                  <a:lnTo>
                    <a:pt x="684" y="727"/>
                  </a:lnTo>
                  <a:lnTo>
                    <a:pt x="684" y="727"/>
                  </a:lnTo>
                  <a:lnTo>
                    <a:pt x="685" y="727"/>
                  </a:lnTo>
                  <a:lnTo>
                    <a:pt x="685" y="727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90" y="727"/>
                  </a:lnTo>
                  <a:lnTo>
                    <a:pt x="690" y="727"/>
                  </a:lnTo>
                  <a:lnTo>
                    <a:pt x="691" y="726"/>
                  </a:lnTo>
                  <a:lnTo>
                    <a:pt x="691" y="727"/>
                  </a:lnTo>
                  <a:lnTo>
                    <a:pt x="692" y="727"/>
                  </a:lnTo>
                  <a:lnTo>
                    <a:pt x="692" y="727"/>
                  </a:lnTo>
                  <a:lnTo>
                    <a:pt x="693" y="727"/>
                  </a:lnTo>
                  <a:lnTo>
                    <a:pt x="693" y="727"/>
                  </a:lnTo>
                  <a:lnTo>
                    <a:pt x="694" y="727"/>
                  </a:lnTo>
                  <a:lnTo>
                    <a:pt x="694" y="727"/>
                  </a:lnTo>
                  <a:lnTo>
                    <a:pt x="695" y="719"/>
                  </a:lnTo>
                  <a:lnTo>
                    <a:pt x="695" y="727"/>
                  </a:lnTo>
                  <a:lnTo>
                    <a:pt x="696" y="723"/>
                  </a:lnTo>
                  <a:lnTo>
                    <a:pt x="696" y="727"/>
                  </a:lnTo>
                  <a:lnTo>
                    <a:pt x="697" y="725"/>
                  </a:lnTo>
                  <a:lnTo>
                    <a:pt x="697" y="727"/>
                  </a:lnTo>
                  <a:lnTo>
                    <a:pt x="698" y="727"/>
                  </a:lnTo>
                  <a:lnTo>
                    <a:pt x="698" y="727"/>
                  </a:lnTo>
                  <a:lnTo>
                    <a:pt x="699" y="727"/>
                  </a:lnTo>
                  <a:lnTo>
                    <a:pt x="699" y="727"/>
                  </a:lnTo>
                  <a:lnTo>
                    <a:pt x="700" y="727"/>
                  </a:lnTo>
                  <a:lnTo>
                    <a:pt x="700" y="727"/>
                  </a:lnTo>
                  <a:lnTo>
                    <a:pt x="701" y="727"/>
                  </a:lnTo>
                  <a:lnTo>
                    <a:pt x="701" y="727"/>
                  </a:lnTo>
                  <a:lnTo>
                    <a:pt x="702" y="727"/>
                  </a:lnTo>
                  <a:lnTo>
                    <a:pt x="702" y="727"/>
                  </a:lnTo>
                  <a:lnTo>
                    <a:pt x="703" y="727"/>
                  </a:lnTo>
                  <a:lnTo>
                    <a:pt x="703" y="727"/>
                  </a:lnTo>
                  <a:lnTo>
                    <a:pt x="704" y="727"/>
                  </a:lnTo>
                  <a:lnTo>
                    <a:pt x="704" y="727"/>
                  </a:lnTo>
                  <a:lnTo>
                    <a:pt x="706" y="727"/>
                  </a:lnTo>
                  <a:lnTo>
                    <a:pt x="706" y="727"/>
                  </a:lnTo>
                  <a:lnTo>
                    <a:pt x="706" y="727"/>
                  </a:lnTo>
                  <a:lnTo>
                    <a:pt x="707" y="725"/>
                  </a:lnTo>
                  <a:lnTo>
                    <a:pt x="707" y="727"/>
                  </a:lnTo>
                  <a:lnTo>
                    <a:pt x="708" y="725"/>
                  </a:lnTo>
                  <a:lnTo>
                    <a:pt x="708" y="727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10" y="727"/>
                  </a:lnTo>
                  <a:lnTo>
                    <a:pt x="710" y="727"/>
                  </a:lnTo>
                  <a:lnTo>
                    <a:pt x="711" y="727"/>
                  </a:lnTo>
                  <a:lnTo>
                    <a:pt x="711" y="727"/>
                  </a:lnTo>
                  <a:lnTo>
                    <a:pt x="712" y="727"/>
                  </a:lnTo>
                  <a:lnTo>
                    <a:pt x="712" y="727"/>
                  </a:lnTo>
                  <a:lnTo>
                    <a:pt x="713" y="727"/>
                  </a:lnTo>
                  <a:lnTo>
                    <a:pt x="713" y="727"/>
                  </a:lnTo>
                  <a:lnTo>
                    <a:pt x="715" y="727"/>
                  </a:lnTo>
                  <a:lnTo>
                    <a:pt x="715" y="727"/>
                  </a:lnTo>
                  <a:lnTo>
                    <a:pt x="715" y="727"/>
                  </a:lnTo>
                  <a:lnTo>
                    <a:pt x="716" y="727"/>
                  </a:lnTo>
                  <a:lnTo>
                    <a:pt x="716" y="727"/>
                  </a:lnTo>
                  <a:lnTo>
                    <a:pt x="717" y="727"/>
                  </a:lnTo>
                  <a:lnTo>
                    <a:pt x="717" y="727"/>
                  </a:lnTo>
                  <a:lnTo>
                    <a:pt x="718" y="727"/>
                  </a:lnTo>
                  <a:lnTo>
                    <a:pt x="718" y="727"/>
                  </a:lnTo>
                  <a:lnTo>
                    <a:pt x="719" y="727"/>
                  </a:lnTo>
                  <a:lnTo>
                    <a:pt x="719" y="727"/>
                  </a:lnTo>
                  <a:lnTo>
                    <a:pt x="720" y="727"/>
                  </a:lnTo>
                  <a:lnTo>
                    <a:pt x="720" y="727"/>
                  </a:lnTo>
                  <a:lnTo>
                    <a:pt x="721" y="727"/>
                  </a:lnTo>
                  <a:lnTo>
                    <a:pt x="721" y="727"/>
                  </a:lnTo>
                  <a:lnTo>
                    <a:pt x="722" y="727"/>
                  </a:lnTo>
                  <a:lnTo>
                    <a:pt x="722" y="727"/>
                  </a:lnTo>
                  <a:lnTo>
                    <a:pt x="724" y="727"/>
                  </a:lnTo>
                  <a:lnTo>
                    <a:pt x="724" y="727"/>
                  </a:lnTo>
                  <a:lnTo>
                    <a:pt x="724" y="727"/>
                  </a:lnTo>
                  <a:lnTo>
                    <a:pt x="725" y="727"/>
                  </a:lnTo>
                  <a:lnTo>
                    <a:pt x="725" y="727"/>
                  </a:lnTo>
                  <a:lnTo>
                    <a:pt x="728" y="727"/>
                  </a:lnTo>
                  <a:lnTo>
                    <a:pt x="728" y="727"/>
                  </a:lnTo>
                  <a:lnTo>
                    <a:pt x="728" y="727"/>
                  </a:lnTo>
                  <a:lnTo>
                    <a:pt x="729" y="727"/>
                  </a:lnTo>
                  <a:lnTo>
                    <a:pt x="729" y="727"/>
                  </a:lnTo>
                  <a:lnTo>
                    <a:pt x="730" y="727"/>
                  </a:lnTo>
                  <a:lnTo>
                    <a:pt x="730" y="727"/>
                  </a:lnTo>
                  <a:lnTo>
                    <a:pt x="731" y="727"/>
                  </a:lnTo>
                  <a:lnTo>
                    <a:pt x="731" y="727"/>
                  </a:lnTo>
                  <a:lnTo>
                    <a:pt x="732" y="727"/>
                  </a:lnTo>
                  <a:lnTo>
                    <a:pt x="732" y="727"/>
                  </a:lnTo>
                  <a:lnTo>
                    <a:pt x="733" y="727"/>
                  </a:lnTo>
                  <a:lnTo>
                    <a:pt x="733" y="727"/>
                  </a:lnTo>
                  <a:lnTo>
                    <a:pt x="734" y="727"/>
                  </a:lnTo>
                  <a:lnTo>
                    <a:pt x="734" y="727"/>
                  </a:lnTo>
                  <a:lnTo>
                    <a:pt x="735" y="727"/>
                  </a:lnTo>
                  <a:lnTo>
                    <a:pt x="735" y="727"/>
                  </a:lnTo>
                  <a:lnTo>
                    <a:pt x="736" y="727"/>
                  </a:lnTo>
                  <a:lnTo>
                    <a:pt x="736" y="727"/>
                  </a:lnTo>
                  <a:lnTo>
                    <a:pt x="739" y="727"/>
                  </a:lnTo>
                  <a:lnTo>
                    <a:pt x="739" y="727"/>
                  </a:lnTo>
                  <a:lnTo>
                    <a:pt x="739" y="727"/>
                  </a:lnTo>
                  <a:lnTo>
                    <a:pt x="740" y="727"/>
                  </a:lnTo>
                  <a:lnTo>
                    <a:pt x="740" y="727"/>
                  </a:lnTo>
                  <a:lnTo>
                    <a:pt x="741" y="727"/>
                  </a:lnTo>
                  <a:lnTo>
                    <a:pt x="741" y="727"/>
                  </a:lnTo>
                  <a:lnTo>
                    <a:pt x="742" y="727"/>
                  </a:lnTo>
                  <a:lnTo>
                    <a:pt x="742" y="727"/>
                  </a:lnTo>
                  <a:lnTo>
                    <a:pt x="743" y="727"/>
                  </a:lnTo>
                  <a:lnTo>
                    <a:pt x="743" y="727"/>
                  </a:lnTo>
                  <a:lnTo>
                    <a:pt x="744" y="727"/>
                  </a:lnTo>
                  <a:lnTo>
                    <a:pt x="744" y="727"/>
                  </a:lnTo>
                  <a:lnTo>
                    <a:pt x="745" y="727"/>
                  </a:lnTo>
                  <a:lnTo>
                    <a:pt x="745" y="727"/>
                  </a:lnTo>
                  <a:lnTo>
                    <a:pt x="746" y="727"/>
                  </a:lnTo>
                  <a:lnTo>
                    <a:pt x="746" y="727"/>
                  </a:lnTo>
                  <a:lnTo>
                    <a:pt x="747" y="727"/>
                  </a:lnTo>
                  <a:lnTo>
                    <a:pt x="747" y="727"/>
                  </a:lnTo>
                  <a:lnTo>
                    <a:pt x="748" y="722"/>
                  </a:lnTo>
                  <a:lnTo>
                    <a:pt x="748" y="727"/>
                  </a:lnTo>
                  <a:lnTo>
                    <a:pt x="749" y="724"/>
                  </a:lnTo>
                  <a:lnTo>
                    <a:pt x="749" y="727"/>
                  </a:lnTo>
                  <a:lnTo>
                    <a:pt x="750" y="726"/>
                  </a:lnTo>
                  <a:lnTo>
                    <a:pt x="750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2" y="727"/>
                  </a:lnTo>
                  <a:lnTo>
                    <a:pt x="752" y="727"/>
                  </a:lnTo>
                  <a:lnTo>
                    <a:pt x="754" y="727"/>
                  </a:lnTo>
                  <a:lnTo>
                    <a:pt x="754" y="727"/>
                  </a:lnTo>
                  <a:lnTo>
                    <a:pt x="754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9" y="727"/>
                  </a:lnTo>
                  <a:lnTo>
                    <a:pt x="759" y="727"/>
                  </a:lnTo>
                  <a:lnTo>
                    <a:pt x="760" y="727"/>
                  </a:lnTo>
                  <a:lnTo>
                    <a:pt x="760" y="727"/>
                  </a:lnTo>
                  <a:lnTo>
                    <a:pt x="761" y="727"/>
                  </a:lnTo>
                  <a:lnTo>
                    <a:pt x="761" y="727"/>
                  </a:lnTo>
                  <a:lnTo>
                    <a:pt x="762" y="727"/>
                  </a:lnTo>
                  <a:lnTo>
                    <a:pt x="762" y="727"/>
                  </a:lnTo>
                  <a:lnTo>
                    <a:pt x="763" y="727"/>
                  </a:lnTo>
                  <a:lnTo>
                    <a:pt x="763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6" y="727"/>
                  </a:lnTo>
                  <a:lnTo>
                    <a:pt x="766" y="727"/>
                  </a:lnTo>
                  <a:lnTo>
                    <a:pt x="767" y="727"/>
                  </a:lnTo>
                  <a:lnTo>
                    <a:pt x="767" y="727"/>
                  </a:lnTo>
                  <a:lnTo>
                    <a:pt x="768" y="727"/>
                  </a:lnTo>
                  <a:lnTo>
                    <a:pt x="768" y="727"/>
                  </a:lnTo>
                  <a:lnTo>
                    <a:pt x="769" y="727"/>
                  </a:lnTo>
                  <a:lnTo>
                    <a:pt x="769" y="727"/>
                  </a:lnTo>
                  <a:lnTo>
                    <a:pt x="772" y="727"/>
                  </a:lnTo>
                  <a:lnTo>
                    <a:pt x="772" y="727"/>
                  </a:lnTo>
                  <a:lnTo>
                    <a:pt x="772" y="727"/>
                  </a:lnTo>
                  <a:lnTo>
                    <a:pt x="773" y="727"/>
                  </a:lnTo>
                  <a:lnTo>
                    <a:pt x="773" y="727"/>
                  </a:lnTo>
                  <a:lnTo>
                    <a:pt x="779" y="727"/>
                  </a:lnTo>
                  <a:lnTo>
                    <a:pt x="779" y="727"/>
                  </a:lnTo>
                  <a:lnTo>
                    <a:pt x="779" y="727"/>
                  </a:lnTo>
                  <a:lnTo>
                    <a:pt x="781" y="727"/>
                  </a:lnTo>
                  <a:lnTo>
                    <a:pt x="781" y="727"/>
                  </a:lnTo>
                  <a:lnTo>
                    <a:pt x="781" y="727"/>
                  </a:lnTo>
                  <a:lnTo>
                    <a:pt x="782" y="727"/>
                  </a:lnTo>
                  <a:lnTo>
                    <a:pt x="782" y="727"/>
                  </a:lnTo>
                  <a:lnTo>
                    <a:pt x="783" y="727"/>
                  </a:lnTo>
                  <a:lnTo>
                    <a:pt x="783" y="727"/>
                  </a:lnTo>
                  <a:lnTo>
                    <a:pt x="784" y="727"/>
                  </a:lnTo>
                  <a:lnTo>
                    <a:pt x="784" y="727"/>
                  </a:lnTo>
                  <a:lnTo>
                    <a:pt x="786" y="727"/>
                  </a:lnTo>
                  <a:lnTo>
                    <a:pt x="786" y="721"/>
                  </a:lnTo>
                  <a:lnTo>
                    <a:pt x="786" y="727"/>
                  </a:lnTo>
                  <a:lnTo>
                    <a:pt x="787" y="724"/>
                  </a:lnTo>
                  <a:lnTo>
                    <a:pt x="787" y="727"/>
                  </a:lnTo>
                  <a:lnTo>
                    <a:pt x="788" y="727"/>
                  </a:lnTo>
                  <a:lnTo>
                    <a:pt x="788" y="727"/>
                  </a:lnTo>
                  <a:lnTo>
                    <a:pt x="789" y="727"/>
                  </a:lnTo>
                  <a:lnTo>
                    <a:pt x="789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5" y="727"/>
                  </a:lnTo>
                  <a:lnTo>
                    <a:pt x="795" y="727"/>
                  </a:lnTo>
                  <a:lnTo>
                    <a:pt x="796" y="727"/>
                  </a:lnTo>
                  <a:lnTo>
                    <a:pt x="796" y="727"/>
                  </a:lnTo>
                  <a:lnTo>
                    <a:pt x="797" y="727"/>
                  </a:lnTo>
                  <a:lnTo>
                    <a:pt x="797" y="727"/>
                  </a:lnTo>
                  <a:lnTo>
                    <a:pt x="798" y="727"/>
                  </a:lnTo>
                  <a:lnTo>
                    <a:pt x="798" y="727"/>
                  </a:lnTo>
                  <a:lnTo>
                    <a:pt x="799" y="727"/>
                  </a:lnTo>
                  <a:lnTo>
                    <a:pt x="799" y="727"/>
                  </a:lnTo>
                  <a:lnTo>
                    <a:pt x="800" y="727"/>
                  </a:lnTo>
                  <a:lnTo>
                    <a:pt x="800" y="727"/>
                  </a:lnTo>
                  <a:lnTo>
                    <a:pt x="801" y="727"/>
                  </a:lnTo>
                  <a:lnTo>
                    <a:pt x="801" y="727"/>
                  </a:lnTo>
                  <a:lnTo>
                    <a:pt x="802" y="727"/>
                  </a:lnTo>
                  <a:lnTo>
                    <a:pt x="802" y="727"/>
                  </a:lnTo>
                  <a:lnTo>
                    <a:pt x="803" y="727"/>
                  </a:lnTo>
                  <a:lnTo>
                    <a:pt x="803" y="727"/>
                  </a:lnTo>
                  <a:lnTo>
                    <a:pt x="804" y="727"/>
                  </a:lnTo>
                  <a:lnTo>
                    <a:pt x="804" y="727"/>
                  </a:lnTo>
                  <a:lnTo>
                    <a:pt x="805" y="727"/>
                  </a:lnTo>
                  <a:lnTo>
                    <a:pt x="805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11" y="727"/>
                  </a:lnTo>
                  <a:lnTo>
                    <a:pt x="811" y="727"/>
                  </a:lnTo>
                  <a:lnTo>
                    <a:pt x="811" y="727"/>
                  </a:lnTo>
                  <a:lnTo>
                    <a:pt x="812" y="726"/>
                  </a:lnTo>
                  <a:lnTo>
                    <a:pt x="812" y="727"/>
                  </a:lnTo>
                  <a:lnTo>
                    <a:pt x="813" y="726"/>
                  </a:lnTo>
                  <a:lnTo>
                    <a:pt x="813" y="727"/>
                  </a:lnTo>
                  <a:lnTo>
                    <a:pt x="814" y="727"/>
                  </a:lnTo>
                  <a:lnTo>
                    <a:pt x="814" y="727"/>
                  </a:lnTo>
                  <a:lnTo>
                    <a:pt x="815" y="727"/>
                  </a:lnTo>
                  <a:lnTo>
                    <a:pt x="815" y="727"/>
                  </a:lnTo>
                  <a:lnTo>
                    <a:pt x="816" y="727"/>
                  </a:lnTo>
                  <a:lnTo>
                    <a:pt x="816" y="727"/>
                  </a:lnTo>
                  <a:lnTo>
                    <a:pt x="817" y="727"/>
                  </a:lnTo>
                  <a:lnTo>
                    <a:pt x="817" y="727"/>
                  </a:lnTo>
                  <a:lnTo>
                    <a:pt x="818" y="727"/>
                  </a:lnTo>
                  <a:lnTo>
                    <a:pt x="818" y="727"/>
                  </a:lnTo>
                  <a:lnTo>
                    <a:pt x="819" y="727"/>
                  </a:lnTo>
                  <a:lnTo>
                    <a:pt x="819" y="727"/>
                  </a:lnTo>
                  <a:lnTo>
                    <a:pt x="820" y="726"/>
                  </a:lnTo>
                  <a:lnTo>
                    <a:pt x="820" y="727"/>
                  </a:lnTo>
                  <a:lnTo>
                    <a:pt x="821" y="726"/>
                  </a:lnTo>
                  <a:lnTo>
                    <a:pt x="821" y="727"/>
                  </a:lnTo>
                  <a:lnTo>
                    <a:pt x="822" y="727"/>
                  </a:lnTo>
                  <a:lnTo>
                    <a:pt x="822" y="727"/>
                  </a:lnTo>
                  <a:lnTo>
                    <a:pt x="823" y="727"/>
                  </a:lnTo>
                  <a:lnTo>
                    <a:pt x="823" y="727"/>
                  </a:lnTo>
                  <a:lnTo>
                    <a:pt x="824" y="727"/>
                  </a:lnTo>
                  <a:lnTo>
                    <a:pt x="824" y="727"/>
                  </a:lnTo>
                  <a:lnTo>
                    <a:pt x="825" y="727"/>
                  </a:lnTo>
                  <a:lnTo>
                    <a:pt x="825" y="727"/>
                  </a:lnTo>
                  <a:lnTo>
                    <a:pt x="826" y="727"/>
                  </a:lnTo>
                  <a:lnTo>
                    <a:pt x="826" y="727"/>
                  </a:lnTo>
                  <a:lnTo>
                    <a:pt x="827" y="727"/>
                  </a:lnTo>
                  <a:lnTo>
                    <a:pt x="827" y="727"/>
                  </a:lnTo>
                  <a:lnTo>
                    <a:pt x="828" y="727"/>
                  </a:lnTo>
                  <a:lnTo>
                    <a:pt x="828" y="727"/>
                  </a:lnTo>
                  <a:lnTo>
                    <a:pt x="829" y="727"/>
                  </a:lnTo>
                  <a:lnTo>
                    <a:pt x="829" y="727"/>
                  </a:lnTo>
                  <a:lnTo>
                    <a:pt x="830" y="727"/>
                  </a:lnTo>
                  <a:lnTo>
                    <a:pt x="830" y="727"/>
                  </a:lnTo>
                  <a:lnTo>
                    <a:pt x="832" y="727"/>
                  </a:lnTo>
                  <a:lnTo>
                    <a:pt x="832" y="727"/>
                  </a:lnTo>
                  <a:lnTo>
                    <a:pt x="832" y="727"/>
                  </a:lnTo>
                  <a:lnTo>
                    <a:pt x="833" y="727"/>
                  </a:lnTo>
                  <a:lnTo>
                    <a:pt x="833" y="727"/>
                  </a:lnTo>
                  <a:lnTo>
                    <a:pt x="834" y="727"/>
                  </a:lnTo>
                  <a:lnTo>
                    <a:pt x="834" y="727"/>
                  </a:lnTo>
                  <a:lnTo>
                    <a:pt x="835" y="727"/>
                  </a:lnTo>
                  <a:lnTo>
                    <a:pt x="835" y="727"/>
                  </a:lnTo>
                  <a:lnTo>
                    <a:pt x="836" y="726"/>
                  </a:lnTo>
                  <a:lnTo>
                    <a:pt x="836" y="727"/>
                  </a:lnTo>
                  <a:lnTo>
                    <a:pt x="837" y="726"/>
                  </a:lnTo>
                  <a:lnTo>
                    <a:pt x="837" y="727"/>
                  </a:lnTo>
                  <a:lnTo>
                    <a:pt x="838" y="727"/>
                  </a:lnTo>
                  <a:lnTo>
                    <a:pt x="838" y="727"/>
                  </a:lnTo>
                  <a:lnTo>
                    <a:pt x="839" y="727"/>
                  </a:lnTo>
                  <a:lnTo>
                    <a:pt x="839" y="727"/>
                  </a:lnTo>
                  <a:lnTo>
                    <a:pt x="840" y="727"/>
                  </a:lnTo>
                  <a:lnTo>
                    <a:pt x="840" y="727"/>
                  </a:lnTo>
                  <a:lnTo>
                    <a:pt x="841" y="727"/>
                  </a:lnTo>
                  <a:lnTo>
                    <a:pt x="841" y="727"/>
                  </a:lnTo>
                  <a:lnTo>
                    <a:pt x="842" y="727"/>
                  </a:lnTo>
                  <a:lnTo>
                    <a:pt x="842" y="727"/>
                  </a:lnTo>
                  <a:lnTo>
                    <a:pt x="843" y="727"/>
                  </a:lnTo>
                  <a:lnTo>
                    <a:pt x="843" y="727"/>
                  </a:lnTo>
                  <a:lnTo>
                    <a:pt x="844" y="727"/>
                  </a:lnTo>
                  <a:lnTo>
                    <a:pt x="844" y="721"/>
                  </a:lnTo>
                  <a:lnTo>
                    <a:pt x="845" y="723"/>
                  </a:lnTo>
                  <a:lnTo>
                    <a:pt x="845" y="727"/>
                  </a:lnTo>
                  <a:lnTo>
                    <a:pt x="846" y="725"/>
                  </a:lnTo>
                  <a:lnTo>
                    <a:pt x="846" y="727"/>
                  </a:lnTo>
                  <a:lnTo>
                    <a:pt x="847" y="727"/>
                  </a:lnTo>
                  <a:lnTo>
                    <a:pt x="847" y="727"/>
                  </a:lnTo>
                  <a:lnTo>
                    <a:pt x="848" y="727"/>
                  </a:lnTo>
                  <a:lnTo>
                    <a:pt x="848" y="727"/>
                  </a:lnTo>
                  <a:lnTo>
                    <a:pt x="849" y="727"/>
                  </a:lnTo>
                  <a:lnTo>
                    <a:pt x="849" y="727"/>
                  </a:lnTo>
                  <a:lnTo>
                    <a:pt x="850" y="727"/>
                  </a:lnTo>
                  <a:lnTo>
                    <a:pt x="850" y="727"/>
                  </a:lnTo>
                  <a:lnTo>
                    <a:pt x="851" y="727"/>
                  </a:lnTo>
                  <a:lnTo>
                    <a:pt x="851" y="727"/>
                  </a:lnTo>
                  <a:lnTo>
                    <a:pt x="852" y="727"/>
                  </a:lnTo>
                  <a:lnTo>
                    <a:pt x="852" y="727"/>
                  </a:lnTo>
                  <a:lnTo>
                    <a:pt x="853" y="727"/>
                  </a:lnTo>
                  <a:lnTo>
                    <a:pt x="853" y="727"/>
                  </a:lnTo>
                  <a:lnTo>
                    <a:pt x="854" y="727"/>
                  </a:lnTo>
                  <a:lnTo>
                    <a:pt x="854" y="727"/>
                  </a:lnTo>
                  <a:lnTo>
                    <a:pt x="855" y="727"/>
                  </a:lnTo>
                  <a:lnTo>
                    <a:pt x="855" y="727"/>
                  </a:lnTo>
                  <a:lnTo>
                    <a:pt x="856" y="727"/>
                  </a:lnTo>
                  <a:lnTo>
                    <a:pt x="856" y="727"/>
                  </a:lnTo>
                  <a:lnTo>
                    <a:pt x="857" y="727"/>
                  </a:lnTo>
                  <a:lnTo>
                    <a:pt x="857" y="727"/>
                  </a:lnTo>
                  <a:lnTo>
                    <a:pt x="858" y="727"/>
                  </a:lnTo>
                  <a:lnTo>
                    <a:pt x="858" y="727"/>
                  </a:lnTo>
                  <a:lnTo>
                    <a:pt x="859" y="727"/>
                  </a:lnTo>
                  <a:lnTo>
                    <a:pt x="859" y="727"/>
                  </a:lnTo>
                  <a:lnTo>
                    <a:pt x="860" y="727"/>
                  </a:lnTo>
                  <a:lnTo>
                    <a:pt x="860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2" y="727"/>
                  </a:lnTo>
                  <a:lnTo>
                    <a:pt x="862" y="727"/>
                  </a:lnTo>
                  <a:lnTo>
                    <a:pt x="863" y="727"/>
                  </a:lnTo>
                  <a:lnTo>
                    <a:pt x="863" y="727"/>
                  </a:lnTo>
                  <a:lnTo>
                    <a:pt x="864" y="727"/>
                  </a:lnTo>
                  <a:lnTo>
                    <a:pt x="864" y="727"/>
                  </a:lnTo>
                  <a:lnTo>
                    <a:pt x="865" y="727"/>
                  </a:lnTo>
                  <a:lnTo>
                    <a:pt x="865" y="727"/>
                  </a:lnTo>
                  <a:lnTo>
                    <a:pt x="866" y="727"/>
                  </a:lnTo>
                  <a:lnTo>
                    <a:pt x="866" y="727"/>
                  </a:lnTo>
                  <a:lnTo>
                    <a:pt x="867" y="727"/>
                  </a:lnTo>
                  <a:lnTo>
                    <a:pt x="867" y="727"/>
                  </a:lnTo>
                  <a:lnTo>
                    <a:pt x="868" y="725"/>
                  </a:lnTo>
                  <a:lnTo>
                    <a:pt x="868" y="727"/>
                  </a:lnTo>
                  <a:lnTo>
                    <a:pt x="869" y="726"/>
                  </a:lnTo>
                  <a:lnTo>
                    <a:pt x="869" y="727"/>
                  </a:lnTo>
                  <a:lnTo>
                    <a:pt x="870" y="727"/>
                  </a:lnTo>
                  <a:lnTo>
                    <a:pt x="870" y="727"/>
                  </a:lnTo>
                  <a:lnTo>
                    <a:pt x="871" y="727"/>
                  </a:lnTo>
                  <a:lnTo>
                    <a:pt x="871" y="727"/>
                  </a:lnTo>
                  <a:lnTo>
                    <a:pt x="872" y="727"/>
                  </a:lnTo>
                  <a:lnTo>
                    <a:pt x="872" y="727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4" y="727"/>
                  </a:lnTo>
                  <a:lnTo>
                    <a:pt x="875" y="727"/>
                  </a:lnTo>
                  <a:lnTo>
                    <a:pt x="875" y="727"/>
                  </a:lnTo>
                  <a:lnTo>
                    <a:pt x="876" y="492"/>
                  </a:lnTo>
                  <a:lnTo>
                    <a:pt x="876" y="727"/>
                  </a:lnTo>
                  <a:lnTo>
                    <a:pt x="877" y="418"/>
                  </a:lnTo>
                  <a:lnTo>
                    <a:pt x="877" y="727"/>
                  </a:lnTo>
                  <a:lnTo>
                    <a:pt x="878" y="619"/>
                  </a:lnTo>
                  <a:lnTo>
                    <a:pt x="878" y="727"/>
                  </a:lnTo>
                  <a:lnTo>
                    <a:pt x="879" y="727"/>
                  </a:lnTo>
                  <a:lnTo>
                    <a:pt x="879" y="712"/>
                  </a:lnTo>
                  <a:lnTo>
                    <a:pt x="880" y="723"/>
                  </a:lnTo>
                  <a:lnTo>
                    <a:pt x="880" y="727"/>
                  </a:lnTo>
                  <a:lnTo>
                    <a:pt x="881" y="727"/>
                  </a:lnTo>
                  <a:lnTo>
                    <a:pt x="881" y="727"/>
                  </a:lnTo>
                  <a:lnTo>
                    <a:pt x="883" y="727"/>
                  </a:lnTo>
                  <a:lnTo>
                    <a:pt x="883" y="727"/>
                  </a:lnTo>
                  <a:lnTo>
                    <a:pt x="883" y="727"/>
                  </a:lnTo>
                  <a:lnTo>
                    <a:pt x="884" y="727"/>
                  </a:lnTo>
                  <a:lnTo>
                    <a:pt x="884" y="727"/>
                  </a:lnTo>
                  <a:lnTo>
                    <a:pt x="885" y="726"/>
                  </a:lnTo>
                  <a:lnTo>
                    <a:pt x="885" y="727"/>
                  </a:lnTo>
                  <a:lnTo>
                    <a:pt x="886" y="726"/>
                  </a:lnTo>
                  <a:lnTo>
                    <a:pt x="886" y="727"/>
                  </a:lnTo>
                  <a:lnTo>
                    <a:pt x="887" y="727"/>
                  </a:lnTo>
                  <a:lnTo>
                    <a:pt x="887" y="727"/>
                  </a:lnTo>
                  <a:lnTo>
                    <a:pt x="888" y="727"/>
                  </a:lnTo>
                  <a:lnTo>
                    <a:pt x="888" y="727"/>
                  </a:lnTo>
                  <a:lnTo>
                    <a:pt x="889" y="703"/>
                  </a:lnTo>
                  <a:lnTo>
                    <a:pt x="889" y="727"/>
                  </a:lnTo>
                  <a:lnTo>
                    <a:pt x="890" y="711"/>
                  </a:lnTo>
                  <a:lnTo>
                    <a:pt x="890" y="727"/>
                  </a:lnTo>
                  <a:lnTo>
                    <a:pt x="891" y="724"/>
                  </a:lnTo>
                  <a:lnTo>
                    <a:pt x="891" y="727"/>
                  </a:lnTo>
                  <a:lnTo>
                    <a:pt x="892" y="727"/>
                  </a:lnTo>
                  <a:lnTo>
                    <a:pt x="892" y="727"/>
                  </a:lnTo>
                  <a:lnTo>
                    <a:pt x="893" y="727"/>
                  </a:lnTo>
                  <a:lnTo>
                    <a:pt x="893" y="727"/>
                  </a:lnTo>
                  <a:lnTo>
                    <a:pt x="894" y="727"/>
                  </a:lnTo>
                  <a:lnTo>
                    <a:pt x="894" y="727"/>
                  </a:lnTo>
                  <a:lnTo>
                    <a:pt x="895" y="727"/>
                  </a:lnTo>
                  <a:lnTo>
                    <a:pt x="895" y="727"/>
                  </a:lnTo>
                  <a:lnTo>
                    <a:pt x="897" y="727"/>
                  </a:lnTo>
                  <a:lnTo>
                    <a:pt x="897" y="727"/>
                  </a:lnTo>
                  <a:lnTo>
                    <a:pt x="897" y="727"/>
                  </a:lnTo>
                  <a:lnTo>
                    <a:pt x="898" y="725"/>
                  </a:lnTo>
                  <a:lnTo>
                    <a:pt x="898" y="727"/>
                  </a:lnTo>
                  <a:lnTo>
                    <a:pt x="899" y="726"/>
                  </a:lnTo>
                  <a:lnTo>
                    <a:pt x="899" y="727"/>
                  </a:lnTo>
                  <a:lnTo>
                    <a:pt x="900" y="727"/>
                  </a:lnTo>
                  <a:lnTo>
                    <a:pt x="900" y="727"/>
                  </a:lnTo>
                  <a:lnTo>
                    <a:pt x="901" y="727"/>
                  </a:lnTo>
                  <a:lnTo>
                    <a:pt x="901" y="719"/>
                  </a:lnTo>
                  <a:lnTo>
                    <a:pt x="902" y="716"/>
                  </a:lnTo>
                  <a:lnTo>
                    <a:pt x="902" y="727"/>
                  </a:lnTo>
                  <a:lnTo>
                    <a:pt x="903" y="724"/>
                  </a:lnTo>
                  <a:lnTo>
                    <a:pt x="903" y="727"/>
                  </a:lnTo>
                  <a:lnTo>
                    <a:pt x="904" y="727"/>
                  </a:lnTo>
                  <a:lnTo>
                    <a:pt x="904" y="727"/>
                  </a:lnTo>
                  <a:lnTo>
                    <a:pt x="905" y="727"/>
                  </a:lnTo>
                  <a:lnTo>
                    <a:pt x="905" y="727"/>
                  </a:lnTo>
                  <a:lnTo>
                    <a:pt x="906" y="727"/>
                  </a:lnTo>
                  <a:lnTo>
                    <a:pt x="906" y="727"/>
                  </a:lnTo>
                  <a:lnTo>
                    <a:pt x="907" y="727"/>
                  </a:lnTo>
                  <a:lnTo>
                    <a:pt x="907" y="727"/>
                  </a:lnTo>
                  <a:lnTo>
                    <a:pt x="908" y="725"/>
                  </a:lnTo>
                  <a:lnTo>
                    <a:pt x="908" y="727"/>
                  </a:lnTo>
                  <a:lnTo>
                    <a:pt x="909" y="725"/>
                  </a:lnTo>
                  <a:lnTo>
                    <a:pt x="909" y="727"/>
                  </a:lnTo>
                  <a:lnTo>
                    <a:pt x="910" y="727"/>
                  </a:lnTo>
                  <a:lnTo>
                    <a:pt x="910" y="727"/>
                  </a:lnTo>
                  <a:lnTo>
                    <a:pt x="911" y="727"/>
                  </a:lnTo>
                  <a:lnTo>
                    <a:pt x="911" y="727"/>
                  </a:lnTo>
                  <a:lnTo>
                    <a:pt x="912" y="727"/>
                  </a:lnTo>
                  <a:lnTo>
                    <a:pt x="912" y="727"/>
                  </a:lnTo>
                  <a:lnTo>
                    <a:pt x="913" y="725"/>
                  </a:lnTo>
                  <a:lnTo>
                    <a:pt x="913" y="727"/>
                  </a:lnTo>
                  <a:lnTo>
                    <a:pt x="914" y="724"/>
                  </a:lnTo>
                  <a:lnTo>
                    <a:pt x="914" y="727"/>
                  </a:lnTo>
                  <a:lnTo>
                    <a:pt x="915" y="726"/>
                  </a:lnTo>
                  <a:lnTo>
                    <a:pt x="915" y="727"/>
                  </a:lnTo>
                  <a:lnTo>
                    <a:pt x="916" y="727"/>
                  </a:lnTo>
                  <a:lnTo>
                    <a:pt x="916" y="727"/>
                  </a:lnTo>
                  <a:lnTo>
                    <a:pt x="917" y="727"/>
                  </a:lnTo>
                  <a:lnTo>
                    <a:pt x="917" y="727"/>
                  </a:lnTo>
                  <a:lnTo>
                    <a:pt x="919" y="727"/>
                  </a:lnTo>
                  <a:lnTo>
                    <a:pt x="919" y="727"/>
                  </a:lnTo>
                  <a:lnTo>
                    <a:pt x="919" y="727"/>
                  </a:lnTo>
                  <a:lnTo>
                    <a:pt x="921" y="727"/>
                  </a:lnTo>
                  <a:lnTo>
                    <a:pt x="921" y="727"/>
                  </a:lnTo>
                  <a:lnTo>
                    <a:pt x="921" y="727"/>
                  </a:lnTo>
                  <a:lnTo>
                    <a:pt x="922" y="727"/>
                  </a:lnTo>
                  <a:lnTo>
                    <a:pt x="922" y="727"/>
                  </a:lnTo>
                  <a:lnTo>
                    <a:pt x="923" y="727"/>
                  </a:lnTo>
                  <a:lnTo>
                    <a:pt x="923" y="727"/>
                  </a:lnTo>
                  <a:lnTo>
                    <a:pt x="924" y="727"/>
                  </a:lnTo>
                  <a:lnTo>
                    <a:pt x="924" y="727"/>
                  </a:lnTo>
                  <a:lnTo>
                    <a:pt x="925" y="727"/>
                  </a:lnTo>
                  <a:lnTo>
                    <a:pt x="925" y="727"/>
                  </a:lnTo>
                  <a:lnTo>
                    <a:pt x="926" y="724"/>
                  </a:lnTo>
                  <a:lnTo>
                    <a:pt x="926" y="727"/>
                  </a:lnTo>
                  <a:lnTo>
                    <a:pt x="927" y="725"/>
                  </a:lnTo>
                  <a:lnTo>
                    <a:pt x="927" y="727"/>
                  </a:lnTo>
                  <a:lnTo>
                    <a:pt x="928" y="727"/>
                  </a:lnTo>
                  <a:lnTo>
                    <a:pt x="928" y="727"/>
                  </a:lnTo>
                  <a:lnTo>
                    <a:pt x="929" y="727"/>
                  </a:lnTo>
                  <a:lnTo>
                    <a:pt x="929" y="727"/>
                  </a:lnTo>
                  <a:lnTo>
                    <a:pt x="931" y="727"/>
                  </a:lnTo>
                  <a:lnTo>
                    <a:pt x="931" y="727"/>
                  </a:lnTo>
                  <a:lnTo>
                    <a:pt x="931" y="727"/>
                  </a:lnTo>
                  <a:lnTo>
                    <a:pt x="932" y="727"/>
                  </a:lnTo>
                  <a:lnTo>
                    <a:pt x="932" y="727"/>
                  </a:lnTo>
                  <a:lnTo>
                    <a:pt x="933" y="727"/>
                  </a:lnTo>
                  <a:lnTo>
                    <a:pt x="933" y="727"/>
                  </a:lnTo>
                  <a:lnTo>
                    <a:pt x="934" y="727"/>
                  </a:lnTo>
                  <a:lnTo>
                    <a:pt x="934" y="727"/>
                  </a:lnTo>
                  <a:lnTo>
                    <a:pt x="935" y="727"/>
                  </a:lnTo>
                  <a:lnTo>
                    <a:pt x="935" y="727"/>
                  </a:lnTo>
                  <a:lnTo>
                    <a:pt x="936" y="727"/>
                  </a:lnTo>
                  <a:lnTo>
                    <a:pt x="936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8" y="727"/>
                  </a:lnTo>
                  <a:lnTo>
                    <a:pt x="938" y="727"/>
                  </a:lnTo>
                  <a:lnTo>
                    <a:pt x="939" y="727"/>
                  </a:lnTo>
                  <a:lnTo>
                    <a:pt x="939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1" y="727"/>
                  </a:lnTo>
                  <a:lnTo>
                    <a:pt x="942" y="727"/>
                  </a:lnTo>
                  <a:lnTo>
                    <a:pt x="942" y="727"/>
                  </a:lnTo>
                  <a:lnTo>
                    <a:pt x="943" y="727"/>
                  </a:lnTo>
                  <a:lnTo>
                    <a:pt x="943" y="727"/>
                  </a:lnTo>
                  <a:lnTo>
                    <a:pt x="944" y="727"/>
                  </a:lnTo>
                  <a:lnTo>
                    <a:pt x="944" y="727"/>
                  </a:lnTo>
                  <a:lnTo>
                    <a:pt x="945" y="727"/>
                  </a:lnTo>
                  <a:lnTo>
                    <a:pt x="945" y="727"/>
                  </a:lnTo>
                  <a:lnTo>
                    <a:pt x="946" y="727"/>
                  </a:lnTo>
                  <a:lnTo>
                    <a:pt x="946" y="727"/>
                  </a:lnTo>
                  <a:lnTo>
                    <a:pt x="947" y="727"/>
                  </a:lnTo>
                  <a:lnTo>
                    <a:pt x="947" y="727"/>
                  </a:lnTo>
                  <a:lnTo>
                    <a:pt x="948" y="727"/>
                  </a:lnTo>
                  <a:lnTo>
                    <a:pt x="948" y="727"/>
                  </a:lnTo>
                  <a:lnTo>
                    <a:pt x="949" y="727"/>
                  </a:lnTo>
                  <a:lnTo>
                    <a:pt x="949" y="727"/>
                  </a:lnTo>
                  <a:lnTo>
                    <a:pt x="950" y="727"/>
                  </a:lnTo>
                  <a:lnTo>
                    <a:pt x="950" y="727"/>
                  </a:lnTo>
                  <a:lnTo>
                    <a:pt x="956" y="727"/>
                  </a:lnTo>
                  <a:lnTo>
                    <a:pt x="956" y="727"/>
                  </a:lnTo>
                  <a:lnTo>
                    <a:pt x="956" y="727"/>
                  </a:lnTo>
                  <a:lnTo>
                    <a:pt x="957" y="727"/>
                  </a:lnTo>
                  <a:lnTo>
                    <a:pt x="957" y="727"/>
                  </a:lnTo>
                  <a:lnTo>
                    <a:pt x="958" y="727"/>
                  </a:lnTo>
                  <a:lnTo>
                    <a:pt x="958" y="727"/>
                  </a:lnTo>
                  <a:lnTo>
                    <a:pt x="959" y="727"/>
                  </a:lnTo>
                  <a:lnTo>
                    <a:pt x="959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1" y="727"/>
                  </a:lnTo>
                  <a:lnTo>
                    <a:pt x="961" y="727"/>
                  </a:lnTo>
                  <a:lnTo>
                    <a:pt x="962" y="727"/>
                  </a:lnTo>
                  <a:lnTo>
                    <a:pt x="962" y="727"/>
                  </a:lnTo>
                  <a:lnTo>
                    <a:pt x="963" y="727"/>
                  </a:lnTo>
                  <a:lnTo>
                    <a:pt x="963" y="727"/>
                  </a:lnTo>
                  <a:lnTo>
                    <a:pt x="964" y="727"/>
                  </a:lnTo>
                  <a:lnTo>
                    <a:pt x="964" y="727"/>
                  </a:lnTo>
                  <a:lnTo>
                    <a:pt x="966" y="727"/>
                  </a:lnTo>
                  <a:lnTo>
                    <a:pt x="966" y="727"/>
                  </a:lnTo>
                  <a:lnTo>
                    <a:pt x="966" y="727"/>
                  </a:lnTo>
                  <a:lnTo>
                    <a:pt x="968" y="727"/>
                  </a:lnTo>
                  <a:lnTo>
                    <a:pt x="968" y="727"/>
                  </a:lnTo>
                  <a:lnTo>
                    <a:pt x="968" y="727"/>
                  </a:lnTo>
                  <a:lnTo>
                    <a:pt x="969" y="727"/>
                  </a:lnTo>
                  <a:lnTo>
                    <a:pt x="969" y="727"/>
                  </a:lnTo>
                  <a:lnTo>
                    <a:pt x="970" y="727"/>
                  </a:lnTo>
                  <a:lnTo>
                    <a:pt x="970" y="727"/>
                  </a:lnTo>
                  <a:lnTo>
                    <a:pt x="973" y="727"/>
                  </a:lnTo>
                  <a:lnTo>
                    <a:pt x="973" y="727"/>
                  </a:lnTo>
                  <a:lnTo>
                    <a:pt x="973" y="727"/>
                  </a:lnTo>
                  <a:lnTo>
                    <a:pt x="974" y="727"/>
                  </a:lnTo>
                  <a:lnTo>
                    <a:pt x="974" y="727"/>
                  </a:lnTo>
                  <a:lnTo>
                    <a:pt x="975" y="727"/>
                  </a:lnTo>
                  <a:lnTo>
                    <a:pt x="975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78" y="727"/>
                  </a:lnTo>
                  <a:lnTo>
                    <a:pt x="978" y="727"/>
                  </a:lnTo>
                  <a:lnTo>
                    <a:pt x="981" y="727"/>
                  </a:lnTo>
                  <a:lnTo>
                    <a:pt x="981" y="727"/>
                  </a:lnTo>
                  <a:lnTo>
                    <a:pt x="981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3" y="727"/>
                  </a:lnTo>
                  <a:lnTo>
                    <a:pt x="983" y="727"/>
                  </a:lnTo>
                  <a:lnTo>
                    <a:pt x="984" y="727"/>
                  </a:lnTo>
                  <a:lnTo>
                    <a:pt x="984" y="727"/>
                  </a:lnTo>
                  <a:lnTo>
                    <a:pt x="985" y="727"/>
                  </a:lnTo>
                  <a:lnTo>
                    <a:pt x="985" y="727"/>
                  </a:lnTo>
                  <a:lnTo>
                    <a:pt x="986" y="727"/>
                  </a:lnTo>
                  <a:lnTo>
                    <a:pt x="986" y="727"/>
                  </a:lnTo>
                  <a:lnTo>
                    <a:pt x="987" y="727"/>
                  </a:lnTo>
                  <a:lnTo>
                    <a:pt x="987" y="727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1" y="727"/>
                  </a:lnTo>
                  <a:lnTo>
                    <a:pt x="991" y="727"/>
                  </a:lnTo>
                  <a:lnTo>
                    <a:pt x="993" y="727"/>
                  </a:lnTo>
                  <a:lnTo>
                    <a:pt x="993" y="727"/>
                  </a:lnTo>
                  <a:lnTo>
                    <a:pt x="993" y="727"/>
                  </a:lnTo>
                  <a:lnTo>
                    <a:pt x="994" y="727"/>
                  </a:lnTo>
                  <a:lnTo>
                    <a:pt x="994" y="727"/>
                  </a:lnTo>
                  <a:lnTo>
                    <a:pt x="995" y="727"/>
                  </a:lnTo>
                  <a:lnTo>
                    <a:pt x="995" y="727"/>
                  </a:lnTo>
                  <a:lnTo>
                    <a:pt x="996" y="727"/>
                  </a:lnTo>
                  <a:lnTo>
                    <a:pt x="996" y="727"/>
                  </a:lnTo>
                  <a:lnTo>
                    <a:pt x="998" y="727"/>
                  </a:lnTo>
                  <a:lnTo>
                    <a:pt x="998" y="727"/>
                  </a:lnTo>
                  <a:lnTo>
                    <a:pt x="998" y="727"/>
                  </a:lnTo>
                  <a:lnTo>
                    <a:pt x="999" y="727"/>
                  </a:lnTo>
                  <a:lnTo>
                    <a:pt x="999" y="727"/>
                  </a:lnTo>
                  <a:lnTo>
                    <a:pt x="1000" y="727"/>
                  </a:lnTo>
                  <a:lnTo>
                    <a:pt x="1000" y="727"/>
                  </a:lnTo>
                  <a:lnTo>
                    <a:pt x="1001" y="727"/>
                  </a:lnTo>
                  <a:lnTo>
                    <a:pt x="1001" y="727"/>
                  </a:lnTo>
                  <a:lnTo>
                    <a:pt x="1002" y="727"/>
                  </a:lnTo>
                  <a:lnTo>
                    <a:pt x="1002" y="727"/>
                  </a:lnTo>
                  <a:lnTo>
                    <a:pt x="1003" y="727"/>
                  </a:lnTo>
                  <a:lnTo>
                    <a:pt x="1003" y="727"/>
                  </a:lnTo>
                  <a:lnTo>
                    <a:pt x="1004" y="727"/>
                  </a:lnTo>
                  <a:lnTo>
                    <a:pt x="1004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6" y="727"/>
                  </a:lnTo>
                  <a:lnTo>
                    <a:pt x="1006" y="727"/>
                  </a:lnTo>
                  <a:lnTo>
                    <a:pt x="1007" y="727"/>
                  </a:lnTo>
                  <a:lnTo>
                    <a:pt x="1007" y="727"/>
                  </a:lnTo>
                  <a:lnTo>
                    <a:pt x="1008" y="727"/>
                  </a:lnTo>
                  <a:lnTo>
                    <a:pt x="1008" y="727"/>
                  </a:lnTo>
                  <a:lnTo>
                    <a:pt x="1009" y="727"/>
                  </a:lnTo>
                  <a:lnTo>
                    <a:pt x="1009" y="727"/>
                  </a:lnTo>
                  <a:lnTo>
                    <a:pt x="1010" y="727"/>
                  </a:lnTo>
                  <a:lnTo>
                    <a:pt x="1010" y="727"/>
                  </a:lnTo>
                  <a:lnTo>
                    <a:pt x="1011" y="727"/>
                  </a:lnTo>
                  <a:lnTo>
                    <a:pt x="1011" y="727"/>
                  </a:lnTo>
                  <a:lnTo>
                    <a:pt x="1012" y="727"/>
                  </a:lnTo>
                  <a:lnTo>
                    <a:pt x="1012" y="727"/>
                  </a:lnTo>
                  <a:lnTo>
                    <a:pt x="1013" y="727"/>
                  </a:lnTo>
                  <a:lnTo>
                    <a:pt x="1013" y="727"/>
                  </a:lnTo>
                  <a:lnTo>
                    <a:pt x="1015" y="727"/>
                  </a:lnTo>
                  <a:lnTo>
                    <a:pt x="1015" y="727"/>
                  </a:lnTo>
                  <a:lnTo>
                    <a:pt x="1015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1" y="727"/>
                  </a:lnTo>
                  <a:lnTo>
                    <a:pt x="1021" y="727"/>
                  </a:lnTo>
                  <a:lnTo>
                    <a:pt x="1023" y="727"/>
                  </a:lnTo>
                  <a:lnTo>
                    <a:pt x="1023" y="727"/>
                  </a:lnTo>
                  <a:lnTo>
                    <a:pt x="1023" y="727"/>
                  </a:lnTo>
                  <a:lnTo>
                    <a:pt x="1024" y="727"/>
                  </a:lnTo>
                  <a:lnTo>
                    <a:pt x="1024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9" y="727"/>
                  </a:lnTo>
                  <a:lnTo>
                    <a:pt x="1029" y="727"/>
                  </a:lnTo>
                  <a:lnTo>
                    <a:pt x="1029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2" y="727"/>
                  </a:lnTo>
                  <a:lnTo>
                    <a:pt x="1032" y="727"/>
                  </a:lnTo>
                  <a:lnTo>
                    <a:pt x="1032" y="727"/>
                  </a:lnTo>
                  <a:lnTo>
                    <a:pt x="1033" y="727"/>
                  </a:lnTo>
                  <a:lnTo>
                    <a:pt x="1033" y="727"/>
                  </a:lnTo>
                  <a:lnTo>
                    <a:pt x="1041" y="727"/>
                  </a:lnTo>
                  <a:lnTo>
                    <a:pt x="1041" y="727"/>
                  </a:lnTo>
                  <a:lnTo>
                    <a:pt x="1041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3" y="727"/>
                  </a:lnTo>
                  <a:lnTo>
                    <a:pt x="1043" y="727"/>
                  </a:lnTo>
                  <a:lnTo>
                    <a:pt x="1044" y="727"/>
                  </a:lnTo>
                  <a:lnTo>
                    <a:pt x="1044" y="727"/>
                  </a:lnTo>
                  <a:lnTo>
                    <a:pt x="1045" y="727"/>
                  </a:lnTo>
                  <a:lnTo>
                    <a:pt x="1045" y="727"/>
                  </a:lnTo>
                  <a:lnTo>
                    <a:pt x="1046" y="727"/>
                  </a:lnTo>
                  <a:lnTo>
                    <a:pt x="1046" y="727"/>
                  </a:lnTo>
                  <a:lnTo>
                    <a:pt x="1050" y="727"/>
                  </a:lnTo>
                  <a:lnTo>
                    <a:pt x="1050" y="727"/>
                  </a:lnTo>
                  <a:lnTo>
                    <a:pt x="1050" y="727"/>
                  </a:lnTo>
                  <a:lnTo>
                    <a:pt x="1056" y="727"/>
                  </a:lnTo>
                  <a:lnTo>
                    <a:pt x="1056" y="727"/>
                  </a:lnTo>
                  <a:lnTo>
                    <a:pt x="1056" y="727"/>
                  </a:lnTo>
                  <a:lnTo>
                    <a:pt x="1058" y="727"/>
                  </a:lnTo>
                  <a:lnTo>
                    <a:pt x="1058" y="727"/>
                  </a:lnTo>
                  <a:lnTo>
                    <a:pt x="1058" y="727"/>
                  </a:lnTo>
                  <a:lnTo>
                    <a:pt x="1059" y="727"/>
                  </a:lnTo>
                  <a:lnTo>
                    <a:pt x="1059" y="727"/>
                  </a:lnTo>
                  <a:lnTo>
                    <a:pt x="1065" y="727"/>
                  </a:lnTo>
                  <a:lnTo>
                    <a:pt x="1065" y="727"/>
                  </a:lnTo>
                  <a:lnTo>
                    <a:pt x="1065" y="727"/>
                  </a:lnTo>
                  <a:lnTo>
                    <a:pt x="1066" y="727"/>
                  </a:lnTo>
                  <a:lnTo>
                    <a:pt x="1066" y="727"/>
                  </a:lnTo>
                  <a:lnTo>
                    <a:pt x="1067" y="727"/>
                  </a:lnTo>
                  <a:lnTo>
                    <a:pt x="1067" y="727"/>
                  </a:lnTo>
                  <a:lnTo>
                    <a:pt x="1070" y="727"/>
                  </a:lnTo>
                  <a:lnTo>
                    <a:pt x="1070" y="727"/>
                  </a:lnTo>
                  <a:lnTo>
                    <a:pt x="1070" y="727"/>
                  </a:lnTo>
                  <a:lnTo>
                    <a:pt x="1071" y="727"/>
                  </a:lnTo>
                  <a:lnTo>
                    <a:pt x="1071" y="727"/>
                  </a:lnTo>
                  <a:lnTo>
                    <a:pt x="1078" y="727"/>
                  </a:lnTo>
                  <a:lnTo>
                    <a:pt x="1078" y="727"/>
                  </a:lnTo>
                  <a:lnTo>
                    <a:pt x="1078" y="727"/>
                  </a:lnTo>
                  <a:lnTo>
                    <a:pt x="1079" y="727"/>
                  </a:lnTo>
                  <a:lnTo>
                    <a:pt x="1079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3" y="727"/>
                  </a:lnTo>
                  <a:lnTo>
                    <a:pt x="1083" y="727"/>
                  </a:lnTo>
                  <a:lnTo>
                    <a:pt x="1083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8" y="727"/>
                  </a:lnTo>
                  <a:lnTo>
                    <a:pt x="1088" y="727"/>
                  </a:lnTo>
                  <a:lnTo>
                    <a:pt x="1088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2" y="727"/>
                  </a:lnTo>
                  <a:lnTo>
                    <a:pt x="1092" y="727"/>
                  </a:lnTo>
                  <a:lnTo>
                    <a:pt x="1092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4" y="727"/>
                  </a:lnTo>
                  <a:lnTo>
                    <a:pt x="1094" y="727"/>
                  </a:lnTo>
                  <a:lnTo>
                    <a:pt x="1095" y="727"/>
                  </a:lnTo>
                  <a:lnTo>
                    <a:pt x="1095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097" y="727"/>
                  </a:lnTo>
                  <a:lnTo>
                    <a:pt x="1097" y="727"/>
                  </a:lnTo>
                  <a:lnTo>
                    <a:pt x="1102" y="727"/>
                  </a:lnTo>
                  <a:lnTo>
                    <a:pt x="1102" y="727"/>
                  </a:lnTo>
                  <a:lnTo>
                    <a:pt x="1102" y="727"/>
                  </a:lnTo>
                  <a:lnTo>
                    <a:pt x="1103" y="727"/>
                  </a:lnTo>
                  <a:lnTo>
                    <a:pt x="1103" y="727"/>
                  </a:lnTo>
                  <a:lnTo>
                    <a:pt x="1108" y="727"/>
                  </a:lnTo>
                  <a:lnTo>
                    <a:pt x="1108" y="727"/>
                  </a:lnTo>
                  <a:lnTo>
                    <a:pt x="1108" y="727"/>
                  </a:lnTo>
                  <a:lnTo>
                    <a:pt x="1110" y="727"/>
                  </a:lnTo>
                  <a:lnTo>
                    <a:pt x="1110" y="727"/>
                  </a:lnTo>
                  <a:lnTo>
                    <a:pt x="1110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4" y="727"/>
                  </a:lnTo>
                  <a:lnTo>
                    <a:pt x="1114" y="727"/>
                  </a:lnTo>
                  <a:lnTo>
                    <a:pt x="1116" y="727"/>
                  </a:lnTo>
                  <a:lnTo>
                    <a:pt x="1116" y="727"/>
                  </a:lnTo>
                  <a:lnTo>
                    <a:pt x="1116" y="727"/>
                  </a:lnTo>
                  <a:lnTo>
                    <a:pt x="1119" y="727"/>
                  </a:lnTo>
                  <a:lnTo>
                    <a:pt x="1119" y="727"/>
                  </a:lnTo>
                  <a:lnTo>
                    <a:pt x="1119" y="727"/>
                  </a:lnTo>
                  <a:lnTo>
                    <a:pt x="1120" y="727"/>
                  </a:lnTo>
                  <a:lnTo>
                    <a:pt x="1120" y="727"/>
                  </a:lnTo>
                  <a:lnTo>
                    <a:pt x="1125" y="727"/>
                  </a:lnTo>
                  <a:lnTo>
                    <a:pt x="1125" y="727"/>
                  </a:lnTo>
                  <a:lnTo>
                    <a:pt x="1125" y="727"/>
                  </a:lnTo>
                  <a:lnTo>
                    <a:pt x="1133" y="727"/>
                  </a:lnTo>
                  <a:lnTo>
                    <a:pt x="1133" y="727"/>
                  </a:lnTo>
                  <a:lnTo>
                    <a:pt x="1133" y="727"/>
                  </a:lnTo>
                  <a:lnTo>
                    <a:pt x="1137" y="727"/>
                  </a:lnTo>
                  <a:lnTo>
                    <a:pt x="1137" y="727"/>
                  </a:lnTo>
                  <a:lnTo>
                    <a:pt x="1137" y="727"/>
                  </a:lnTo>
                  <a:lnTo>
                    <a:pt x="1138" y="727"/>
                  </a:lnTo>
                  <a:lnTo>
                    <a:pt x="1138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46" y="727"/>
                  </a:lnTo>
                  <a:lnTo>
                    <a:pt x="1146" y="727"/>
                  </a:lnTo>
                  <a:lnTo>
                    <a:pt x="1146" y="727"/>
                  </a:lnTo>
                  <a:lnTo>
                    <a:pt x="1153" y="727"/>
                  </a:lnTo>
                  <a:lnTo>
                    <a:pt x="1153" y="727"/>
                  </a:lnTo>
                  <a:lnTo>
                    <a:pt x="1153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6" y="727"/>
                  </a:lnTo>
                  <a:lnTo>
                    <a:pt x="1156" y="727"/>
                  </a:lnTo>
                  <a:lnTo>
                    <a:pt x="1157" y="727"/>
                  </a:lnTo>
                  <a:lnTo>
                    <a:pt x="1157" y="727"/>
                  </a:lnTo>
                  <a:lnTo>
                    <a:pt x="1158" y="727"/>
                  </a:lnTo>
                  <a:lnTo>
                    <a:pt x="1158" y="727"/>
                  </a:lnTo>
                  <a:lnTo>
                    <a:pt x="1159" y="727"/>
                  </a:lnTo>
                  <a:lnTo>
                    <a:pt x="1159" y="727"/>
                  </a:lnTo>
                  <a:lnTo>
                    <a:pt x="1160" y="727"/>
                  </a:lnTo>
                  <a:lnTo>
                    <a:pt x="1160" y="727"/>
                  </a:lnTo>
                  <a:lnTo>
                    <a:pt x="1161" y="727"/>
                  </a:lnTo>
                  <a:lnTo>
                    <a:pt x="1161" y="727"/>
                  </a:lnTo>
                  <a:lnTo>
                    <a:pt x="1163" y="727"/>
                  </a:lnTo>
                  <a:lnTo>
                    <a:pt x="1163" y="727"/>
                  </a:lnTo>
                  <a:lnTo>
                    <a:pt x="1163" y="727"/>
                  </a:lnTo>
                  <a:lnTo>
                    <a:pt x="1164" y="727"/>
                  </a:lnTo>
                  <a:lnTo>
                    <a:pt x="1164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9" y="727"/>
                  </a:lnTo>
                  <a:lnTo>
                    <a:pt x="1169" y="727"/>
                  </a:lnTo>
                  <a:lnTo>
                    <a:pt x="1169" y="727"/>
                  </a:lnTo>
                  <a:lnTo>
                    <a:pt x="1170" y="727"/>
                  </a:lnTo>
                  <a:lnTo>
                    <a:pt x="1170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5" y="727"/>
                  </a:lnTo>
                  <a:lnTo>
                    <a:pt x="1175" y="727"/>
                  </a:lnTo>
                  <a:lnTo>
                    <a:pt x="1175" y="727"/>
                  </a:lnTo>
                  <a:lnTo>
                    <a:pt x="1178" y="727"/>
                  </a:lnTo>
                  <a:lnTo>
                    <a:pt x="1178" y="727"/>
                  </a:lnTo>
                  <a:lnTo>
                    <a:pt x="1178" y="727"/>
                  </a:lnTo>
                  <a:lnTo>
                    <a:pt x="1182" y="727"/>
                  </a:lnTo>
                  <a:lnTo>
                    <a:pt x="1182" y="727"/>
                  </a:lnTo>
                  <a:lnTo>
                    <a:pt x="1182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7" y="72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Rectangle 414"/>
            <p:cNvSpPr/>
            <p:nvPr/>
          </p:nvSpPr>
          <p:spPr>
            <a:xfrm rot="16200000">
              <a:off x="1370629" y="3871605"/>
              <a:ext cx="1420582" cy="295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[M+4H+C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H</a:t>
              </a:r>
              <a:r>
                <a:rPr lang="en-GB" sz="1300" baseline="-25000" dirty="0" smtClean="0">
                  <a:latin typeface="+mj-lt"/>
                </a:rPr>
                <a:t>3</a:t>
              </a:r>
              <a:r>
                <a:rPr lang="en-GB" sz="1300" dirty="0" smtClean="0">
                  <a:latin typeface="+mj-lt"/>
                </a:rPr>
                <a:t>ON]</a:t>
              </a:r>
              <a:r>
                <a:rPr lang="en-GB" sz="1300" baseline="30000" dirty="0" smtClean="0">
                  <a:latin typeface="+mj-lt"/>
                </a:rPr>
                <a:t>4+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417" name="Rectangle 416"/>
            <p:cNvSpPr/>
            <p:nvPr/>
          </p:nvSpPr>
          <p:spPr>
            <a:xfrm rot="16200000">
              <a:off x="1515451" y="3544607"/>
              <a:ext cx="1747593" cy="295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[M+4H+C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H</a:t>
              </a:r>
              <a:r>
                <a:rPr lang="en-GB" sz="1300" baseline="-25000" dirty="0" smtClean="0">
                  <a:latin typeface="+mj-lt"/>
                </a:rPr>
                <a:t>3</a:t>
              </a:r>
              <a:r>
                <a:rPr lang="en-GB" sz="1300" dirty="0" smtClean="0">
                  <a:latin typeface="+mj-lt"/>
                </a:rPr>
                <a:t>ON+Na</a:t>
              </a:r>
              <a:r>
                <a:rPr lang="en-GB" sz="1300" baseline="30000" dirty="0" smtClean="0">
                  <a:latin typeface="+mj-lt"/>
                </a:rPr>
                <a:t>+</a:t>
              </a:r>
              <a:r>
                <a:rPr lang="en-GB" sz="1300" dirty="0" smtClean="0">
                  <a:latin typeface="+mj-lt"/>
                </a:rPr>
                <a:t>]</a:t>
              </a:r>
              <a:r>
                <a:rPr lang="en-GB" sz="1300" baseline="30000" dirty="0" smtClean="0">
                  <a:latin typeface="+mj-lt"/>
                </a:rPr>
                <a:t>4+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422" name="Rectangle 421"/>
            <p:cNvSpPr/>
            <p:nvPr/>
          </p:nvSpPr>
          <p:spPr>
            <a:xfrm rot="16200000">
              <a:off x="2837872" y="1230337"/>
              <a:ext cx="1420582" cy="295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[M+3H+C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H</a:t>
              </a:r>
              <a:r>
                <a:rPr lang="en-GB" sz="1300" baseline="-25000" dirty="0" smtClean="0">
                  <a:latin typeface="+mj-lt"/>
                </a:rPr>
                <a:t>3</a:t>
              </a:r>
              <a:r>
                <a:rPr lang="en-GB" sz="1300" dirty="0" smtClean="0">
                  <a:latin typeface="+mj-lt"/>
                </a:rPr>
                <a:t>ON]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424" name="Rectangle 423"/>
            <p:cNvSpPr/>
            <p:nvPr/>
          </p:nvSpPr>
          <p:spPr>
            <a:xfrm rot="16200000">
              <a:off x="3032361" y="2934348"/>
              <a:ext cx="1747593" cy="295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[M+3H+C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H</a:t>
              </a:r>
              <a:r>
                <a:rPr lang="en-GB" sz="1300" baseline="-25000" dirty="0" smtClean="0">
                  <a:latin typeface="+mj-lt"/>
                </a:rPr>
                <a:t>3</a:t>
              </a:r>
              <a:r>
                <a:rPr lang="en-GB" sz="1300" dirty="0" smtClean="0">
                  <a:latin typeface="+mj-lt"/>
                </a:rPr>
                <a:t>ON+Na</a:t>
              </a:r>
              <a:r>
                <a:rPr lang="en-GB" sz="1300" baseline="30000" dirty="0" smtClean="0">
                  <a:latin typeface="+mj-lt"/>
                </a:rPr>
                <a:t>+</a:t>
              </a:r>
              <a:r>
                <a:rPr lang="en-GB" sz="1300" dirty="0" smtClean="0">
                  <a:latin typeface="+mj-lt"/>
                </a:rPr>
                <a:t>]</a:t>
              </a:r>
              <a:r>
                <a:rPr lang="en-GB" sz="1300" baseline="30000" dirty="0" smtClean="0">
                  <a:latin typeface="+mj-lt"/>
                </a:rPr>
                <a:t>3+</a:t>
              </a:r>
              <a:endParaRPr lang="en-GB" sz="1300" baseline="30000" dirty="0">
                <a:latin typeface="+mj-lt"/>
              </a:endParaRPr>
            </a:p>
          </p:txBody>
        </p:sp>
        <p:sp>
          <p:nvSpPr>
            <p:cNvPr id="432" name="Rectangle 431"/>
            <p:cNvSpPr/>
            <p:nvPr/>
          </p:nvSpPr>
          <p:spPr>
            <a:xfrm rot="16200000">
              <a:off x="5491349" y="2649783"/>
              <a:ext cx="1420582" cy="2958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b"/>
              <a:r>
                <a:rPr lang="en-GB" sz="1300" dirty="0" smtClean="0">
                  <a:latin typeface="+mj-lt"/>
                </a:rPr>
                <a:t>[M+2H+C</a:t>
              </a:r>
              <a:r>
                <a:rPr lang="en-GB" sz="1300" baseline="-25000" dirty="0" smtClean="0">
                  <a:latin typeface="+mj-lt"/>
                </a:rPr>
                <a:t>2</a:t>
              </a:r>
              <a:r>
                <a:rPr lang="en-GB" sz="1300" dirty="0" smtClean="0">
                  <a:latin typeface="+mj-lt"/>
                </a:rPr>
                <a:t>H</a:t>
              </a:r>
              <a:r>
                <a:rPr lang="en-GB" sz="1300" baseline="-25000" dirty="0" smtClean="0">
                  <a:latin typeface="+mj-lt"/>
                </a:rPr>
                <a:t>3</a:t>
              </a:r>
              <a:r>
                <a:rPr lang="en-GB" sz="1300" dirty="0" smtClean="0">
                  <a:latin typeface="+mj-lt"/>
                </a:rPr>
                <a:t>ON]</a:t>
              </a:r>
              <a:r>
                <a:rPr lang="en-GB" sz="1300" baseline="30000" dirty="0" smtClean="0">
                  <a:latin typeface="+mj-lt"/>
                </a:rPr>
                <a:t>2+</a:t>
              </a:r>
              <a:endParaRPr lang="en-GB" sz="1300" baseline="30000" dirty="0">
                <a:latin typeface="+mj-lt"/>
              </a:endParaRPr>
            </a:p>
          </p:txBody>
        </p:sp>
        <p:cxnSp>
          <p:nvCxnSpPr>
            <p:cNvPr id="248" name="Straight Arrow Connector 247"/>
            <p:cNvCxnSpPr/>
            <p:nvPr/>
          </p:nvCxnSpPr>
          <p:spPr>
            <a:xfrm flipH="1">
              <a:off x="2141917" y="4437112"/>
              <a:ext cx="223458" cy="71437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Arrow Connector 250"/>
            <p:cNvCxnSpPr/>
            <p:nvPr/>
          </p:nvCxnSpPr>
          <p:spPr>
            <a:xfrm flipH="1">
              <a:off x="3519147" y="3861048"/>
              <a:ext cx="379317" cy="68730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/>
            <p:cNvCxnSpPr/>
            <p:nvPr/>
          </p:nvCxnSpPr>
          <p:spPr>
            <a:xfrm>
              <a:off x="6187150" y="3429000"/>
              <a:ext cx="1" cy="52707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323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Rectangle 377"/>
          <p:cNvSpPr/>
          <p:nvPr/>
        </p:nvSpPr>
        <p:spPr>
          <a:xfrm>
            <a:off x="8844" y="-1220"/>
            <a:ext cx="52325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Q S I K c(C</a:t>
            </a:r>
            <a:r>
              <a:rPr lang="en-GB" sz="14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GB" sz="14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ON) A D F L H Y M E N P T W G R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96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6098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08" y="69000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5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6098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6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892" y="67317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7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69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271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4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994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5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800" y="65076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6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88" y="6731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7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367" y="6507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8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818" y="6507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9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193" y="6507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290" y="6507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2" name="Picture 2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79" y="65076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3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24" y="63857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4" name="Picture 23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84" y="66098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6057963" y="26105"/>
            <a:ext cx="312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Supplementary Fig </a:t>
            </a:r>
            <a:r>
              <a:rPr lang="en-GB" b="1" u="sng" dirty="0"/>
              <a:t>8</a:t>
            </a:r>
            <a:endParaRPr lang="en-GB" b="1" u="sng" dirty="0" smtClean="0"/>
          </a:p>
          <a:p>
            <a:endParaRPr lang="en-GB" b="1" u="sng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433211" y="385925"/>
            <a:ext cx="7956457" cy="6393924"/>
            <a:chOff x="208850" y="439808"/>
            <a:chExt cx="7956457" cy="6393924"/>
          </a:xfrm>
        </p:grpSpPr>
        <p:sp>
          <p:nvSpPr>
            <p:cNvPr id="1182" name="Line 18"/>
            <p:cNvSpPr>
              <a:spLocks noChangeShapeType="1"/>
            </p:cNvSpPr>
            <p:nvPr/>
          </p:nvSpPr>
          <p:spPr bwMode="auto">
            <a:xfrm>
              <a:off x="862806" y="6377731"/>
              <a:ext cx="700881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4" name="Line 20"/>
            <p:cNvSpPr>
              <a:spLocks noChangeShapeType="1"/>
            </p:cNvSpPr>
            <p:nvPr/>
          </p:nvSpPr>
          <p:spPr bwMode="auto">
            <a:xfrm>
              <a:off x="134461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185" name="Line 21"/>
            <p:cNvSpPr>
              <a:spLocks noChangeShapeType="1"/>
            </p:cNvSpPr>
            <p:nvPr/>
          </p:nvSpPr>
          <p:spPr bwMode="auto">
            <a:xfrm>
              <a:off x="155733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6" name="Line 22"/>
            <p:cNvSpPr>
              <a:spLocks noChangeShapeType="1"/>
            </p:cNvSpPr>
            <p:nvPr/>
          </p:nvSpPr>
          <p:spPr bwMode="auto">
            <a:xfrm>
              <a:off x="176371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7" name="Line 23"/>
            <p:cNvSpPr>
              <a:spLocks noChangeShapeType="1"/>
            </p:cNvSpPr>
            <p:nvPr/>
          </p:nvSpPr>
          <p:spPr bwMode="auto">
            <a:xfrm>
              <a:off x="218281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8" name="Line 24"/>
            <p:cNvSpPr>
              <a:spLocks noChangeShapeType="1"/>
            </p:cNvSpPr>
            <p:nvPr/>
          </p:nvSpPr>
          <p:spPr bwMode="auto">
            <a:xfrm>
              <a:off x="239553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9" name="Line 25"/>
            <p:cNvSpPr>
              <a:spLocks noChangeShapeType="1"/>
            </p:cNvSpPr>
            <p:nvPr/>
          </p:nvSpPr>
          <p:spPr bwMode="auto">
            <a:xfrm>
              <a:off x="26082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0" name="Line 26"/>
            <p:cNvSpPr>
              <a:spLocks noChangeShapeType="1"/>
            </p:cNvSpPr>
            <p:nvPr/>
          </p:nvSpPr>
          <p:spPr bwMode="auto">
            <a:xfrm>
              <a:off x="30273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1" name="Line 27"/>
            <p:cNvSpPr>
              <a:spLocks noChangeShapeType="1"/>
            </p:cNvSpPr>
            <p:nvPr/>
          </p:nvSpPr>
          <p:spPr bwMode="auto">
            <a:xfrm>
              <a:off x="323373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2" name="Line 28"/>
            <p:cNvSpPr>
              <a:spLocks noChangeShapeType="1"/>
            </p:cNvSpPr>
            <p:nvPr/>
          </p:nvSpPr>
          <p:spPr bwMode="auto">
            <a:xfrm>
              <a:off x="34464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3" name="Line 29"/>
            <p:cNvSpPr>
              <a:spLocks noChangeShapeType="1"/>
            </p:cNvSpPr>
            <p:nvPr/>
          </p:nvSpPr>
          <p:spPr bwMode="auto">
            <a:xfrm>
              <a:off x="38655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4" name="Line 30"/>
            <p:cNvSpPr>
              <a:spLocks noChangeShapeType="1"/>
            </p:cNvSpPr>
            <p:nvPr/>
          </p:nvSpPr>
          <p:spPr bwMode="auto">
            <a:xfrm>
              <a:off x="407193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5" name="Line 31"/>
            <p:cNvSpPr>
              <a:spLocks noChangeShapeType="1"/>
            </p:cNvSpPr>
            <p:nvPr/>
          </p:nvSpPr>
          <p:spPr bwMode="auto">
            <a:xfrm>
              <a:off x="42846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6" name="Line 32"/>
            <p:cNvSpPr>
              <a:spLocks noChangeShapeType="1"/>
            </p:cNvSpPr>
            <p:nvPr/>
          </p:nvSpPr>
          <p:spPr bwMode="auto">
            <a:xfrm>
              <a:off x="47037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7" name="Line 33"/>
            <p:cNvSpPr>
              <a:spLocks noChangeShapeType="1"/>
            </p:cNvSpPr>
            <p:nvPr/>
          </p:nvSpPr>
          <p:spPr bwMode="auto">
            <a:xfrm>
              <a:off x="491013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8" name="Line 34"/>
            <p:cNvSpPr>
              <a:spLocks noChangeShapeType="1"/>
            </p:cNvSpPr>
            <p:nvPr/>
          </p:nvSpPr>
          <p:spPr bwMode="auto">
            <a:xfrm>
              <a:off x="51228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99" name="Line 35"/>
            <p:cNvSpPr>
              <a:spLocks noChangeShapeType="1"/>
            </p:cNvSpPr>
            <p:nvPr/>
          </p:nvSpPr>
          <p:spPr bwMode="auto">
            <a:xfrm>
              <a:off x="55419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0" name="Line 36"/>
            <p:cNvSpPr>
              <a:spLocks noChangeShapeType="1"/>
            </p:cNvSpPr>
            <p:nvPr/>
          </p:nvSpPr>
          <p:spPr bwMode="auto">
            <a:xfrm>
              <a:off x="575468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1" name="Line 37"/>
            <p:cNvSpPr>
              <a:spLocks noChangeShapeType="1"/>
            </p:cNvSpPr>
            <p:nvPr/>
          </p:nvSpPr>
          <p:spPr bwMode="auto">
            <a:xfrm>
              <a:off x="59610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2" name="Line 38"/>
            <p:cNvSpPr>
              <a:spLocks noChangeShapeType="1"/>
            </p:cNvSpPr>
            <p:nvPr/>
          </p:nvSpPr>
          <p:spPr bwMode="auto">
            <a:xfrm>
              <a:off x="63801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3" name="Line 39"/>
            <p:cNvSpPr>
              <a:spLocks noChangeShapeType="1"/>
            </p:cNvSpPr>
            <p:nvPr/>
          </p:nvSpPr>
          <p:spPr bwMode="auto">
            <a:xfrm>
              <a:off x="659288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4" name="Line 40"/>
            <p:cNvSpPr>
              <a:spLocks noChangeShapeType="1"/>
            </p:cNvSpPr>
            <p:nvPr/>
          </p:nvSpPr>
          <p:spPr bwMode="auto">
            <a:xfrm>
              <a:off x="679926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5" name="Line 41"/>
            <p:cNvSpPr>
              <a:spLocks noChangeShapeType="1"/>
            </p:cNvSpPr>
            <p:nvPr/>
          </p:nvSpPr>
          <p:spPr bwMode="auto">
            <a:xfrm>
              <a:off x="7219951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6" name="Line 42"/>
            <p:cNvSpPr>
              <a:spLocks noChangeShapeType="1"/>
            </p:cNvSpPr>
            <p:nvPr/>
          </p:nvSpPr>
          <p:spPr bwMode="auto">
            <a:xfrm>
              <a:off x="7431089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7" name="Line 43"/>
            <p:cNvSpPr>
              <a:spLocks noChangeShapeType="1"/>
            </p:cNvSpPr>
            <p:nvPr/>
          </p:nvSpPr>
          <p:spPr bwMode="auto">
            <a:xfrm>
              <a:off x="7643814" y="6376988"/>
              <a:ext cx="0" cy="539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1" name="Line 177"/>
            <p:cNvSpPr>
              <a:spLocks noChangeShapeType="1"/>
            </p:cNvSpPr>
            <p:nvPr/>
          </p:nvSpPr>
          <p:spPr bwMode="auto">
            <a:xfrm>
              <a:off x="1136651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342" name="Rectangle 178"/>
            <p:cNvSpPr>
              <a:spLocks noChangeArrowheads="1"/>
            </p:cNvSpPr>
            <p:nvPr/>
          </p:nvSpPr>
          <p:spPr bwMode="auto">
            <a:xfrm>
              <a:off x="1036639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43" name="Line 179"/>
            <p:cNvSpPr>
              <a:spLocks noChangeShapeType="1"/>
            </p:cNvSpPr>
            <p:nvPr/>
          </p:nvSpPr>
          <p:spPr bwMode="auto">
            <a:xfrm>
              <a:off x="197643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4" name="Rectangle 180"/>
            <p:cNvSpPr>
              <a:spLocks noChangeArrowheads="1"/>
            </p:cNvSpPr>
            <p:nvPr/>
          </p:nvSpPr>
          <p:spPr bwMode="auto">
            <a:xfrm>
              <a:off x="1876426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45" name="Line 181"/>
            <p:cNvSpPr>
              <a:spLocks noChangeShapeType="1"/>
            </p:cNvSpPr>
            <p:nvPr/>
          </p:nvSpPr>
          <p:spPr bwMode="auto">
            <a:xfrm>
              <a:off x="281463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6" name="Rectangle 182"/>
            <p:cNvSpPr>
              <a:spLocks noChangeArrowheads="1"/>
            </p:cNvSpPr>
            <p:nvPr/>
          </p:nvSpPr>
          <p:spPr bwMode="auto">
            <a:xfrm>
              <a:off x="2714626" y="6454776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47" name="Line 183"/>
            <p:cNvSpPr>
              <a:spLocks noChangeShapeType="1"/>
            </p:cNvSpPr>
            <p:nvPr/>
          </p:nvSpPr>
          <p:spPr bwMode="auto">
            <a:xfrm>
              <a:off x="365283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8" name="Rectangle 184"/>
            <p:cNvSpPr>
              <a:spLocks noChangeArrowheads="1"/>
            </p:cNvSpPr>
            <p:nvPr/>
          </p:nvSpPr>
          <p:spPr bwMode="auto">
            <a:xfrm>
              <a:off x="352901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49" name="Line 185"/>
            <p:cNvSpPr>
              <a:spLocks noChangeShapeType="1"/>
            </p:cNvSpPr>
            <p:nvPr/>
          </p:nvSpPr>
          <p:spPr bwMode="auto">
            <a:xfrm>
              <a:off x="449103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0" name="Rectangle 186"/>
            <p:cNvSpPr>
              <a:spLocks noChangeArrowheads="1"/>
            </p:cNvSpPr>
            <p:nvPr/>
          </p:nvSpPr>
          <p:spPr bwMode="auto">
            <a:xfrm>
              <a:off x="436721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51" name="Line 187"/>
            <p:cNvSpPr>
              <a:spLocks noChangeShapeType="1"/>
            </p:cNvSpPr>
            <p:nvPr/>
          </p:nvSpPr>
          <p:spPr bwMode="auto">
            <a:xfrm>
              <a:off x="533558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2" name="Rectangle 188"/>
            <p:cNvSpPr>
              <a:spLocks noChangeArrowheads="1"/>
            </p:cNvSpPr>
            <p:nvPr/>
          </p:nvSpPr>
          <p:spPr bwMode="auto">
            <a:xfrm>
              <a:off x="521176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53" name="Line 189"/>
            <p:cNvSpPr>
              <a:spLocks noChangeShapeType="1"/>
            </p:cNvSpPr>
            <p:nvPr/>
          </p:nvSpPr>
          <p:spPr bwMode="auto">
            <a:xfrm>
              <a:off x="617378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4" name="Rectangle 190"/>
            <p:cNvSpPr>
              <a:spLocks noChangeArrowheads="1"/>
            </p:cNvSpPr>
            <p:nvPr/>
          </p:nvSpPr>
          <p:spPr bwMode="auto">
            <a:xfrm>
              <a:off x="604996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55" name="Line 191"/>
            <p:cNvSpPr>
              <a:spLocks noChangeShapeType="1"/>
            </p:cNvSpPr>
            <p:nvPr/>
          </p:nvSpPr>
          <p:spPr bwMode="auto">
            <a:xfrm>
              <a:off x="701198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6" name="Rectangle 192"/>
            <p:cNvSpPr>
              <a:spLocks noChangeArrowheads="1"/>
            </p:cNvSpPr>
            <p:nvPr/>
          </p:nvSpPr>
          <p:spPr bwMode="auto">
            <a:xfrm>
              <a:off x="688816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57" name="Line 193"/>
            <p:cNvSpPr>
              <a:spLocks noChangeShapeType="1"/>
            </p:cNvSpPr>
            <p:nvPr/>
          </p:nvSpPr>
          <p:spPr bwMode="auto">
            <a:xfrm>
              <a:off x="7850189" y="6376988"/>
              <a:ext cx="0" cy="777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8" name="Rectangle 194"/>
            <p:cNvSpPr>
              <a:spLocks noChangeArrowheads="1"/>
            </p:cNvSpPr>
            <p:nvPr/>
          </p:nvSpPr>
          <p:spPr bwMode="auto">
            <a:xfrm>
              <a:off x="7726364" y="6454776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59" name="Rectangle 195"/>
            <p:cNvSpPr>
              <a:spLocks noChangeArrowheads="1"/>
            </p:cNvSpPr>
            <p:nvPr/>
          </p:nvSpPr>
          <p:spPr bwMode="auto">
            <a:xfrm>
              <a:off x="4270376" y="6618288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60" name="Line 196"/>
            <p:cNvSpPr>
              <a:spLocks noChangeShapeType="1"/>
            </p:cNvSpPr>
            <p:nvPr/>
          </p:nvSpPr>
          <p:spPr bwMode="auto">
            <a:xfrm flipV="1">
              <a:off x="865189" y="700088"/>
              <a:ext cx="0" cy="566896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74" name="Line 278"/>
            <p:cNvSpPr>
              <a:spLocks noChangeShapeType="1"/>
            </p:cNvSpPr>
            <p:nvPr/>
          </p:nvSpPr>
          <p:spPr bwMode="auto">
            <a:xfrm flipH="1">
              <a:off x="806451" y="6369050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75" name="Rectangle 279"/>
            <p:cNvSpPr>
              <a:spLocks noChangeArrowheads="1"/>
            </p:cNvSpPr>
            <p:nvPr/>
          </p:nvSpPr>
          <p:spPr bwMode="auto">
            <a:xfrm>
              <a:off x="685727" y="6237312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4" name="Line 298"/>
            <p:cNvSpPr>
              <a:spLocks noChangeShapeType="1"/>
            </p:cNvSpPr>
            <p:nvPr/>
          </p:nvSpPr>
          <p:spPr bwMode="auto">
            <a:xfrm flipH="1">
              <a:off x="806451" y="3538538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095" name="Rectangle 299"/>
            <p:cNvSpPr>
              <a:spLocks noChangeArrowheads="1"/>
            </p:cNvSpPr>
            <p:nvPr/>
          </p:nvSpPr>
          <p:spPr bwMode="auto">
            <a:xfrm>
              <a:off x="594357" y="3429000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14" name="Line 318"/>
            <p:cNvSpPr>
              <a:spLocks noChangeShapeType="1"/>
            </p:cNvSpPr>
            <p:nvPr/>
          </p:nvSpPr>
          <p:spPr bwMode="auto">
            <a:xfrm flipH="1">
              <a:off x="806451" y="700088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>
                <a:latin typeface="+mj-lt"/>
              </a:endParaRPr>
            </a:p>
          </p:txBody>
        </p:sp>
        <p:sp>
          <p:nvSpPr>
            <p:cNvPr id="1115" name="Rectangle 319"/>
            <p:cNvSpPr>
              <a:spLocks noChangeArrowheads="1"/>
            </p:cNvSpPr>
            <p:nvPr/>
          </p:nvSpPr>
          <p:spPr bwMode="auto">
            <a:xfrm>
              <a:off x="502985" y="638175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16" name="Rectangle 320"/>
            <p:cNvSpPr>
              <a:spLocks noChangeArrowheads="1"/>
            </p:cNvSpPr>
            <p:nvPr/>
          </p:nvSpPr>
          <p:spPr bwMode="auto">
            <a:xfrm rot="16200000">
              <a:off x="-2517911" y="3475165"/>
              <a:ext cx="56689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17" name="Freeform 321"/>
            <p:cNvSpPr>
              <a:spLocks/>
            </p:cNvSpPr>
            <p:nvPr/>
          </p:nvSpPr>
          <p:spPr bwMode="auto">
            <a:xfrm>
              <a:off x="865188" y="700088"/>
              <a:ext cx="7008813" cy="5668962"/>
            </a:xfrm>
            <a:custGeom>
              <a:avLst/>
              <a:gdLst>
                <a:gd name="T0" fmla="*/ 17 w 1187"/>
                <a:gd name="T1" fmla="*/ 727 h 727"/>
                <a:gd name="T2" fmla="*/ 34 w 1187"/>
                <a:gd name="T3" fmla="*/ 727 h 727"/>
                <a:gd name="T4" fmla="*/ 52 w 1187"/>
                <a:gd name="T5" fmla="*/ 727 h 727"/>
                <a:gd name="T6" fmla="*/ 69 w 1187"/>
                <a:gd name="T7" fmla="*/ 727 h 727"/>
                <a:gd name="T8" fmla="*/ 87 w 1187"/>
                <a:gd name="T9" fmla="*/ 727 h 727"/>
                <a:gd name="T10" fmla="*/ 104 w 1187"/>
                <a:gd name="T11" fmla="*/ 727 h 727"/>
                <a:gd name="T12" fmla="*/ 122 w 1187"/>
                <a:gd name="T13" fmla="*/ 727 h 727"/>
                <a:gd name="T14" fmla="*/ 139 w 1187"/>
                <a:gd name="T15" fmla="*/ 727 h 727"/>
                <a:gd name="T16" fmla="*/ 157 w 1187"/>
                <a:gd name="T17" fmla="*/ 716 h 727"/>
                <a:gd name="T18" fmla="*/ 174 w 1187"/>
                <a:gd name="T19" fmla="*/ 727 h 727"/>
                <a:gd name="T20" fmla="*/ 192 w 1187"/>
                <a:gd name="T21" fmla="*/ 727 h 727"/>
                <a:gd name="T22" fmla="*/ 209 w 1187"/>
                <a:gd name="T23" fmla="*/ 727 h 727"/>
                <a:gd name="T24" fmla="*/ 227 w 1187"/>
                <a:gd name="T25" fmla="*/ 727 h 727"/>
                <a:gd name="T26" fmla="*/ 245 w 1187"/>
                <a:gd name="T27" fmla="*/ 727 h 727"/>
                <a:gd name="T28" fmla="*/ 262 w 1187"/>
                <a:gd name="T29" fmla="*/ 727 h 727"/>
                <a:gd name="T30" fmla="*/ 280 w 1187"/>
                <a:gd name="T31" fmla="*/ 727 h 727"/>
                <a:gd name="T32" fmla="*/ 297 w 1187"/>
                <a:gd name="T33" fmla="*/ 727 h 727"/>
                <a:gd name="T34" fmla="*/ 315 w 1187"/>
                <a:gd name="T35" fmla="*/ 727 h 727"/>
                <a:gd name="T36" fmla="*/ 334 w 1187"/>
                <a:gd name="T37" fmla="*/ 725 h 727"/>
                <a:gd name="T38" fmla="*/ 352 w 1187"/>
                <a:gd name="T39" fmla="*/ 727 h 727"/>
                <a:gd name="T40" fmla="*/ 369 w 1187"/>
                <a:gd name="T41" fmla="*/ 727 h 727"/>
                <a:gd name="T42" fmla="*/ 387 w 1187"/>
                <a:gd name="T43" fmla="*/ 727 h 727"/>
                <a:gd name="T44" fmla="*/ 405 w 1187"/>
                <a:gd name="T45" fmla="*/ 727 h 727"/>
                <a:gd name="T46" fmla="*/ 423 w 1187"/>
                <a:gd name="T47" fmla="*/ 727 h 727"/>
                <a:gd name="T48" fmla="*/ 440 w 1187"/>
                <a:gd name="T49" fmla="*/ 727 h 727"/>
                <a:gd name="T50" fmla="*/ 458 w 1187"/>
                <a:gd name="T51" fmla="*/ 727 h 727"/>
                <a:gd name="T52" fmla="*/ 475 w 1187"/>
                <a:gd name="T53" fmla="*/ 727 h 727"/>
                <a:gd name="T54" fmla="*/ 493 w 1187"/>
                <a:gd name="T55" fmla="*/ 727 h 727"/>
                <a:gd name="T56" fmla="*/ 511 w 1187"/>
                <a:gd name="T57" fmla="*/ 724 h 727"/>
                <a:gd name="T58" fmla="*/ 528 w 1187"/>
                <a:gd name="T59" fmla="*/ 727 h 727"/>
                <a:gd name="T60" fmla="*/ 547 w 1187"/>
                <a:gd name="T61" fmla="*/ 727 h 727"/>
                <a:gd name="T62" fmla="*/ 565 w 1187"/>
                <a:gd name="T63" fmla="*/ 727 h 727"/>
                <a:gd name="T64" fmla="*/ 582 w 1187"/>
                <a:gd name="T65" fmla="*/ 727 h 727"/>
                <a:gd name="T66" fmla="*/ 600 w 1187"/>
                <a:gd name="T67" fmla="*/ 727 h 727"/>
                <a:gd name="T68" fmla="*/ 618 w 1187"/>
                <a:gd name="T69" fmla="*/ 710 h 727"/>
                <a:gd name="T70" fmla="*/ 636 w 1187"/>
                <a:gd name="T71" fmla="*/ 727 h 727"/>
                <a:gd name="T72" fmla="*/ 655 w 1187"/>
                <a:gd name="T73" fmla="*/ 727 h 727"/>
                <a:gd name="T74" fmla="*/ 673 w 1187"/>
                <a:gd name="T75" fmla="*/ 727 h 727"/>
                <a:gd name="T76" fmla="*/ 692 w 1187"/>
                <a:gd name="T77" fmla="*/ 727 h 727"/>
                <a:gd name="T78" fmla="*/ 712 w 1187"/>
                <a:gd name="T79" fmla="*/ 727 h 727"/>
                <a:gd name="T80" fmla="*/ 734 w 1187"/>
                <a:gd name="T81" fmla="*/ 727 h 727"/>
                <a:gd name="T82" fmla="*/ 754 w 1187"/>
                <a:gd name="T83" fmla="*/ 727 h 727"/>
                <a:gd name="T84" fmla="*/ 772 w 1187"/>
                <a:gd name="T85" fmla="*/ 727 h 727"/>
                <a:gd name="T86" fmla="*/ 792 w 1187"/>
                <a:gd name="T87" fmla="*/ 727 h 727"/>
                <a:gd name="T88" fmla="*/ 812 w 1187"/>
                <a:gd name="T89" fmla="*/ 727 h 727"/>
                <a:gd name="T90" fmla="*/ 831 w 1187"/>
                <a:gd name="T91" fmla="*/ 727 h 727"/>
                <a:gd name="T92" fmla="*/ 849 w 1187"/>
                <a:gd name="T93" fmla="*/ 727 h 727"/>
                <a:gd name="T94" fmla="*/ 869 w 1187"/>
                <a:gd name="T95" fmla="*/ 727 h 727"/>
                <a:gd name="T96" fmla="*/ 887 w 1187"/>
                <a:gd name="T97" fmla="*/ 727 h 727"/>
                <a:gd name="T98" fmla="*/ 905 w 1187"/>
                <a:gd name="T99" fmla="*/ 727 h 727"/>
                <a:gd name="T100" fmla="*/ 927 w 1187"/>
                <a:gd name="T101" fmla="*/ 727 h 727"/>
                <a:gd name="T102" fmla="*/ 946 w 1187"/>
                <a:gd name="T103" fmla="*/ 727 h 727"/>
                <a:gd name="T104" fmla="*/ 966 w 1187"/>
                <a:gd name="T105" fmla="*/ 727 h 727"/>
                <a:gd name="T106" fmla="*/ 986 w 1187"/>
                <a:gd name="T107" fmla="*/ 727 h 727"/>
                <a:gd name="T108" fmla="*/ 1006 w 1187"/>
                <a:gd name="T109" fmla="*/ 727 h 727"/>
                <a:gd name="T110" fmla="*/ 1028 w 1187"/>
                <a:gd name="T111" fmla="*/ 727 h 727"/>
                <a:gd name="T112" fmla="*/ 1047 w 1187"/>
                <a:gd name="T113" fmla="*/ 727 h 727"/>
                <a:gd name="T114" fmla="*/ 1074 w 1187"/>
                <a:gd name="T115" fmla="*/ 727 h 727"/>
                <a:gd name="T116" fmla="*/ 1093 w 1187"/>
                <a:gd name="T117" fmla="*/ 727 h 727"/>
                <a:gd name="T118" fmla="*/ 1113 w 1187"/>
                <a:gd name="T119" fmla="*/ 727 h 727"/>
                <a:gd name="T120" fmla="*/ 1131 w 1187"/>
                <a:gd name="T121" fmla="*/ 727 h 727"/>
                <a:gd name="T122" fmla="*/ 1150 w 1187"/>
                <a:gd name="T123" fmla="*/ 727 h 727"/>
                <a:gd name="T124" fmla="*/ 1172 w 1187"/>
                <a:gd name="T125" fmla="*/ 727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7" h="727">
                  <a:moveTo>
                    <a:pt x="0" y="727"/>
                  </a:moveTo>
                  <a:lnTo>
                    <a:pt x="0" y="727"/>
                  </a:lnTo>
                  <a:lnTo>
                    <a:pt x="1" y="727"/>
                  </a:lnTo>
                  <a:lnTo>
                    <a:pt x="1" y="727"/>
                  </a:lnTo>
                  <a:lnTo>
                    <a:pt x="2" y="727"/>
                  </a:lnTo>
                  <a:lnTo>
                    <a:pt x="2" y="727"/>
                  </a:lnTo>
                  <a:lnTo>
                    <a:pt x="3" y="727"/>
                  </a:lnTo>
                  <a:lnTo>
                    <a:pt x="3" y="727"/>
                  </a:lnTo>
                  <a:lnTo>
                    <a:pt x="4" y="727"/>
                  </a:lnTo>
                  <a:lnTo>
                    <a:pt x="4" y="727"/>
                  </a:lnTo>
                  <a:lnTo>
                    <a:pt x="5" y="727"/>
                  </a:lnTo>
                  <a:lnTo>
                    <a:pt x="5" y="727"/>
                  </a:lnTo>
                  <a:lnTo>
                    <a:pt x="6" y="727"/>
                  </a:lnTo>
                  <a:lnTo>
                    <a:pt x="6" y="727"/>
                  </a:lnTo>
                  <a:lnTo>
                    <a:pt x="7" y="727"/>
                  </a:lnTo>
                  <a:lnTo>
                    <a:pt x="7" y="727"/>
                  </a:lnTo>
                  <a:lnTo>
                    <a:pt x="8" y="727"/>
                  </a:lnTo>
                  <a:lnTo>
                    <a:pt x="8" y="727"/>
                  </a:lnTo>
                  <a:lnTo>
                    <a:pt x="9" y="727"/>
                  </a:lnTo>
                  <a:lnTo>
                    <a:pt x="9" y="727"/>
                  </a:lnTo>
                  <a:lnTo>
                    <a:pt x="10" y="727"/>
                  </a:lnTo>
                  <a:lnTo>
                    <a:pt x="10" y="727"/>
                  </a:lnTo>
                  <a:lnTo>
                    <a:pt x="11" y="727"/>
                  </a:lnTo>
                  <a:lnTo>
                    <a:pt x="11" y="727"/>
                  </a:lnTo>
                  <a:lnTo>
                    <a:pt x="12" y="727"/>
                  </a:lnTo>
                  <a:lnTo>
                    <a:pt x="12" y="727"/>
                  </a:lnTo>
                  <a:lnTo>
                    <a:pt x="13" y="727"/>
                  </a:lnTo>
                  <a:lnTo>
                    <a:pt x="13" y="727"/>
                  </a:lnTo>
                  <a:lnTo>
                    <a:pt x="14" y="727"/>
                  </a:lnTo>
                  <a:lnTo>
                    <a:pt x="14" y="727"/>
                  </a:lnTo>
                  <a:lnTo>
                    <a:pt x="15" y="727"/>
                  </a:lnTo>
                  <a:lnTo>
                    <a:pt x="15" y="727"/>
                  </a:lnTo>
                  <a:lnTo>
                    <a:pt x="16" y="727"/>
                  </a:lnTo>
                  <a:lnTo>
                    <a:pt x="16" y="727"/>
                  </a:lnTo>
                  <a:lnTo>
                    <a:pt x="17" y="727"/>
                  </a:lnTo>
                  <a:lnTo>
                    <a:pt x="17" y="727"/>
                  </a:lnTo>
                  <a:lnTo>
                    <a:pt x="18" y="727"/>
                  </a:lnTo>
                  <a:lnTo>
                    <a:pt x="18" y="727"/>
                  </a:lnTo>
                  <a:lnTo>
                    <a:pt x="19" y="727"/>
                  </a:lnTo>
                  <a:lnTo>
                    <a:pt x="19" y="727"/>
                  </a:lnTo>
                  <a:lnTo>
                    <a:pt x="20" y="727"/>
                  </a:lnTo>
                  <a:lnTo>
                    <a:pt x="20" y="727"/>
                  </a:lnTo>
                  <a:lnTo>
                    <a:pt x="21" y="727"/>
                  </a:lnTo>
                  <a:lnTo>
                    <a:pt x="21" y="727"/>
                  </a:lnTo>
                  <a:lnTo>
                    <a:pt x="22" y="727"/>
                  </a:lnTo>
                  <a:lnTo>
                    <a:pt x="22" y="727"/>
                  </a:lnTo>
                  <a:lnTo>
                    <a:pt x="23" y="727"/>
                  </a:lnTo>
                  <a:lnTo>
                    <a:pt x="23" y="727"/>
                  </a:lnTo>
                  <a:lnTo>
                    <a:pt x="24" y="727"/>
                  </a:lnTo>
                  <a:lnTo>
                    <a:pt x="24" y="727"/>
                  </a:lnTo>
                  <a:lnTo>
                    <a:pt x="25" y="727"/>
                  </a:lnTo>
                  <a:lnTo>
                    <a:pt x="25" y="727"/>
                  </a:lnTo>
                  <a:lnTo>
                    <a:pt x="26" y="727"/>
                  </a:lnTo>
                  <a:lnTo>
                    <a:pt x="26" y="727"/>
                  </a:lnTo>
                  <a:lnTo>
                    <a:pt x="27" y="727"/>
                  </a:lnTo>
                  <a:lnTo>
                    <a:pt x="27" y="727"/>
                  </a:lnTo>
                  <a:lnTo>
                    <a:pt x="28" y="727"/>
                  </a:lnTo>
                  <a:lnTo>
                    <a:pt x="28" y="727"/>
                  </a:lnTo>
                  <a:lnTo>
                    <a:pt x="29" y="727"/>
                  </a:lnTo>
                  <a:lnTo>
                    <a:pt x="29" y="727"/>
                  </a:lnTo>
                  <a:lnTo>
                    <a:pt x="30" y="727"/>
                  </a:lnTo>
                  <a:lnTo>
                    <a:pt x="30" y="727"/>
                  </a:lnTo>
                  <a:lnTo>
                    <a:pt x="31" y="727"/>
                  </a:lnTo>
                  <a:lnTo>
                    <a:pt x="31" y="727"/>
                  </a:lnTo>
                  <a:lnTo>
                    <a:pt x="32" y="727"/>
                  </a:lnTo>
                  <a:lnTo>
                    <a:pt x="32" y="727"/>
                  </a:lnTo>
                  <a:lnTo>
                    <a:pt x="33" y="721"/>
                  </a:lnTo>
                  <a:lnTo>
                    <a:pt x="33" y="727"/>
                  </a:lnTo>
                  <a:lnTo>
                    <a:pt x="34" y="727"/>
                  </a:lnTo>
                  <a:lnTo>
                    <a:pt x="34" y="727"/>
                  </a:lnTo>
                  <a:lnTo>
                    <a:pt x="35" y="727"/>
                  </a:lnTo>
                  <a:lnTo>
                    <a:pt x="35" y="727"/>
                  </a:lnTo>
                  <a:lnTo>
                    <a:pt x="36" y="727"/>
                  </a:lnTo>
                  <a:lnTo>
                    <a:pt x="36" y="727"/>
                  </a:lnTo>
                  <a:lnTo>
                    <a:pt x="37" y="727"/>
                  </a:lnTo>
                  <a:lnTo>
                    <a:pt x="37" y="727"/>
                  </a:lnTo>
                  <a:lnTo>
                    <a:pt x="38" y="727"/>
                  </a:lnTo>
                  <a:lnTo>
                    <a:pt x="38" y="727"/>
                  </a:lnTo>
                  <a:lnTo>
                    <a:pt x="39" y="727"/>
                  </a:lnTo>
                  <a:lnTo>
                    <a:pt x="39" y="727"/>
                  </a:lnTo>
                  <a:lnTo>
                    <a:pt x="40" y="727"/>
                  </a:lnTo>
                  <a:lnTo>
                    <a:pt x="40" y="727"/>
                  </a:lnTo>
                  <a:lnTo>
                    <a:pt x="41" y="725"/>
                  </a:lnTo>
                  <a:lnTo>
                    <a:pt x="41" y="727"/>
                  </a:lnTo>
                  <a:lnTo>
                    <a:pt x="42" y="727"/>
                  </a:lnTo>
                  <a:lnTo>
                    <a:pt x="42" y="727"/>
                  </a:lnTo>
                  <a:lnTo>
                    <a:pt x="43" y="727"/>
                  </a:lnTo>
                  <a:lnTo>
                    <a:pt x="43" y="727"/>
                  </a:lnTo>
                  <a:lnTo>
                    <a:pt x="44" y="727"/>
                  </a:lnTo>
                  <a:lnTo>
                    <a:pt x="44" y="727"/>
                  </a:lnTo>
                  <a:lnTo>
                    <a:pt x="45" y="727"/>
                  </a:lnTo>
                  <a:lnTo>
                    <a:pt x="45" y="727"/>
                  </a:lnTo>
                  <a:lnTo>
                    <a:pt x="46" y="727"/>
                  </a:lnTo>
                  <a:lnTo>
                    <a:pt x="46" y="725"/>
                  </a:lnTo>
                  <a:lnTo>
                    <a:pt x="47" y="725"/>
                  </a:lnTo>
                  <a:lnTo>
                    <a:pt x="47" y="727"/>
                  </a:lnTo>
                  <a:lnTo>
                    <a:pt x="48" y="727"/>
                  </a:lnTo>
                  <a:lnTo>
                    <a:pt x="48" y="727"/>
                  </a:lnTo>
                  <a:lnTo>
                    <a:pt x="49" y="727"/>
                  </a:lnTo>
                  <a:lnTo>
                    <a:pt x="49" y="727"/>
                  </a:lnTo>
                  <a:lnTo>
                    <a:pt x="50" y="727"/>
                  </a:lnTo>
                  <a:lnTo>
                    <a:pt x="50" y="727"/>
                  </a:lnTo>
                  <a:lnTo>
                    <a:pt x="51" y="727"/>
                  </a:lnTo>
                  <a:lnTo>
                    <a:pt x="51" y="727"/>
                  </a:lnTo>
                  <a:lnTo>
                    <a:pt x="52" y="727"/>
                  </a:lnTo>
                  <a:lnTo>
                    <a:pt x="52" y="727"/>
                  </a:lnTo>
                  <a:lnTo>
                    <a:pt x="53" y="701"/>
                  </a:lnTo>
                  <a:lnTo>
                    <a:pt x="53" y="727"/>
                  </a:lnTo>
                  <a:lnTo>
                    <a:pt x="54" y="723"/>
                  </a:lnTo>
                  <a:lnTo>
                    <a:pt x="54" y="727"/>
                  </a:lnTo>
                  <a:lnTo>
                    <a:pt x="55" y="727"/>
                  </a:lnTo>
                  <a:lnTo>
                    <a:pt x="55" y="727"/>
                  </a:lnTo>
                  <a:lnTo>
                    <a:pt x="56" y="727"/>
                  </a:lnTo>
                  <a:lnTo>
                    <a:pt x="56" y="727"/>
                  </a:lnTo>
                  <a:lnTo>
                    <a:pt x="57" y="727"/>
                  </a:lnTo>
                  <a:lnTo>
                    <a:pt x="57" y="727"/>
                  </a:lnTo>
                  <a:lnTo>
                    <a:pt x="58" y="727"/>
                  </a:lnTo>
                  <a:lnTo>
                    <a:pt x="58" y="727"/>
                  </a:lnTo>
                  <a:lnTo>
                    <a:pt x="59" y="709"/>
                  </a:lnTo>
                  <a:lnTo>
                    <a:pt x="59" y="727"/>
                  </a:lnTo>
                  <a:lnTo>
                    <a:pt x="60" y="727"/>
                  </a:lnTo>
                  <a:lnTo>
                    <a:pt x="60" y="727"/>
                  </a:lnTo>
                  <a:lnTo>
                    <a:pt x="61" y="727"/>
                  </a:lnTo>
                  <a:lnTo>
                    <a:pt x="61" y="727"/>
                  </a:lnTo>
                  <a:lnTo>
                    <a:pt x="62" y="727"/>
                  </a:lnTo>
                  <a:lnTo>
                    <a:pt x="62" y="727"/>
                  </a:lnTo>
                  <a:lnTo>
                    <a:pt x="63" y="727"/>
                  </a:lnTo>
                  <a:lnTo>
                    <a:pt x="63" y="727"/>
                  </a:lnTo>
                  <a:lnTo>
                    <a:pt x="64" y="727"/>
                  </a:lnTo>
                  <a:lnTo>
                    <a:pt x="64" y="727"/>
                  </a:lnTo>
                  <a:lnTo>
                    <a:pt x="65" y="727"/>
                  </a:lnTo>
                  <a:lnTo>
                    <a:pt x="65" y="727"/>
                  </a:lnTo>
                  <a:lnTo>
                    <a:pt x="66" y="720"/>
                  </a:lnTo>
                  <a:lnTo>
                    <a:pt x="66" y="727"/>
                  </a:lnTo>
                  <a:lnTo>
                    <a:pt x="67" y="727"/>
                  </a:lnTo>
                  <a:lnTo>
                    <a:pt x="67" y="727"/>
                  </a:lnTo>
                  <a:lnTo>
                    <a:pt x="68" y="727"/>
                  </a:lnTo>
                  <a:lnTo>
                    <a:pt x="68" y="727"/>
                  </a:lnTo>
                  <a:lnTo>
                    <a:pt x="69" y="727"/>
                  </a:lnTo>
                  <a:lnTo>
                    <a:pt x="69" y="727"/>
                  </a:lnTo>
                  <a:lnTo>
                    <a:pt x="70" y="727"/>
                  </a:lnTo>
                  <a:lnTo>
                    <a:pt x="70" y="727"/>
                  </a:lnTo>
                  <a:lnTo>
                    <a:pt x="71" y="727"/>
                  </a:lnTo>
                  <a:lnTo>
                    <a:pt x="71" y="727"/>
                  </a:lnTo>
                  <a:lnTo>
                    <a:pt x="72" y="727"/>
                  </a:lnTo>
                  <a:lnTo>
                    <a:pt x="72" y="727"/>
                  </a:lnTo>
                  <a:lnTo>
                    <a:pt x="73" y="727"/>
                  </a:lnTo>
                  <a:lnTo>
                    <a:pt x="73" y="727"/>
                  </a:lnTo>
                  <a:lnTo>
                    <a:pt x="74" y="727"/>
                  </a:lnTo>
                  <a:lnTo>
                    <a:pt x="74" y="727"/>
                  </a:lnTo>
                  <a:lnTo>
                    <a:pt x="75" y="727"/>
                  </a:lnTo>
                  <a:lnTo>
                    <a:pt x="75" y="727"/>
                  </a:lnTo>
                  <a:lnTo>
                    <a:pt x="76" y="727"/>
                  </a:lnTo>
                  <a:lnTo>
                    <a:pt x="76" y="727"/>
                  </a:lnTo>
                  <a:lnTo>
                    <a:pt x="77" y="727"/>
                  </a:lnTo>
                  <a:lnTo>
                    <a:pt x="77" y="727"/>
                  </a:lnTo>
                  <a:lnTo>
                    <a:pt x="78" y="727"/>
                  </a:lnTo>
                  <a:lnTo>
                    <a:pt x="78" y="727"/>
                  </a:lnTo>
                  <a:lnTo>
                    <a:pt x="79" y="727"/>
                  </a:lnTo>
                  <a:lnTo>
                    <a:pt x="79" y="727"/>
                  </a:lnTo>
                  <a:lnTo>
                    <a:pt x="80" y="727"/>
                  </a:lnTo>
                  <a:lnTo>
                    <a:pt x="80" y="727"/>
                  </a:lnTo>
                  <a:lnTo>
                    <a:pt x="81" y="727"/>
                  </a:lnTo>
                  <a:lnTo>
                    <a:pt x="81" y="727"/>
                  </a:lnTo>
                  <a:lnTo>
                    <a:pt x="82" y="727"/>
                  </a:lnTo>
                  <a:lnTo>
                    <a:pt x="82" y="727"/>
                  </a:lnTo>
                  <a:lnTo>
                    <a:pt x="83" y="727"/>
                  </a:lnTo>
                  <a:lnTo>
                    <a:pt x="83" y="727"/>
                  </a:lnTo>
                  <a:lnTo>
                    <a:pt x="84" y="727"/>
                  </a:lnTo>
                  <a:lnTo>
                    <a:pt x="84" y="727"/>
                  </a:lnTo>
                  <a:lnTo>
                    <a:pt x="85" y="727"/>
                  </a:lnTo>
                  <a:lnTo>
                    <a:pt x="85" y="727"/>
                  </a:lnTo>
                  <a:lnTo>
                    <a:pt x="86" y="721"/>
                  </a:lnTo>
                  <a:lnTo>
                    <a:pt x="86" y="727"/>
                  </a:lnTo>
                  <a:lnTo>
                    <a:pt x="87" y="727"/>
                  </a:lnTo>
                  <a:lnTo>
                    <a:pt x="87" y="727"/>
                  </a:lnTo>
                  <a:lnTo>
                    <a:pt x="88" y="727"/>
                  </a:lnTo>
                  <a:lnTo>
                    <a:pt x="88" y="727"/>
                  </a:lnTo>
                  <a:lnTo>
                    <a:pt x="89" y="727"/>
                  </a:lnTo>
                  <a:lnTo>
                    <a:pt x="89" y="727"/>
                  </a:lnTo>
                  <a:lnTo>
                    <a:pt x="90" y="727"/>
                  </a:lnTo>
                  <a:lnTo>
                    <a:pt x="90" y="727"/>
                  </a:lnTo>
                  <a:lnTo>
                    <a:pt x="91" y="727"/>
                  </a:lnTo>
                  <a:lnTo>
                    <a:pt x="91" y="727"/>
                  </a:lnTo>
                  <a:lnTo>
                    <a:pt x="92" y="727"/>
                  </a:lnTo>
                  <a:lnTo>
                    <a:pt x="92" y="727"/>
                  </a:lnTo>
                  <a:lnTo>
                    <a:pt x="93" y="726"/>
                  </a:lnTo>
                  <a:lnTo>
                    <a:pt x="93" y="727"/>
                  </a:lnTo>
                  <a:lnTo>
                    <a:pt x="94" y="727"/>
                  </a:lnTo>
                  <a:lnTo>
                    <a:pt x="94" y="727"/>
                  </a:lnTo>
                  <a:lnTo>
                    <a:pt x="95" y="727"/>
                  </a:lnTo>
                  <a:lnTo>
                    <a:pt x="95" y="727"/>
                  </a:lnTo>
                  <a:lnTo>
                    <a:pt x="96" y="727"/>
                  </a:lnTo>
                  <a:lnTo>
                    <a:pt x="96" y="727"/>
                  </a:lnTo>
                  <a:lnTo>
                    <a:pt x="97" y="727"/>
                  </a:lnTo>
                  <a:lnTo>
                    <a:pt x="97" y="727"/>
                  </a:lnTo>
                  <a:lnTo>
                    <a:pt x="98" y="727"/>
                  </a:lnTo>
                  <a:lnTo>
                    <a:pt x="98" y="727"/>
                  </a:lnTo>
                  <a:lnTo>
                    <a:pt x="99" y="697"/>
                  </a:lnTo>
                  <a:lnTo>
                    <a:pt x="99" y="727"/>
                  </a:lnTo>
                  <a:lnTo>
                    <a:pt x="100" y="722"/>
                  </a:lnTo>
                  <a:lnTo>
                    <a:pt x="100" y="727"/>
                  </a:lnTo>
                  <a:lnTo>
                    <a:pt x="101" y="727"/>
                  </a:lnTo>
                  <a:lnTo>
                    <a:pt x="101" y="727"/>
                  </a:lnTo>
                  <a:lnTo>
                    <a:pt x="102" y="727"/>
                  </a:lnTo>
                  <a:lnTo>
                    <a:pt x="102" y="727"/>
                  </a:lnTo>
                  <a:lnTo>
                    <a:pt x="103" y="727"/>
                  </a:lnTo>
                  <a:lnTo>
                    <a:pt x="103" y="727"/>
                  </a:lnTo>
                  <a:lnTo>
                    <a:pt x="104" y="727"/>
                  </a:lnTo>
                  <a:lnTo>
                    <a:pt x="104" y="727"/>
                  </a:lnTo>
                  <a:lnTo>
                    <a:pt x="105" y="727"/>
                  </a:lnTo>
                  <a:lnTo>
                    <a:pt x="105" y="727"/>
                  </a:lnTo>
                  <a:lnTo>
                    <a:pt x="106" y="727"/>
                  </a:lnTo>
                  <a:lnTo>
                    <a:pt x="106" y="727"/>
                  </a:lnTo>
                  <a:lnTo>
                    <a:pt x="107" y="727"/>
                  </a:lnTo>
                  <a:lnTo>
                    <a:pt x="107" y="727"/>
                  </a:lnTo>
                  <a:lnTo>
                    <a:pt x="108" y="727"/>
                  </a:lnTo>
                  <a:lnTo>
                    <a:pt x="108" y="727"/>
                  </a:lnTo>
                  <a:lnTo>
                    <a:pt x="109" y="724"/>
                  </a:lnTo>
                  <a:lnTo>
                    <a:pt x="109" y="727"/>
                  </a:lnTo>
                  <a:lnTo>
                    <a:pt x="110" y="727"/>
                  </a:lnTo>
                  <a:lnTo>
                    <a:pt x="110" y="727"/>
                  </a:lnTo>
                  <a:lnTo>
                    <a:pt x="111" y="727"/>
                  </a:lnTo>
                  <a:lnTo>
                    <a:pt x="111" y="727"/>
                  </a:lnTo>
                  <a:lnTo>
                    <a:pt x="112" y="727"/>
                  </a:lnTo>
                  <a:lnTo>
                    <a:pt x="112" y="727"/>
                  </a:lnTo>
                  <a:lnTo>
                    <a:pt x="113" y="723"/>
                  </a:lnTo>
                  <a:lnTo>
                    <a:pt x="113" y="727"/>
                  </a:lnTo>
                  <a:lnTo>
                    <a:pt x="114" y="727"/>
                  </a:lnTo>
                  <a:lnTo>
                    <a:pt x="114" y="727"/>
                  </a:lnTo>
                  <a:lnTo>
                    <a:pt x="115" y="727"/>
                  </a:lnTo>
                  <a:lnTo>
                    <a:pt x="115" y="727"/>
                  </a:lnTo>
                  <a:lnTo>
                    <a:pt x="116" y="727"/>
                  </a:lnTo>
                  <a:lnTo>
                    <a:pt x="116" y="727"/>
                  </a:lnTo>
                  <a:lnTo>
                    <a:pt x="117" y="727"/>
                  </a:lnTo>
                  <a:lnTo>
                    <a:pt x="117" y="727"/>
                  </a:lnTo>
                  <a:lnTo>
                    <a:pt x="118" y="726"/>
                  </a:lnTo>
                  <a:lnTo>
                    <a:pt x="118" y="727"/>
                  </a:lnTo>
                  <a:lnTo>
                    <a:pt x="119" y="727"/>
                  </a:lnTo>
                  <a:lnTo>
                    <a:pt x="119" y="727"/>
                  </a:lnTo>
                  <a:lnTo>
                    <a:pt x="120" y="727"/>
                  </a:lnTo>
                  <a:lnTo>
                    <a:pt x="120" y="727"/>
                  </a:lnTo>
                  <a:lnTo>
                    <a:pt x="121" y="727"/>
                  </a:lnTo>
                  <a:lnTo>
                    <a:pt x="121" y="727"/>
                  </a:lnTo>
                  <a:lnTo>
                    <a:pt x="122" y="727"/>
                  </a:lnTo>
                  <a:lnTo>
                    <a:pt x="122" y="727"/>
                  </a:lnTo>
                  <a:lnTo>
                    <a:pt x="123" y="727"/>
                  </a:lnTo>
                  <a:lnTo>
                    <a:pt x="123" y="727"/>
                  </a:lnTo>
                  <a:lnTo>
                    <a:pt x="124" y="727"/>
                  </a:lnTo>
                  <a:lnTo>
                    <a:pt x="124" y="727"/>
                  </a:lnTo>
                  <a:lnTo>
                    <a:pt x="125" y="727"/>
                  </a:lnTo>
                  <a:lnTo>
                    <a:pt x="125" y="727"/>
                  </a:lnTo>
                  <a:lnTo>
                    <a:pt x="126" y="727"/>
                  </a:lnTo>
                  <a:lnTo>
                    <a:pt x="126" y="727"/>
                  </a:lnTo>
                  <a:lnTo>
                    <a:pt x="127" y="727"/>
                  </a:lnTo>
                  <a:lnTo>
                    <a:pt x="127" y="727"/>
                  </a:lnTo>
                  <a:lnTo>
                    <a:pt x="128" y="727"/>
                  </a:lnTo>
                  <a:lnTo>
                    <a:pt x="128" y="727"/>
                  </a:lnTo>
                  <a:lnTo>
                    <a:pt x="129" y="727"/>
                  </a:lnTo>
                  <a:lnTo>
                    <a:pt x="129" y="727"/>
                  </a:lnTo>
                  <a:lnTo>
                    <a:pt x="130" y="717"/>
                  </a:lnTo>
                  <a:lnTo>
                    <a:pt x="130" y="727"/>
                  </a:lnTo>
                  <a:lnTo>
                    <a:pt x="131" y="727"/>
                  </a:lnTo>
                  <a:lnTo>
                    <a:pt x="131" y="727"/>
                  </a:lnTo>
                  <a:lnTo>
                    <a:pt x="132" y="727"/>
                  </a:lnTo>
                  <a:lnTo>
                    <a:pt x="132" y="727"/>
                  </a:lnTo>
                  <a:lnTo>
                    <a:pt x="133" y="727"/>
                  </a:lnTo>
                  <a:lnTo>
                    <a:pt x="133" y="727"/>
                  </a:lnTo>
                  <a:lnTo>
                    <a:pt x="134" y="727"/>
                  </a:lnTo>
                  <a:lnTo>
                    <a:pt x="134" y="727"/>
                  </a:lnTo>
                  <a:lnTo>
                    <a:pt x="135" y="727"/>
                  </a:lnTo>
                  <a:lnTo>
                    <a:pt x="135" y="727"/>
                  </a:lnTo>
                  <a:lnTo>
                    <a:pt x="136" y="727"/>
                  </a:lnTo>
                  <a:lnTo>
                    <a:pt x="136" y="727"/>
                  </a:lnTo>
                  <a:lnTo>
                    <a:pt x="137" y="727"/>
                  </a:lnTo>
                  <a:lnTo>
                    <a:pt x="137" y="727"/>
                  </a:lnTo>
                  <a:lnTo>
                    <a:pt x="138" y="727"/>
                  </a:lnTo>
                  <a:lnTo>
                    <a:pt x="138" y="727"/>
                  </a:lnTo>
                  <a:lnTo>
                    <a:pt x="139" y="727"/>
                  </a:lnTo>
                  <a:lnTo>
                    <a:pt x="139" y="727"/>
                  </a:lnTo>
                  <a:lnTo>
                    <a:pt x="140" y="727"/>
                  </a:lnTo>
                  <a:lnTo>
                    <a:pt x="140" y="727"/>
                  </a:lnTo>
                  <a:lnTo>
                    <a:pt x="141" y="727"/>
                  </a:lnTo>
                  <a:lnTo>
                    <a:pt x="141" y="727"/>
                  </a:lnTo>
                  <a:lnTo>
                    <a:pt x="142" y="727"/>
                  </a:lnTo>
                  <a:lnTo>
                    <a:pt x="142" y="727"/>
                  </a:lnTo>
                  <a:lnTo>
                    <a:pt x="143" y="727"/>
                  </a:lnTo>
                  <a:lnTo>
                    <a:pt x="143" y="727"/>
                  </a:lnTo>
                  <a:lnTo>
                    <a:pt x="144" y="727"/>
                  </a:lnTo>
                  <a:lnTo>
                    <a:pt x="144" y="727"/>
                  </a:lnTo>
                  <a:lnTo>
                    <a:pt x="145" y="727"/>
                  </a:lnTo>
                  <a:lnTo>
                    <a:pt x="145" y="727"/>
                  </a:lnTo>
                  <a:lnTo>
                    <a:pt x="146" y="727"/>
                  </a:lnTo>
                  <a:lnTo>
                    <a:pt x="146" y="727"/>
                  </a:lnTo>
                  <a:lnTo>
                    <a:pt x="147" y="726"/>
                  </a:lnTo>
                  <a:lnTo>
                    <a:pt x="147" y="727"/>
                  </a:lnTo>
                  <a:lnTo>
                    <a:pt x="148" y="727"/>
                  </a:lnTo>
                  <a:lnTo>
                    <a:pt x="148" y="727"/>
                  </a:lnTo>
                  <a:lnTo>
                    <a:pt x="149" y="727"/>
                  </a:lnTo>
                  <a:lnTo>
                    <a:pt x="149" y="727"/>
                  </a:lnTo>
                  <a:lnTo>
                    <a:pt x="150" y="727"/>
                  </a:lnTo>
                  <a:lnTo>
                    <a:pt x="150" y="727"/>
                  </a:lnTo>
                  <a:lnTo>
                    <a:pt x="151" y="727"/>
                  </a:lnTo>
                  <a:lnTo>
                    <a:pt x="151" y="727"/>
                  </a:lnTo>
                  <a:lnTo>
                    <a:pt x="152" y="727"/>
                  </a:lnTo>
                  <a:lnTo>
                    <a:pt x="152" y="727"/>
                  </a:lnTo>
                  <a:lnTo>
                    <a:pt x="153" y="727"/>
                  </a:lnTo>
                  <a:lnTo>
                    <a:pt x="153" y="727"/>
                  </a:lnTo>
                  <a:lnTo>
                    <a:pt x="154" y="727"/>
                  </a:lnTo>
                  <a:lnTo>
                    <a:pt x="154" y="727"/>
                  </a:lnTo>
                  <a:lnTo>
                    <a:pt x="155" y="726"/>
                  </a:lnTo>
                  <a:lnTo>
                    <a:pt x="155" y="727"/>
                  </a:lnTo>
                  <a:lnTo>
                    <a:pt x="156" y="727"/>
                  </a:lnTo>
                  <a:lnTo>
                    <a:pt x="156" y="727"/>
                  </a:lnTo>
                  <a:lnTo>
                    <a:pt x="157" y="716"/>
                  </a:lnTo>
                  <a:lnTo>
                    <a:pt x="157" y="727"/>
                  </a:lnTo>
                  <a:lnTo>
                    <a:pt x="158" y="726"/>
                  </a:lnTo>
                  <a:lnTo>
                    <a:pt x="158" y="727"/>
                  </a:lnTo>
                  <a:lnTo>
                    <a:pt x="159" y="727"/>
                  </a:lnTo>
                  <a:lnTo>
                    <a:pt x="159" y="727"/>
                  </a:lnTo>
                  <a:lnTo>
                    <a:pt x="160" y="719"/>
                  </a:lnTo>
                  <a:lnTo>
                    <a:pt x="160" y="727"/>
                  </a:lnTo>
                  <a:lnTo>
                    <a:pt x="161" y="727"/>
                  </a:lnTo>
                  <a:lnTo>
                    <a:pt x="161" y="727"/>
                  </a:lnTo>
                  <a:lnTo>
                    <a:pt x="162" y="727"/>
                  </a:lnTo>
                  <a:lnTo>
                    <a:pt x="162" y="727"/>
                  </a:lnTo>
                  <a:lnTo>
                    <a:pt x="163" y="727"/>
                  </a:lnTo>
                  <a:lnTo>
                    <a:pt x="163" y="727"/>
                  </a:lnTo>
                  <a:lnTo>
                    <a:pt x="164" y="727"/>
                  </a:lnTo>
                  <a:lnTo>
                    <a:pt x="164" y="727"/>
                  </a:lnTo>
                  <a:lnTo>
                    <a:pt x="165" y="727"/>
                  </a:lnTo>
                  <a:lnTo>
                    <a:pt x="165" y="727"/>
                  </a:lnTo>
                  <a:lnTo>
                    <a:pt x="166" y="727"/>
                  </a:lnTo>
                  <a:lnTo>
                    <a:pt x="166" y="727"/>
                  </a:lnTo>
                  <a:lnTo>
                    <a:pt x="167" y="723"/>
                  </a:lnTo>
                  <a:lnTo>
                    <a:pt x="167" y="727"/>
                  </a:lnTo>
                  <a:lnTo>
                    <a:pt x="168" y="722"/>
                  </a:lnTo>
                  <a:lnTo>
                    <a:pt x="168" y="727"/>
                  </a:lnTo>
                  <a:lnTo>
                    <a:pt x="169" y="727"/>
                  </a:lnTo>
                  <a:lnTo>
                    <a:pt x="169" y="727"/>
                  </a:lnTo>
                  <a:lnTo>
                    <a:pt x="170" y="727"/>
                  </a:lnTo>
                  <a:lnTo>
                    <a:pt x="170" y="727"/>
                  </a:lnTo>
                  <a:lnTo>
                    <a:pt x="171" y="727"/>
                  </a:lnTo>
                  <a:lnTo>
                    <a:pt x="171" y="727"/>
                  </a:lnTo>
                  <a:lnTo>
                    <a:pt x="172" y="727"/>
                  </a:lnTo>
                  <a:lnTo>
                    <a:pt x="172" y="727"/>
                  </a:lnTo>
                  <a:lnTo>
                    <a:pt x="173" y="727"/>
                  </a:lnTo>
                  <a:lnTo>
                    <a:pt x="173" y="727"/>
                  </a:lnTo>
                  <a:lnTo>
                    <a:pt x="174" y="727"/>
                  </a:lnTo>
                  <a:lnTo>
                    <a:pt x="174" y="727"/>
                  </a:lnTo>
                  <a:lnTo>
                    <a:pt x="175" y="727"/>
                  </a:lnTo>
                  <a:lnTo>
                    <a:pt x="175" y="727"/>
                  </a:lnTo>
                  <a:lnTo>
                    <a:pt x="176" y="727"/>
                  </a:lnTo>
                  <a:lnTo>
                    <a:pt x="176" y="727"/>
                  </a:lnTo>
                  <a:lnTo>
                    <a:pt x="177" y="727"/>
                  </a:lnTo>
                  <a:lnTo>
                    <a:pt x="177" y="727"/>
                  </a:lnTo>
                  <a:lnTo>
                    <a:pt x="178" y="727"/>
                  </a:lnTo>
                  <a:lnTo>
                    <a:pt x="178" y="727"/>
                  </a:lnTo>
                  <a:lnTo>
                    <a:pt x="179" y="727"/>
                  </a:lnTo>
                  <a:lnTo>
                    <a:pt x="179" y="727"/>
                  </a:lnTo>
                  <a:lnTo>
                    <a:pt x="180" y="716"/>
                  </a:lnTo>
                  <a:lnTo>
                    <a:pt x="180" y="727"/>
                  </a:lnTo>
                  <a:lnTo>
                    <a:pt x="181" y="727"/>
                  </a:lnTo>
                  <a:lnTo>
                    <a:pt x="181" y="727"/>
                  </a:lnTo>
                  <a:lnTo>
                    <a:pt x="182" y="727"/>
                  </a:lnTo>
                  <a:lnTo>
                    <a:pt x="182" y="727"/>
                  </a:lnTo>
                  <a:lnTo>
                    <a:pt x="183" y="727"/>
                  </a:lnTo>
                  <a:lnTo>
                    <a:pt x="183" y="727"/>
                  </a:lnTo>
                  <a:lnTo>
                    <a:pt x="184" y="727"/>
                  </a:lnTo>
                  <a:lnTo>
                    <a:pt x="184" y="727"/>
                  </a:lnTo>
                  <a:lnTo>
                    <a:pt x="185" y="727"/>
                  </a:lnTo>
                  <a:lnTo>
                    <a:pt x="185" y="727"/>
                  </a:lnTo>
                  <a:lnTo>
                    <a:pt x="186" y="727"/>
                  </a:lnTo>
                  <a:lnTo>
                    <a:pt x="186" y="727"/>
                  </a:lnTo>
                  <a:lnTo>
                    <a:pt x="187" y="707"/>
                  </a:lnTo>
                  <a:lnTo>
                    <a:pt x="187" y="727"/>
                  </a:lnTo>
                  <a:lnTo>
                    <a:pt x="188" y="724"/>
                  </a:lnTo>
                  <a:lnTo>
                    <a:pt x="188" y="727"/>
                  </a:lnTo>
                  <a:lnTo>
                    <a:pt x="189" y="727"/>
                  </a:lnTo>
                  <a:lnTo>
                    <a:pt x="189" y="727"/>
                  </a:lnTo>
                  <a:lnTo>
                    <a:pt x="190" y="727"/>
                  </a:lnTo>
                  <a:lnTo>
                    <a:pt x="190" y="727"/>
                  </a:lnTo>
                  <a:lnTo>
                    <a:pt x="191" y="723"/>
                  </a:lnTo>
                  <a:lnTo>
                    <a:pt x="191" y="727"/>
                  </a:lnTo>
                  <a:lnTo>
                    <a:pt x="192" y="727"/>
                  </a:lnTo>
                  <a:lnTo>
                    <a:pt x="192" y="727"/>
                  </a:lnTo>
                  <a:lnTo>
                    <a:pt x="193" y="710"/>
                  </a:lnTo>
                  <a:lnTo>
                    <a:pt x="193" y="727"/>
                  </a:lnTo>
                  <a:lnTo>
                    <a:pt x="194" y="723"/>
                  </a:lnTo>
                  <a:lnTo>
                    <a:pt x="194" y="727"/>
                  </a:lnTo>
                  <a:lnTo>
                    <a:pt x="195" y="727"/>
                  </a:lnTo>
                  <a:lnTo>
                    <a:pt x="195" y="727"/>
                  </a:lnTo>
                  <a:lnTo>
                    <a:pt x="196" y="727"/>
                  </a:lnTo>
                  <a:lnTo>
                    <a:pt x="196" y="727"/>
                  </a:lnTo>
                  <a:lnTo>
                    <a:pt x="197" y="727"/>
                  </a:lnTo>
                  <a:lnTo>
                    <a:pt x="197" y="727"/>
                  </a:lnTo>
                  <a:lnTo>
                    <a:pt x="198" y="727"/>
                  </a:lnTo>
                  <a:lnTo>
                    <a:pt x="198" y="727"/>
                  </a:lnTo>
                  <a:lnTo>
                    <a:pt x="199" y="473"/>
                  </a:lnTo>
                  <a:lnTo>
                    <a:pt x="199" y="727"/>
                  </a:lnTo>
                  <a:lnTo>
                    <a:pt x="200" y="649"/>
                  </a:lnTo>
                  <a:lnTo>
                    <a:pt x="200" y="727"/>
                  </a:lnTo>
                  <a:lnTo>
                    <a:pt x="201" y="722"/>
                  </a:lnTo>
                  <a:lnTo>
                    <a:pt x="201" y="727"/>
                  </a:lnTo>
                  <a:lnTo>
                    <a:pt x="202" y="727"/>
                  </a:lnTo>
                  <a:lnTo>
                    <a:pt x="202" y="727"/>
                  </a:lnTo>
                  <a:lnTo>
                    <a:pt x="203" y="727"/>
                  </a:lnTo>
                  <a:lnTo>
                    <a:pt x="203" y="727"/>
                  </a:lnTo>
                  <a:lnTo>
                    <a:pt x="204" y="701"/>
                  </a:lnTo>
                  <a:lnTo>
                    <a:pt x="204" y="727"/>
                  </a:lnTo>
                  <a:lnTo>
                    <a:pt x="205" y="727"/>
                  </a:lnTo>
                  <a:lnTo>
                    <a:pt x="205" y="727"/>
                  </a:lnTo>
                  <a:lnTo>
                    <a:pt x="206" y="725"/>
                  </a:lnTo>
                  <a:lnTo>
                    <a:pt x="206" y="727"/>
                  </a:lnTo>
                  <a:lnTo>
                    <a:pt x="207" y="727"/>
                  </a:lnTo>
                  <a:lnTo>
                    <a:pt x="207" y="727"/>
                  </a:lnTo>
                  <a:lnTo>
                    <a:pt x="208" y="727"/>
                  </a:lnTo>
                  <a:lnTo>
                    <a:pt x="208" y="727"/>
                  </a:lnTo>
                  <a:lnTo>
                    <a:pt x="209" y="727"/>
                  </a:lnTo>
                  <a:lnTo>
                    <a:pt x="209" y="727"/>
                  </a:lnTo>
                  <a:lnTo>
                    <a:pt x="210" y="727"/>
                  </a:lnTo>
                  <a:lnTo>
                    <a:pt x="210" y="727"/>
                  </a:lnTo>
                  <a:lnTo>
                    <a:pt x="211" y="727"/>
                  </a:lnTo>
                  <a:lnTo>
                    <a:pt x="211" y="727"/>
                  </a:lnTo>
                  <a:lnTo>
                    <a:pt x="212" y="727"/>
                  </a:lnTo>
                  <a:lnTo>
                    <a:pt x="212" y="727"/>
                  </a:lnTo>
                  <a:lnTo>
                    <a:pt x="213" y="727"/>
                  </a:lnTo>
                  <a:lnTo>
                    <a:pt x="213" y="727"/>
                  </a:lnTo>
                  <a:lnTo>
                    <a:pt x="214" y="727"/>
                  </a:lnTo>
                  <a:lnTo>
                    <a:pt x="214" y="727"/>
                  </a:lnTo>
                  <a:lnTo>
                    <a:pt x="216" y="727"/>
                  </a:lnTo>
                  <a:lnTo>
                    <a:pt x="216" y="727"/>
                  </a:lnTo>
                  <a:lnTo>
                    <a:pt x="216" y="727"/>
                  </a:lnTo>
                  <a:lnTo>
                    <a:pt x="217" y="727"/>
                  </a:lnTo>
                  <a:lnTo>
                    <a:pt x="217" y="727"/>
                  </a:lnTo>
                  <a:lnTo>
                    <a:pt x="218" y="727"/>
                  </a:lnTo>
                  <a:lnTo>
                    <a:pt x="218" y="727"/>
                  </a:lnTo>
                  <a:lnTo>
                    <a:pt x="219" y="726"/>
                  </a:lnTo>
                  <a:lnTo>
                    <a:pt x="219" y="727"/>
                  </a:lnTo>
                  <a:lnTo>
                    <a:pt x="220" y="727"/>
                  </a:lnTo>
                  <a:lnTo>
                    <a:pt x="220" y="727"/>
                  </a:lnTo>
                  <a:lnTo>
                    <a:pt x="221" y="727"/>
                  </a:lnTo>
                  <a:lnTo>
                    <a:pt x="221" y="727"/>
                  </a:lnTo>
                  <a:lnTo>
                    <a:pt x="222" y="727"/>
                  </a:lnTo>
                  <a:lnTo>
                    <a:pt x="222" y="727"/>
                  </a:lnTo>
                  <a:lnTo>
                    <a:pt x="223" y="727"/>
                  </a:lnTo>
                  <a:lnTo>
                    <a:pt x="223" y="727"/>
                  </a:lnTo>
                  <a:lnTo>
                    <a:pt x="224" y="727"/>
                  </a:lnTo>
                  <a:lnTo>
                    <a:pt x="224" y="727"/>
                  </a:lnTo>
                  <a:lnTo>
                    <a:pt x="225" y="727"/>
                  </a:lnTo>
                  <a:lnTo>
                    <a:pt x="225" y="727"/>
                  </a:lnTo>
                  <a:lnTo>
                    <a:pt x="226" y="727"/>
                  </a:lnTo>
                  <a:lnTo>
                    <a:pt x="226" y="727"/>
                  </a:lnTo>
                  <a:lnTo>
                    <a:pt x="227" y="727"/>
                  </a:lnTo>
                  <a:lnTo>
                    <a:pt x="227" y="727"/>
                  </a:lnTo>
                  <a:lnTo>
                    <a:pt x="228" y="727"/>
                  </a:lnTo>
                  <a:lnTo>
                    <a:pt x="228" y="727"/>
                  </a:lnTo>
                  <a:lnTo>
                    <a:pt x="229" y="723"/>
                  </a:lnTo>
                  <a:lnTo>
                    <a:pt x="229" y="727"/>
                  </a:lnTo>
                  <a:lnTo>
                    <a:pt x="230" y="727"/>
                  </a:lnTo>
                  <a:lnTo>
                    <a:pt x="230" y="727"/>
                  </a:lnTo>
                  <a:lnTo>
                    <a:pt x="231" y="727"/>
                  </a:lnTo>
                  <a:lnTo>
                    <a:pt x="231" y="727"/>
                  </a:lnTo>
                  <a:lnTo>
                    <a:pt x="232" y="727"/>
                  </a:lnTo>
                  <a:lnTo>
                    <a:pt x="232" y="727"/>
                  </a:lnTo>
                  <a:lnTo>
                    <a:pt x="233" y="727"/>
                  </a:lnTo>
                  <a:lnTo>
                    <a:pt x="233" y="727"/>
                  </a:lnTo>
                  <a:lnTo>
                    <a:pt x="234" y="727"/>
                  </a:lnTo>
                  <a:lnTo>
                    <a:pt x="234" y="727"/>
                  </a:lnTo>
                  <a:lnTo>
                    <a:pt x="235" y="727"/>
                  </a:lnTo>
                  <a:lnTo>
                    <a:pt x="235" y="727"/>
                  </a:lnTo>
                  <a:lnTo>
                    <a:pt x="236" y="725"/>
                  </a:lnTo>
                  <a:lnTo>
                    <a:pt x="236" y="727"/>
                  </a:lnTo>
                  <a:lnTo>
                    <a:pt x="237" y="727"/>
                  </a:lnTo>
                  <a:lnTo>
                    <a:pt x="237" y="727"/>
                  </a:lnTo>
                  <a:lnTo>
                    <a:pt x="238" y="727"/>
                  </a:lnTo>
                  <a:lnTo>
                    <a:pt x="238" y="727"/>
                  </a:lnTo>
                  <a:lnTo>
                    <a:pt x="239" y="727"/>
                  </a:lnTo>
                  <a:lnTo>
                    <a:pt x="239" y="727"/>
                  </a:lnTo>
                  <a:lnTo>
                    <a:pt x="240" y="727"/>
                  </a:lnTo>
                  <a:lnTo>
                    <a:pt x="240" y="727"/>
                  </a:lnTo>
                  <a:lnTo>
                    <a:pt x="241" y="689"/>
                  </a:lnTo>
                  <a:lnTo>
                    <a:pt x="241" y="727"/>
                  </a:lnTo>
                  <a:lnTo>
                    <a:pt x="242" y="719"/>
                  </a:lnTo>
                  <a:lnTo>
                    <a:pt x="242" y="727"/>
                  </a:lnTo>
                  <a:lnTo>
                    <a:pt x="243" y="727"/>
                  </a:lnTo>
                  <a:lnTo>
                    <a:pt x="243" y="727"/>
                  </a:lnTo>
                  <a:lnTo>
                    <a:pt x="244" y="727"/>
                  </a:lnTo>
                  <a:lnTo>
                    <a:pt x="244" y="727"/>
                  </a:lnTo>
                  <a:lnTo>
                    <a:pt x="245" y="727"/>
                  </a:lnTo>
                  <a:lnTo>
                    <a:pt x="245" y="727"/>
                  </a:lnTo>
                  <a:lnTo>
                    <a:pt x="246" y="726"/>
                  </a:lnTo>
                  <a:lnTo>
                    <a:pt x="246" y="727"/>
                  </a:lnTo>
                  <a:lnTo>
                    <a:pt x="247" y="727"/>
                  </a:lnTo>
                  <a:lnTo>
                    <a:pt x="247" y="727"/>
                  </a:lnTo>
                  <a:lnTo>
                    <a:pt x="248" y="727"/>
                  </a:lnTo>
                  <a:lnTo>
                    <a:pt x="248" y="727"/>
                  </a:lnTo>
                  <a:lnTo>
                    <a:pt x="249" y="726"/>
                  </a:lnTo>
                  <a:lnTo>
                    <a:pt x="249" y="727"/>
                  </a:lnTo>
                  <a:lnTo>
                    <a:pt x="250" y="727"/>
                  </a:lnTo>
                  <a:lnTo>
                    <a:pt x="250" y="727"/>
                  </a:lnTo>
                  <a:lnTo>
                    <a:pt x="251" y="727"/>
                  </a:lnTo>
                  <a:lnTo>
                    <a:pt x="251" y="727"/>
                  </a:lnTo>
                  <a:lnTo>
                    <a:pt x="252" y="727"/>
                  </a:lnTo>
                  <a:lnTo>
                    <a:pt x="252" y="727"/>
                  </a:lnTo>
                  <a:lnTo>
                    <a:pt x="253" y="727"/>
                  </a:lnTo>
                  <a:lnTo>
                    <a:pt x="253" y="727"/>
                  </a:lnTo>
                  <a:lnTo>
                    <a:pt x="254" y="727"/>
                  </a:lnTo>
                  <a:lnTo>
                    <a:pt x="254" y="727"/>
                  </a:lnTo>
                  <a:lnTo>
                    <a:pt x="255" y="727"/>
                  </a:lnTo>
                  <a:lnTo>
                    <a:pt x="255" y="727"/>
                  </a:lnTo>
                  <a:lnTo>
                    <a:pt x="256" y="727"/>
                  </a:lnTo>
                  <a:lnTo>
                    <a:pt x="256" y="725"/>
                  </a:lnTo>
                  <a:lnTo>
                    <a:pt x="257" y="727"/>
                  </a:lnTo>
                  <a:lnTo>
                    <a:pt x="257" y="727"/>
                  </a:lnTo>
                  <a:lnTo>
                    <a:pt x="258" y="718"/>
                  </a:lnTo>
                  <a:lnTo>
                    <a:pt x="258" y="727"/>
                  </a:lnTo>
                  <a:lnTo>
                    <a:pt x="259" y="725"/>
                  </a:lnTo>
                  <a:lnTo>
                    <a:pt x="259" y="727"/>
                  </a:lnTo>
                  <a:lnTo>
                    <a:pt x="260" y="727"/>
                  </a:lnTo>
                  <a:lnTo>
                    <a:pt x="260" y="727"/>
                  </a:lnTo>
                  <a:lnTo>
                    <a:pt x="261" y="727"/>
                  </a:lnTo>
                  <a:lnTo>
                    <a:pt x="261" y="727"/>
                  </a:lnTo>
                  <a:lnTo>
                    <a:pt x="262" y="727"/>
                  </a:lnTo>
                  <a:lnTo>
                    <a:pt x="262" y="727"/>
                  </a:lnTo>
                  <a:lnTo>
                    <a:pt x="263" y="727"/>
                  </a:lnTo>
                  <a:lnTo>
                    <a:pt x="263" y="727"/>
                  </a:lnTo>
                  <a:lnTo>
                    <a:pt x="264" y="724"/>
                  </a:lnTo>
                  <a:lnTo>
                    <a:pt x="264" y="727"/>
                  </a:lnTo>
                  <a:lnTo>
                    <a:pt x="265" y="727"/>
                  </a:lnTo>
                  <a:lnTo>
                    <a:pt x="265" y="727"/>
                  </a:lnTo>
                  <a:lnTo>
                    <a:pt x="266" y="727"/>
                  </a:lnTo>
                  <a:lnTo>
                    <a:pt x="266" y="727"/>
                  </a:lnTo>
                  <a:lnTo>
                    <a:pt x="267" y="727"/>
                  </a:lnTo>
                  <a:lnTo>
                    <a:pt x="267" y="727"/>
                  </a:lnTo>
                  <a:lnTo>
                    <a:pt x="268" y="691"/>
                  </a:lnTo>
                  <a:lnTo>
                    <a:pt x="268" y="727"/>
                  </a:lnTo>
                  <a:lnTo>
                    <a:pt x="269" y="713"/>
                  </a:lnTo>
                  <a:lnTo>
                    <a:pt x="269" y="727"/>
                  </a:lnTo>
                  <a:lnTo>
                    <a:pt x="270" y="727"/>
                  </a:lnTo>
                  <a:lnTo>
                    <a:pt x="270" y="727"/>
                  </a:lnTo>
                  <a:lnTo>
                    <a:pt x="271" y="691"/>
                  </a:lnTo>
                  <a:lnTo>
                    <a:pt x="271" y="727"/>
                  </a:lnTo>
                  <a:lnTo>
                    <a:pt x="272" y="724"/>
                  </a:lnTo>
                  <a:lnTo>
                    <a:pt x="272" y="727"/>
                  </a:lnTo>
                  <a:lnTo>
                    <a:pt x="273" y="727"/>
                  </a:lnTo>
                  <a:lnTo>
                    <a:pt x="273" y="727"/>
                  </a:lnTo>
                  <a:lnTo>
                    <a:pt x="274" y="727"/>
                  </a:lnTo>
                  <a:lnTo>
                    <a:pt x="274" y="727"/>
                  </a:lnTo>
                  <a:lnTo>
                    <a:pt x="275" y="727"/>
                  </a:lnTo>
                  <a:lnTo>
                    <a:pt x="275" y="727"/>
                  </a:lnTo>
                  <a:lnTo>
                    <a:pt x="276" y="727"/>
                  </a:lnTo>
                  <a:lnTo>
                    <a:pt x="276" y="727"/>
                  </a:lnTo>
                  <a:lnTo>
                    <a:pt x="277" y="727"/>
                  </a:lnTo>
                  <a:lnTo>
                    <a:pt x="277" y="727"/>
                  </a:lnTo>
                  <a:lnTo>
                    <a:pt x="278" y="727"/>
                  </a:lnTo>
                  <a:lnTo>
                    <a:pt x="278" y="727"/>
                  </a:lnTo>
                  <a:lnTo>
                    <a:pt x="279" y="727"/>
                  </a:lnTo>
                  <a:lnTo>
                    <a:pt x="279" y="727"/>
                  </a:lnTo>
                  <a:lnTo>
                    <a:pt x="280" y="727"/>
                  </a:lnTo>
                  <a:lnTo>
                    <a:pt x="280" y="727"/>
                  </a:lnTo>
                  <a:lnTo>
                    <a:pt x="281" y="398"/>
                  </a:lnTo>
                  <a:lnTo>
                    <a:pt x="281" y="727"/>
                  </a:lnTo>
                  <a:lnTo>
                    <a:pt x="282" y="717"/>
                  </a:lnTo>
                  <a:lnTo>
                    <a:pt x="282" y="727"/>
                  </a:lnTo>
                  <a:lnTo>
                    <a:pt x="283" y="727"/>
                  </a:lnTo>
                  <a:lnTo>
                    <a:pt x="283" y="727"/>
                  </a:lnTo>
                  <a:lnTo>
                    <a:pt x="284" y="634"/>
                  </a:lnTo>
                  <a:lnTo>
                    <a:pt x="284" y="727"/>
                  </a:lnTo>
                  <a:lnTo>
                    <a:pt x="285" y="692"/>
                  </a:lnTo>
                  <a:lnTo>
                    <a:pt x="285" y="727"/>
                  </a:lnTo>
                  <a:lnTo>
                    <a:pt x="286" y="726"/>
                  </a:lnTo>
                  <a:lnTo>
                    <a:pt x="286" y="727"/>
                  </a:lnTo>
                  <a:lnTo>
                    <a:pt x="287" y="727"/>
                  </a:lnTo>
                  <a:lnTo>
                    <a:pt x="287" y="727"/>
                  </a:lnTo>
                  <a:lnTo>
                    <a:pt x="288" y="727"/>
                  </a:lnTo>
                  <a:lnTo>
                    <a:pt x="288" y="727"/>
                  </a:lnTo>
                  <a:lnTo>
                    <a:pt x="289" y="727"/>
                  </a:lnTo>
                  <a:lnTo>
                    <a:pt x="289" y="727"/>
                  </a:lnTo>
                  <a:lnTo>
                    <a:pt x="290" y="720"/>
                  </a:lnTo>
                  <a:lnTo>
                    <a:pt x="290" y="727"/>
                  </a:lnTo>
                  <a:lnTo>
                    <a:pt x="291" y="726"/>
                  </a:lnTo>
                  <a:lnTo>
                    <a:pt x="291" y="727"/>
                  </a:lnTo>
                  <a:lnTo>
                    <a:pt x="292" y="727"/>
                  </a:lnTo>
                  <a:lnTo>
                    <a:pt x="292" y="727"/>
                  </a:lnTo>
                  <a:lnTo>
                    <a:pt x="293" y="727"/>
                  </a:lnTo>
                  <a:lnTo>
                    <a:pt x="293" y="727"/>
                  </a:lnTo>
                  <a:lnTo>
                    <a:pt x="294" y="727"/>
                  </a:lnTo>
                  <a:lnTo>
                    <a:pt x="294" y="727"/>
                  </a:lnTo>
                  <a:lnTo>
                    <a:pt x="295" y="727"/>
                  </a:lnTo>
                  <a:lnTo>
                    <a:pt x="295" y="727"/>
                  </a:lnTo>
                  <a:lnTo>
                    <a:pt x="296" y="725"/>
                  </a:lnTo>
                  <a:lnTo>
                    <a:pt x="296" y="727"/>
                  </a:lnTo>
                  <a:lnTo>
                    <a:pt x="297" y="727"/>
                  </a:lnTo>
                  <a:lnTo>
                    <a:pt x="297" y="727"/>
                  </a:lnTo>
                  <a:lnTo>
                    <a:pt x="298" y="727"/>
                  </a:lnTo>
                  <a:lnTo>
                    <a:pt x="298" y="727"/>
                  </a:lnTo>
                  <a:lnTo>
                    <a:pt x="299" y="727"/>
                  </a:lnTo>
                  <a:lnTo>
                    <a:pt x="299" y="727"/>
                  </a:lnTo>
                  <a:lnTo>
                    <a:pt x="300" y="727"/>
                  </a:lnTo>
                  <a:lnTo>
                    <a:pt x="300" y="727"/>
                  </a:lnTo>
                  <a:lnTo>
                    <a:pt x="301" y="724"/>
                  </a:lnTo>
                  <a:lnTo>
                    <a:pt x="301" y="727"/>
                  </a:lnTo>
                  <a:lnTo>
                    <a:pt x="302" y="727"/>
                  </a:lnTo>
                  <a:lnTo>
                    <a:pt x="302" y="727"/>
                  </a:lnTo>
                  <a:lnTo>
                    <a:pt x="303" y="727"/>
                  </a:lnTo>
                  <a:lnTo>
                    <a:pt x="303" y="727"/>
                  </a:lnTo>
                  <a:lnTo>
                    <a:pt x="304" y="727"/>
                  </a:lnTo>
                  <a:lnTo>
                    <a:pt x="304" y="727"/>
                  </a:lnTo>
                  <a:lnTo>
                    <a:pt x="305" y="727"/>
                  </a:lnTo>
                  <a:lnTo>
                    <a:pt x="305" y="727"/>
                  </a:lnTo>
                  <a:lnTo>
                    <a:pt x="306" y="727"/>
                  </a:lnTo>
                  <a:lnTo>
                    <a:pt x="306" y="727"/>
                  </a:lnTo>
                  <a:lnTo>
                    <a:pt x="307" y="727"/>
                  </a:lnTo>
                  <a:lnTo>
                    <a:pt x="307" y="727"/>
                  </a:lnTo>
                  <a:lnTo>
                    <a:pt x="308" y="727"/>
                  </a:lnTo>
                  <a:lnTo>
                    <a:pt x="308" y="724"/>
                  </a:lnTo>
                  <a:lnTo>
                    <a:pt x="309" y="725"/>
                  </a:lnTo>
                  <a:lnTo>
                    <a:pt x="309" y="727"/>
                  </a:lnTo>
                  <a:lnTo>
                    <a:pt x="310" y="727"/>
                  </a:lnTo>
                  <a:lnTo>
                    <a:pt x="310" y="727"/>
                  </a:lnTo>
                  <a:lnTo>
                    <a:pt x="311" y="727"/>
                  </a:lnTo>
                  <a:lnTo>
                    <a:pt x="311" y="727"/>
                  </a:lnTo>
                  <a:lnTo>
                    <a:pt x="313" y="727"/>
                  </a:lnTo>
                  <a:lnTo>
                    <a:pt x="313" y="727"/>
                  </a:lnTo>
                  <a:lnTo>
                    <a:pt x="313" y="727"/>
                  </a:lnTo>
                  <a:lnTo>
                    <a:pt x="314" y="727"/>
                  </a:lnTo>
                  <a:lnTo>
                    <a:pt x="314" y="727"/>
                  </a:lnTo>
                  <a:lnTo>
                    <a:pt x="315" y="727"/>
                  </a:lnTo>
                  <a:lnTo>
                    <a:pt x="315" y="727"/>
                  </a:lnTo>
                  <a:lnTo>
                    <a:pt x="316" y="727"/>
                  </a:lnTo>
                  <a:lnTo>
                    <a:pt x="316" y="727"/>
                  </a:lnTo>
                  <a:lnTo>
                    <a:pt x="317" y="727"/>
                  </a:lnTo>
                  <a:lnTo>
                    <a:pt x="317" y="727"/>
                  </a:lnTo>
                  <a:lnTo>
                    <a:pt x="319" y="727"/>
                  </a:lnTo>
                  <a:lnTo>
                    <a:pt x="319" y="727"/>
                  </a:lnTo>
                  <a:lnTo>
                    <a:pt x="319" y="727"/>
                  </a:lnTo>
                  <a:lnTo>
                    <a:pt x="320" y="725"/>
                  </a:lnTo>
                  <a:lnTo>
                    <a:pt x="320" y="727"/>
                  </a:lnTo>
                  <a:lnTo>
                    <a:pt x="321" y="692"/>
                  </a:lnTo>
                  <a:lnTo>
                    <a:pt x="321" y="727"/>
                  </a:lnTo>
                  <a:lnTo>
                    <a:pt x="322" y="714"/>
                  </a:lnTo>
                  <a:lnTo>
                    <a:pt x="322" y="727"/>
                  </a:lnTo>
                  <a:lnTo>
                    <a:pt x="323" y="727"/>
                  </a:lnTo>
                  <a:lnTo>
                    <a:pt x="323" y="727"/>
                  </a:lnTo>
                  <a:lnTo>
                    <a:pt x="324" y="727"/>
                  </a:lnTo>
                  <a:lnTo>
                    <a:pt x="324" y="727"/>
                  </a:lnTo>
                  <a:lnTo>
                    <a:pt x="325" y="727"/>
                  </a:lnTo>
                  <a:lnTo>
                    <a:pt x="325" y="727"/>
                  </a:lnTo>
                  <a:lnTo>
                    <a:pt x="327" y="727"/>
                  </a:lnTo>
                  <a:lnTo>
                    <a:pt x="327" y="727"/>
                  </a:lnTo>
                  <a:lnTo>
                    <a:pt x="327" y="727"/>
                  </a:lnTo>
                  <a:lnTo>
                    <a:pt x="328" y="727"/>
                  </a:lnTo>
                  <a:lnTo>
                    <a:pt x="328" y="727"/>
                  </a:lnTo>
                  <a:lnTo>
                    <a:pt x="329" y="727"/>
                  </a:lnTo>
                  <a:lnTo>
                    <a:pt x="329" y="727"/>
                  </a:lnTo>
                  <a:lnTo>
                    <a:pt x="330" y="727"/>
                  </a:lnTo>
                  <a:lnTo>
                    <a:pt x="330" y="727"/>
                  </a:lnTo>
                  <a:lnTo>
                    <a:pt x="331" y="727"/>
                  </a:lnTo>
                  <a:lnTo>
                    <a:pt x="331" y="727"/>
                  </a:lnTo>
                  <a:lnTo>
                    <a:pt x="332" y="726"/>
                  </a:lnTo>
                  <a:lnTo>
                    <a:pt x="332" y="727"/>
                  </a:lnTo>
                  <a:lnTo>
                    <a:pt x="333" y="725"/>
                  </a:lnTo>
                  <a:lnTo>
                    <a:pt x="333" y="727"/>
                  </a:lnTo>
                  <a:lnTo>
                    <a:pt x="334" y="725"/>
                  </a:lnTo>
                  <a:lnTo>
                    <a:pt x="334" y="727"/>
                  </a:lnTo>
                  <a:lnTo>
                    <a:pt x="335" y="727"/>
                  </a:lnTo>
                  <a:lnTo>
                    <a:pt x="335" y="727"/>
                  </a:lnTo>
                  <a:lnTo>
                    <a:pt x="336" y="727"/>
                  </a:lnTo>
                  <a:lnTo>
                    <a:pt x="336" y="727"/>
                  </a:lnTo>
                  <a:lnTo>
                    <a:pt x="337" y="727"/>
                  </a:lnTo>
                  <a:lnTo>
                    <a:pt x="337" y="727"/>
                  </a:lnTo>
                  <a:lnTo>
                    <a:pt x="338" y="727"/>
                  </a:lnTo>
                  <a:lnTo>
                    <a:pt x="338" y="727"/>
                  </a:lnTo>
                  <a:lnTo>
                    <a:pt x="340" y="727"/>
                  </a:lnTo>
                  <a:lnTo>
                    <a:pt x="340" y="727"/>
                  </a:lnTo>
                  <a:lnTo>
                    <a:pt x="340" y="727"/>
                  </a:lnTo>
                  <a:lnTo>
                    <a:pt x="341" y="727"/>
                  </a:lnTo>
                  <a:lnTo>
                    <a:pt x="341" y="727"/>
                  </a:lnTo>
                  <a:lnTo>
                    <a:pt x="342" y="727"/>
                  </a:lnTo>
                  <a:lnTo>
                    <a:pt x="342" y="724"/>
                  </a:lnTo>
                  <a:lnTo>
                    <a:pt x="343" y="727"/>
                  </a:lnTo>
                  <a:lnTo>
                    <a:pt x="343" y="727"/>
                  </a:lnTo>
                  <a:lnTo>
                    <a:pt x="344" y="727"/>
                  </a:lnTo>
                  <a:lnTo>
                    <a:pt x="344" y="727"/>
                  </a:lnTo>
                  <a:lnTo>
                    <a:pt x="345" y="727"/>
                  </a:lnTo>
                  <a:lnTo>
                    <a:pt x="345" y="727"/>
                  </a:lnTo>
                  <a:lnTo>
                    <a:pt x="346" y="716"/>
                  </a:lnTo>
                  <a:lnTo>
                    <a:pt x="346" y="727"/>
                  </a:lnTo>
                  <a:lnTo>
                    <a:pt x="347" y="723"/>
                  </a:lnTo>
                  <a:lnTo>
                    <a:pt x="347" y="727"/>
                  </a:lnTo>
                  <a:lnTo>
                    <a:pt x="348" y="727"/>
                  </a:lnTo>
                  <a:lnTo>
                    <a:pt x="348" y="727"/>
                  </a:lnTo>
                  <a:lnTo>
                    <a:pt x="349" y="727"/>
                  </a:lnTo>
                  <a:lnTo>
                    <a:pt x="349" y="727"/>
                  </a:lnTo>
                  <a:lnTo>
                    <a:pt x="350" y="727"/>
                  </a:lnTo>
                  <a:lnTo>
                    <a:pt x="350" y="727"/>
                  </a:lnTo>
                  <a:lnTo>
                    <a:pt x="351" y="727"/>
                  </a:lnTo>
                  <a:lnTo>
                    <a:pt x="351" y="727"/>
                  </a:lnTo>
                  <a:lnTo>
                    <a:pt x="352" y="727"/>
                  </a:lnTo>
                  <a:lnTo>
                    <a:pt x="352" y="727"/>
                  </a:lnTo>
                  <a:lnTo>
                    <a:pt x="353" y="727"/>
                  </a:lnTo>
                  <a:lnTo>
                    <a:pt x="353" y="727"/>
                  </a:lnTo>
                  <a:lnTo>
                    <a:pt x="354" y="727"/>
                  </a:lnTo>
                  <a:lnTo>
                    <a:pt x="354" y="727"/>
                  </a:lnTo>
                  <a:lnTo>
                    <a:pt x="355" y="724"/>
                  </a:lnTo>
                  <a:lnTo>
                    <a:pt x="355" y="727"/>
                  </a:lnTo>
                  <a:lnTo>
                    <a:pt x="356" y="727"/>
                  </a:lnTo>
                  <a:lnTo>
                    <a:pt x="356" y="727"/>
                  </a:lnTo>
                  <a:lnTo>
                    <a:pt x="357" y="727"/>
                  </a:lnTo>
                  <a:lnTo>
                    <a:pt x="357" y="727"/>
                  </a:lnTo>
                  <a:lnTo>
                    <a:pt x="358" y="727"/>
                  </a:lnTo>
                  <a:lnTo>
                    <a:pt x="358" y="727"/>
                  </a:lnTo>
                  <a:lnTo>
                    <a:pt x="359" y="705"/>
                  </a:lnTo>
                  <a:lnTo>
                    <a:pt x="359" y="727"/>
                  </a:lnTo>
                  <a:lnTo>
                    <a:pt x="360" y="718"/>
                  </a:lnTo>
                  <a:lnTo>
                    <a:pt x="360" y="727"/>
                  </a:lnTo>
                  <a:lnTo>
                    <a:pt x="361" y="727"/>
                  </a:lnTo>
                  <a:lnTo>
                    <a:pt x="361" y="727"/>
                  </a:lnTo>
                  <a:lnTo>
                    <a:pt x="362" y="727"/>
                  </a:lnTo>
                  <a:lnTo>
                    <a:pt x="362" y="727"/>
                  </a:lnTo>
                  <a:lnTo>
                    <a:pt x="363" y="727"/>
                  </a:lnTo>
                  <a:lnTo>
                    <a:pt x="363" y="727"/>
                  </a:lnTo>
                  <a:lnTo>
                    <a:pt x="364" y="713"/>
                  </a:lnTo>
                  <a:lnTo>
                    <a:pt x="364" y="727"/>
                  </a:lnTo>
                  <a:lnTo>
                    <a:pt x="365" y="720"/>
                  </a:lnTo>
                  <a:lnTo>
                    <a:pt x="365" y="727"/>
                  </a:lnTo>
                  <a:lnTo>
                    <a:pt x="366" y="727"/>
                  </a:lnTo>
                  <a:lnTo>
                    <a:pt x="366" y="727"/>
                  </a:lnTo>
                  <a:lnTo>
                    <a:pt x="367" y="727"/>
                  </a:lnTo>
                  <a:lnTo>
                    <a:pt x="367" y="727"/>
                  </a:lnTo>
                  <a:lnTo>
                    <a:pt x="368" y="727"/>
                  </a:lnTo>
                  <a:lnTo>
                    <a:pt x="368" y="727"/>
                  </a:lnTo>
                  <a:lnTo>
                    <a:pt x="369" y="727"/>
                  </a:lnTo>
                  <a:lnTo>
                    <a:pt x="369" y="727"/>
                  </a:lnTo>
                  <a:lnTo>
                    <a:pt x="370" y="727"/>
                  </a:lnTo>
                  <a:lnTo>
                    <a:pt x="370" y="727"/>
                  </a:lnTo>
                  <a:lnTo>
                    <a:pt x="371" y="727"/>
                  </a:lnTo>
                  <a:lnTo>
                    <a:pt x="371" y="727"/>
                  </a:lnTo>
                  <a:lnTo>
                    <a:pt x="372" y="598"/>
                  </a:lnTo>
                  <a:lnTo>
                    <a:pt x="372" y="727"/>
                  </a:lnTo>
                  <a:lnTo>
                    <a:pt x="373" y="669"/>
                  </a:lnTo>
                  <a:lnTo>
                    <a:pt x="373" y="727"/>
                  </a:lnTo>
                  <a:lnTo>
                    <a:pt x="374" y="720"/>
                  </a:lnTo>
                  <a:lnTo>
                    <a:pt x="374" y="727"/>
                  </a:lnTo>
                  <a:lnTo>
                    <a:pt x="375" y="727"/>
                  </a:lnTo>
                  <a:lnTo>
                    <a:pt x="375" y="727"/>
                  </a:lnTo>
                  <a:lnTo>
                    <a:pt x="376" y="727"/>
                  </a:lnTo>
                  <a:lnTo>
                    <a:pt x="376" y="727"/>
                  </a:lnTo>
                  <a:lnTo>
                    <a:pt x="377" y="726"/>
                  </a:lnTo>
                  <a:lnTo>
                    <a:pt x="377" y="727"/>
                  </a:lnTo>
                  <a:lnTo>
                    <a:pt x="378" y="719"/>
                  </a:lnTo>
                  <a:lnTo>
                    <a:pt x="378" y="727"/>
                  </a:lnTo>
                  <a:lnTo>
                    <a:pt x="379" y="724"/>
                  </a:lnTo>
                  <a:lnTo>
                    <a:pt x="379" y="727"/>
                  </a:lnTo>
                  <a:lnTo>
                    <a:pt x="380" y="727"/>
                  </a:lnTo>
                  <a:lnTo>
                    <a:pt x="380" y="727"/>
                  </a:lnTo>
                  <a:lnTo>
                    <a:pt x="381" y="727"/>
                  </a:lnTo>
                  <a:lnTo>
                    <a:pt x="381" y="727"/>
                  </a:lnTo>
                  <a:lnTo>
                    <a:pt x="382" y="700"/>
                  </a:lnTo>
                  <a:lnTo>
                    <a:pt x="382" y="727"/>
                  </a:lnTo>
                  <a:lnTo>
                    <a:pt x="383" y="727"/>
                  </a:lnTo>
                  <a:lnTo>
                    <a:pt x="383" y="727"/>
                  </a:lnTo>
                  <a:lnTo>
                    <a:pt x="384" y="727"/>
                  </a:lnTo>
                  <a:lnTo>
                    <a:pt x="384" y="727"/>
                  </a:lnTo>
                  <a:lnTo>
                    <a:pt x="385" y="727"/>
                  </a:lnTo>
                  <a:lnTo>
                    <a:pt x="385" y="727"/>
                  </a:lnTo>
                  <a:lnTo>
                    <a:pt x="386" y="727"/>
                  </a:lnTo>
                  <a:lnTo>
                    <a:pt x="386" y="727"/>
                  </a:lnTo>
                  <a:lnTo>
                    <a:pt x="387" y="727"/>
                  </a:lnTo>
                  <a:lnTo>
                    <a:pt x="387" y="727"/>
                  </a:lnTo>
                  <a:lnTo>
                    <a:pt x="388" y="727"/>
                  </a:lnTo>
                  <a:lnTo>
                    <a:pt x="388" y="727"/>
                  </a:lnTo>
                  <a:lnTo>
                    <a:pt x="389" y="727"/>
                  </a:lnTo>
                  <a:lnTo>
                    <a:pt x="389" y="727"/>
                  </a:lnTo>
                  <a:lnTo>
                    <a:pt x="390" y="708"/>
                  </a:lnTo>
                  <a:lnTo>
                    <a:pt x="390" y="727"/>
                  </a:lnTo>
                  <a:lnTo>
                    <a:pt x="391" y="727"/>
                  </a:lnTo>
                  <a:lnTo>
                    <a:pt x="391" y="719"/>
                  </a:lnTo>
                  <a:lnTo>
                    <a:pt x="392" y="727"/>
                  </a:lnTo>
                  <a:lnTo>
                    <a:pt x="392" y="727"/>
                  </a:lnTo>
                  <a:lnTo>
                    <a:pt x="393" y="727"/>
                  </a:lnTo>
                  <a:lnTo>
                    <a:pt x="393" y="727"/>
                  </a:lnTo>
                  <a:lnTo>
                    <a:pt x="394" y="727"/>
                  </a:lnTo>
                  <a:lnTo>
                    <a:pt x="394" y="727"/>
                  </a:lnTo>
                  <a:lnTo>
                    <a:pt x="395" y="727"/>
                  </a:lnTo>
                  <a:lnTo>
                    <a:pt x="395" y="727"/>
                  </a:lnTo>
                  <a:lnTo>
                    <a:pt x="396" y="727"/>
                  </a:lnTo>
                  <a:lnTo>
                    <a:pt x="396" y="727"/>
                  </a:lnTo>
                  <a:lnTo>
                    <a:pt x="398" y="727"/>
                  </a:lnTo>
                  <a:lnTo>
                    <a:pt x="398" y="727"/>
                  </a:lnTo>
                  <a:lnTo>
                    <a:pt x="398" y="727"/>
                  </a:lnTo>
                  <a:lnTo>
                    <a:pt x="399" y="727"/>
                  </a:lnTo>
                  <a:lnTo>
                    <a:pt x="399" y="727"/>
                  </a:lnTo>
                  <a:lnTo>
                    <a:pt x="400" y="727"/>
                  </a:lnTo>
                  <a:lnTo>
                    <a:pt x="400" y="727"/>
                  </a:lnTo>
                  <a:lnTo>
                    <a:pt x="401" y="727"/>
                  </a:lnTo>
                  <a:lnTo>
                    <a:pt x="401" y="727"/>
                  </a:lnTo>
                  <a:lnTo>
                    <a:pt x="402" y="727"/>
                  </a:lnTo>
                  <a:lnTo>
                    <a:pt x="402" y="727"/>
                  </a:lnTo>
                  <a:lnTo>
                    <a:pt x="403" y="510"/>
                  </a:lnTo>
                  <a:lnTo>
                    <a:pt x="403" y="727"/>
                  </a:lnTo>
                  <a:lnTo>
                    <a:pt x="404" y="629"/>
                  </a:lnTo>
                  <a:lnTo>
                    <a:pt x="404" y="727"/>
                  </a:lnTo>
                  <a:lnTo>
                    <a:pt x="405" y="727"/>
                  </a:lnTo>
                  <a:lnTo>
                    <a:pt x="405" y="727"/>
                  </a:lnTo>
                  <a:lnTo>
                    <a:pt x="406" y="723"/>
                  </a:lnTo>
                  <a:lnTo>
                    <a:pt x="406" y="727"/>
                  </a:lnTo>
                  <a:lnTo>
                    <a:pt x="407" y="726"/>
                  </a:lnTo>
                  <a:lnTo>
                    <a:pt x="407" y="727"/>
                  </a:lnTo>
                  <a:lnTo>
                    <a:pt x="409" y="727"/>
                  </a:lnTo>
                  <a:lnTo>
                    <a:pt x="409" y="727"/>
                  </a:lnTo>
                  <a:lnTo>
                    <a:pt x="409" y="727"/>
                  </a:lnTo>
                  <a:lnTo>
                    <a:pt x="410" y="727"/>
                  </a:lnTo>
                  <a:lnTo>
                    <a:pt x="410" y="727"/>
                  </a:lnTo>
                  <a:lnTo>
                    <a:pt x="411" y="727"/>
                  </a:lnTo>
                  <a:lnTo>
                    <a:pt x="411" y="727"/>
                  </a:lnTo>
                  <a:lnTo>
                    <a:pt x="412" y="727"/>
                  </a:lnTo>
                  <a:lnTo>
                    <a:pt x="412" y="727"/>
                  </a:lnTo>
                  <a:lnTo>
                    <a:pt x="413" y="727"/>
                  </a:lnTo>
                  <a:lnTo>
                    <a:pt x="413" y="727"/>
                  </a:lnTo>
                  <a:lnTo>
                    <a:pt x="414" y="722"/>
                  </a:lnTo>
                  <a:lnTo>
                    <a:pt x="414" y="727"/>
                  </a:lnTo>
                  <a:lnTo>
                    <a:pt x="415" y="727"/>
                  </a:lnTo>
                  <a:lnTo>
                    <a:pt x="415" y="727"/>
                  </a:lnTo>
                  <a:lnTo>
                    <a:pt x="416" y="727"/>
                  </a:lnTo>
                  <a:lnTo>
                    <a:pt x="416" y="727"/>
                  </a:lnTo>
                  <a:lnTo>
                    <a:pt x="417" y="727"/>
                  </a:lnTo>
                  <a:lnTo>
                    <a:pt x="417" y="727"/>
                  </a:lnTo>
                  <a:lnTo>
                    <a:pt x="418" y="727"/>
                  </a:lnTo>
                  <a:lnTo>
                    <a:pt x="418" y="727"/>
                  </a:lnTo>
                  <a:lnTo>
                    <a:pt x="419" y="727"/>
                  </a:lnTo>
                  <a:lnTo>
                    <a:pt x="419" y="727"/>
                  </a:lnTo>
                  <a:lnTo>
                    <a:pt x="420" y="727"/>
                  </a:lnTo>
                  <a:lnTo>
                    <a:pt x="420" y="727"/>
                  </a:lnTo>
                  <a:lnTo>
                    <a:pt x="421" y="727"/>
                  </a:lnTo>
                  <a:lnTo>
                    <a:pt x="421" y="727"/>
                  </a:lnTo>
                  <a:lnTo>
                    <a:pt x="422" y="727"/>
                  </a:lnTo>
                  <a:lnTo>
                    <a:pt x="422" y="727"/>
                  </a:lnTo>
                  <a:lnTo>
                    <a:pt x="423" y="727"/>
                  </a:lnTo>
                  <a:lnTo>
                    <a:pt x="423" y="727"/>
                  </a:lnTo>
                  <a:lnTo>
                    <a:pt x="424" y="727"/>
                  </a:lnTo>
                  <a:lnTo>
                    <a:pt x="424" y="727"/>
                  </a:lnTo>
                  <a:lnTo>
                    <a:pt x="425" y="727"/>
                  </a:lnTo>
                  <a:lnTo>
                    <a:pt x="425" y="727"/>
                  </a:lnTo>
                  <a:lnTo>
                    <a:pt x="426" y="701"/>
                  </a:lnTo>
                  <a:lnTo>
                    <a:pt x="426" y="727"/>
                  </a:lnTo>
                  <a:lnTo>
                    <a:pt x="427" y="713"/>
                  </a:lnTo>
                  <a:lnTo>
                    <a:pt x="427" y="727"/>
                  </a:lnTo>
                  <a:lnTo>
                    <a:pt x="428" y="727"/>
                  </a:lnTo>
                  <a:lnTo>
                    <a:pt x="428" y="727"/>
                  </a:lnTo>
                  <a:lnTo>
                    <a:pt x="429" y="727"/>
                  </a:lnTo>
                  <a:lnTo>
                    <a:pt x="429" y="727"/>
                  </a:lnTo>
                  <a:lnTo>
                    <a:pt x="430" y="727"/>
                  </a:lnTo>
                  <a:lnTo>
                    <a:pt x="430" y="727"/>
                  </a:lnTo>
                  <a:lnTo>
                    <a:pt x="431" y="727"/>
                  </a:lnTo>
                  <a:lnTo>
                    <a:pt x="431" y="727"/>
                  </a:lnTo>
                  <a:lnTo>
                    <a:pt x="432" y="727"/>
                  </a:lnTo>
                  <a:lnTo>
                    <a:pt x="432" y="727"/>
                  </a:lnTo>
                  <a:lnTo>
                    <a:pt x="433" y="727"/>
                  </a:lnTo>
                  <a:lnTo>
                    <a:pt x="433" y="727"/>
                  </a:lnTo>
                  <a:lnTo>
                    <a:pt x="434" y="727"/>
                  </a:lnTo>
                  <a:lnTo>
                    <a:pt x="434" y="727"/>
                  </a:lnTo>
                  <a:lnTo>
                    <a:pt x="435" y="727"/>
                  </a:lnTo>
                  <a:lnTo>
                    <a:pt x="435" y="727"/>
                  </a:lnTo>
                  <a:lnTo>
                    <a:pt x="436" y="706"/>
                  </a:lnTo>
                  <a:lnTo>
                    <a:pt x="436" y="727"/>
                  </a:lnTo>
                  <a:lnTo>
                    <a:pt x="437" y="719"/>
                  </a:lnTo>
                  <a:lnTo>
                    <a:pt x="437" y="727"/>
                  </a:lnTo>
                  <a:lnTo>
                    <a:pt x="438" y="727"/>
                  </a:lnTo>
                  <a:lnTo>
                    <a:pt x="438" y="727"/>
                  </a:lnTo>
                  <a:lnTo>
                    <a:pt x="439" y="727"/>
                  </a:lnTo>
                  <a:lnTo>
                    <a:pt x="439" y="727"/>
                  </a:lnTo>
                  <a:lnTo>
                    <a:pt x="440" y="727"/>
                  </a:lnTo>
                  <a:lnTo>
                    <a:pt x="440" y="727"/>
                  </a:lnTo>
                  <a:lnTo>
                    <a:pt x="441" y="727"/>
                  </a:lnTo>
                  <a:lnTo>
                    <a:pt x="441" y="727"/>
                  </a:lnTo>
                  <a:lnTo>
                    <a:pt x="442" y="727"/>
                  </a:lnTo>
                  <a:lnTo>
                    <a:pt x="442" y="727"/>
                  </a:lnTo>
                  <a:lnTo>
                    <a:pt x="443" y="727"/>
                  </a:lnTo>
                  <a:lnTo>
                    <a:pt x="443" y="727"/>
                  </a:lnTo>
                  <a:lnTo>
                    <a:pt x="444" y="727"/>
                  </a:lnTo>
                  <a:lnTo>
                    <a:pt x="444" y="727"/>
                  </a:lnTo>
                  <a:lnTo>
                    <a:pt x="445" y="727"/>
                  </a:lnTo>
                  <a:lnTo>
                    <a:pt x="445" y="727"/>
                  </a:lnTo>
                  <a:lnTo>
                    <a:pt x="446" y="727"/>
                  </a:lnTo>
                  <a:lnTo>
                    <a:pt x="446" y="727"/>
                  </a:lnTo>
                  <a:lnTo>
                    <a:pt x="447" y="727"/>
                  </a:lnTo>
                  <a:lnTo>
                    <a:pt x="447" y="727"/>
                  </a:lnTo>
                  <a:lnTo>
                    <a:pt x="448" y="727"/>
                  </a:lnTo>
                  <a:lnTo>
                    <a:pt x="448" y="727"/>
                  </a:lnTo>
                  <a:lnTo>
                    <a:pt x="449" y="727"/>
                  </a:lnTo>
                  <a:lnTo>
                    <a:pt x="449" y="727"/>
                  </a:lnTo>
                  <a:lnTo>
                    <a:pt x="450" y="727"/>
                  </a:lnTo>
                  <a:lnTo>
                    <a:pt x="450" y="727"/>
                  </a:lnTo>
                  <a:lnTo>
                    <a:pt x="451" y="727"/>
                  </a:lnTo>
                  <a:lnTo>
                    <a:pt x="451" y="727"/>
                  </a:lnTo>
                  <a:lnTo>
                    <a:pt x="452" y="727"/>
                  </a:lnTo>
                  <a:lnTo>
                    <a:pt x="452" y="727"/>
                  </a:lnTo>
                  <a:lnTo>
                    <a:pt x="453" y="722"/>
                  </a:lnTo>
                  <a:lnTo>
                    <a:pt x="453" y="727"/>
                  </a:lnTo>
                  <a:lnTo>
                    <a:pt x="454" y="727"/>
                  </a:lnTo>
                  <a:lnTo>
                    <a:pt x="454" y="727"/>
                  </a:lnTo>
                  <a:lnTo>
                    <a:pt x="455" y="727"/>
                  </a:lnTo>
                  <a:lnTo>
                    <a:pt x="455" y="727"/>
                  </a:lnTo>
                  <a:lnTo>
                    <a:pt x="456" y="727"/>
                  </a:lnTo>
                  <a:lnTo>
                    <a:pt x="456" y="727"/>
                  </a:lnTo>
                  <a:lnTo>
                    <a:pt x="457" y="727"/>
                  </a:lnTo>
                  <a:lnTo>
                    <a:pt x="457" y="727"/>
                  </a:lnTo>
                  <a:lnTo>
                    <a:pt x="458" y="727"/>
                  </a:lnTo>
                  <a:lnTo>
                    <a:pt x="458" y="727"/>
                  </a:lnTo>
                  <a:lnTo>
                    <a:pt x="459" y="727"/>
                  </a:lnTo>
                  <a:lnTo>
                    <a:pt x="459" y="727"/>
                  </a:lnTo>
                  <a:lnTo>
                    <a:pt x="460" y="727"/>
                  </a:lnTo>
                  <a:lnTo>
                    <a:pt x="460" y="727"/>
                  </a:lnTo>
                  <a:lnTo>
                    <a:pt x="461" y="727"/>
                  </a:lnTo>
                  <a:lnTo>
                    <a:pt x="461" y="727"/>
                  </a:lnTo>
                  <a:lnTo>
                    <a:pt x="462" y="721"/>
                  </a:lnTo>
                  <a:lnTo>
                    <a:pt x="462" y="727"/>
                  </a:lnTo>
                  <a:lnTo>
                    <a:pt x="463" y="723"/>
                  </a:lnTo>
                  <a:lnTo>
                    <a:pt x="463" y="727"/>
                  </a:lnTo>
                  <a:lnTo>
                    <a:pt x="464" y="727"/>
                  </a:lnTo>
                  <a:lnTo>
                    <a:pt x="464" y="727"/>
                  </a:lnTo>
                  <a:lnTo>
                    <a:pt x="465" y="360"/>
                  </a:lnTo>
                  <a:lnTo>
                    <a:pt x="465" y="727"/>
                  </a:lnTo>
                  <a:lnTo>
                    <a:pt x="466" y="506"/>
                  </a:lnTo>
                  <a:lnTo>
                    <a:pt x="466" y="727"/>
                  </a:lnTo>
                  <a:lnTo>
                    <a:pt x="467" y="698"/>
                  </a:lnTo>
                  <a:lnTo>
                    <a:pt x="467" y="727"/>
                  </a:lnTo>
                  <a:lnTo>
                    <a:pt x="468" y="727"/>
                  </a:lnTo>
                  <a:lnTo>
                    <a:pt x="468" y="727"/>
                  </a:lnTo>
                  <a:lnTo>
                    <a:pt x="469" y="727"/>
                  </a:lnTo>
                  <a:lnTo>
                    <a:pt x="469" y="727"/>
                  </a:lnTo>
                  <a:lnTo>
                    <a:pt x="470" y="727"/>
                  </a:lnTo>
                  <a:lnTo>
                    <a:pt x="470" y="727"/>
                  </a:lnTo>
                  <a:lnTo>
                    <a:pt x="471" y="727"/>
                  </a:lnTo>
                  <a:lnTo>
                    <a:pt x="471" y="727"/>
                  </a:lnTo>
                  <a:lnTo>
                    <a:pt x="472" y="727"/>
                  </a:lnTo>
                  <a:lnTo>
                    <a:pt x="472" y="727"/>
                  </a:lnTo>
                  <a:lnTo>
                    <a:pt x="473" y="727"/>
                  </a:lnTo>
                  <a:lnTo>
                    <a:pt x="473" y="727"/>
                  </a:lnTo>
                  <a:lnTo>
                    <a:pt x="474" y="727"/>
                  </a:lnTo>
                  <a:lnTo>
                    <a:pt x="474" y="727"/>
                  </a:lnTo>
                  <a:lnTo>
                    <a:pt x="475" y="720"/>
                  </a:lnTo>
                  <a:lnTo>
                    <a:pt x="475" y="727"/>
                  </a:lnTo>
                  <a:lnTo>
                    <a:pt x="476" y="722"/>
                  </a:lnTo>
                  <a:lnTo>
                    <a:pt x="476" y="727"/>
                  </a:lnTo>
                  <a:lnTo>
                    <a:pt x="477" y="727"/>
                  </a:lnTo>
                  <a:lnTo>
                    <a:pt x="477" y="727"/>
                  </a:lnTo>
                  <a:lnTo>
                    <a:pt x="478" y="727"/>
                  </a:lnTo>
                  <a:lnTo>
                    <a:pt x="478" y="727"/>
                  </a:lnTo>
                  <a:lnTo>
                    <a:pt x="479" y="727"/>
                  </a:lnTo>
                  <a:lnTo>
                    <a:pt x="479" y="727"/>
                  </a:lnTo>
                  <a:lnTo>
                    <a:pt x="480" y="727"/>
                  </a:lnTo>
                  <a:lnTo>
                    <a:pt x="480" y="727"/>
                  </a:lnTo>
                  <a:lnTo>
                    <a:pt x="481" y="684"/>
                  </a:lnTo>
                  <a:lnTo>
                    <a:pt x="481" y="727"/>
                  </a:lnTo>
                  <a:lnTo>
                    <a:pt x="482" y="623"/>
                  </a:lnTo>
                  <a:lnTo>
                    <a:pt x="482" y="727"/>
                  </a:lnTo>
                  <a:lnTo>
                    <a:pt x="483" y="726"/>
                  </a:lnTo>
                  <a:lnTo>
                    <a:pt x="483" y="727"/>
                  </a:lnTo>
                  <a:lnTo>
                    <a:pt x="484" y="727"/>
                  </a:lnTo>
                  <a:lnTo>
                    <a:pt x="484" y="727"/>
                  </a:lnTo>
                  <a:lnTo>
                    <a:pt x="485" y="727"/>
                  </a:lnTo>
                  <a:lnTo>
                    <a:pt x="485" y="727"/>
                  </a:lnTo>
                  <a:lnTo>
                    <a:pt x="486" y="727"/>
                  </a:lnTo>
                  <a:lnTo>
                    <a:pt x="486" y="727"/>
                  </a:lnTo>
                  <a:lnTo>
                    <a:pt x="487" y="727"/>
                  </a:lnTo>
                  <a:lnTo>
                    <a:pt x="487" y="727"/>
                  </a:lnTo>
                  <a:lnTo>
                    <a:pt x="488" y="725"/>
                  </a:lnTo>
                  <a:lnTo>
                    <a:pt x="488" y="727"/>
                  </a:lnTo>
                  <a:lnTo>
                    <a:pt x="489" y="727"/>
                  </a:lnTo>
                  <a:lnTo>
                    <a:pt x="489" y="727"/>
                  </a:lnTo>
                  <a:lnTo>
                    <a:pt x="490" y="727"/>
                  </a:lnTo>
                  <a:lnTo>
                    <a:pt x="490" y="727"/>
                  </a:lnTo>
                  <a:lnTo>
                    <a:pt x="491" y="727"/>
                  </a:lnTo>
                  <a:lnTo>
                    <a:pt x="491" y="727"/>
                  </a:lnTo>
                  <a:lnTo>
                    <a:pt x="493" y="727"/>
                  </a:lnTo>
                  <a:lnTo>
                    <a:pt x="493" y="727"/>
                  </a:lnTo>
                  <a:lnTo>
                    <a:pt x="493" y="727"/>
                  </a:lnTo>
                  <a:lnTo>
                    <a:pt x="494" y="727"/>
                  </a:lnTo>
                  <a:lnTo>
                    <a:pt x="494" y="727"/>
                  </a:lnTo>
                  <a:lnTo>
                    <a:pt x="495" y="719"/>
                  </a:lnTo>
                  <a:lnTo>
                    <a:pt x="495" y="727"/>
                  </a:lnTo>
                  <a:lnTo>
                    <a:pt x="496" y="727"/>
                  </a:lnTo>
                  <a:lnTo>
                    <a:pt x="496" y="727"/>
                  </a:lnTo>
                  <a:lnTo>
                    <a:pt x="497" y="713"/>
                  </a:lnTo>
                  <a:lnTo>
                    <a:pt x="497" y="727"/>
                  </a:lnTo>
                  <a:lnTo>
                    <a:pt x="498" y="718"/>
                  </a:lnTo>
                  <a:lnTo>
                    <a:pt x="498" y="727"/>
                  </a:lnTo>
                  <a:lnTo>
                    <a:pt x="499" y="727"/>
                  </a:lnTo>
                  <a:lnTo>
                    <a:pt x="499" y="727"/>
                  </a:lnTo>
                  <a:lnTo>
                    <a:pt x="500" y="727"/>
                  </a:lnTo>
                  <a:lnTo>
                    <a:pt x="500" y="727"/>
                  </a:lnTo>
                  <a:lnTo>
                    <a:pt x="501" y="727"/>
                  </a:lnTo>
                  <a:lnTo>
                    <a:pt x="501" y="727"/>
                  </a:lnTo>
                  <a:lnTo>
                    <a:pt x="502" y="727"/>
                  </a:lnTo>
                  <a:lnTo>
                    <a:pt x="502" y="727"/>
                  </a:lnTo>
                  <a:lnTo>
                    <a:pt x="503" y="727"/>
                  </a:lnTo>
                  <a:lnTo>
                    <a:pt x="503" y="727"/>
                  </a:lnTo>
                  <a:lnTo>
                    <a:pt x="504" y="727"/>
                  </a:lnTo>
                  <a:lnTo>
                    <a:pt x="504" y="727"/>
                  </a:lnTo>
                  <a:lnTo>
                    <a:pt x="505" y="727"/>
                  </a:lnTo>
                  <a:lnTo>
                    <a:pt x="505" y="727"/>
                  </a:lnTo>
                  <a:lnTo>
                    <a:pt x="506" y="727"/>
                  </a:lnTo>
                  <a:lnTo>
                    <a:pt x="506" y="727"/>
                  </a:lnTo>
                  <a:lnTo>
                    <a:pt x="507" y="690"/>
                  </a:lnTo>
                  <a:lnTo>
                    <a:pt x="507" y="727"/>
                  </a:lnTo>
                  <a:lnTo>
                    <a:pt x="508" y="703"/>
                  </a:lnTo>
                  <a:lnTo>
                    <a:pt x="508" y="727"/>
                  </a:lnTo>
                  <a:lnTo>
                    <a:pt x="509" y="724"/>
                  </a:lnTo>
                  <a:lnTo>
                    <a:pt x="509" y="727"/>
                  </a:lnTo>
                  <a:lnTo>
                    <a:pt x="510" y="727"/>
                  </a:lnTo>
                  <a:lnTo>
                    <a:pt x="510" y="727"/>
                  </a:lnTo>
                  <a:lnTo>
                    <a:pt x="511" y="724"/>
                  </a:lnTo>
                  <a:lnTo>
                    <a:pt x="511" y="727"/>
                  </a:lnTo>
                  <a:lnTo>
                    <a:pt x="512" y="726"/>
                  </a:lnTo>
                  <a:lnTo>
                    <a:pt x="512" y="727"/>
                  </a:lnTo>
                  <a:lnTo>
                    <a:pt x="513" y="727"/>
                  </a:lnTo>
                  <a:lnTo>
                    <a:pt x="513" y="727"/>
                  </a:lnTo>
                  <a:lnTo>
                    <a:pt x="514" y="726"/>
                  </a:lnTo>
                  <a:lnTo>
                    <a:pt x="514" y="727"/>
                  </a:lnTo>
                  <a:lnTo>
                    <a:pt x="515" y="727"/>
                  </a:lnTo>
                  <a:lnTo>
                    <a:pt x="515" y="727"/>
                  </a:lnTo>
                  <a:lnTo>
                    <a:pt x="516" y="725"/>
                  </a:lnTo>
                  <a:lnTo>
                    <a:pt x="516" y="727"/>
                  </a:lnTo>
                  <a:lnTo>
                    <a:pt x="517" y="726"/>
                  </a:lnTo>
                  <a:lnTo>
                    <a:pt x="517" y="727"/>
                  </a:lnTo>
                  <a:lnTo>
                    <a:pt x="518" y="727"/>
                  </a:lnTo>
                  <a:lnTo>
                    <a:pt x="518" y="727"/>
                  </a:lnTo>
                  <a:lnTo>
                    <a:pt x="519" y="727"/>
                  </a:lnTo>
                  <a:lnTo>
                    <a:pt x="519" y="727"/>
                  </a:lnTo>
                  <a:lnTo>
                    <a:pt x="520" y="727"/>
                  </a:lnTo>
                  <a:lnTo>
                    <a:pt x="520" y="727"/>
                  </a:lnTo>
                  <a:lnTo>
                    <a:pt x="521" y="727"/>
                  </a:lnTo>
                  <a:lnTo>
                    <a:pt x="521" y="727"/>
                  </a:lnTo>
                  <a:lnTo>
                    <a:pt x="522" y="668"/>
                  </a:lnTo>
                  <a:lnTo>
                    <a:pt x="522" y="727"/>
                  </a:lnTo>
                  <a:lnTo>
                    <a:pt x="523" y="727"/>
                  </a:lnTo>
                  <a:lnTo>
                    <a:pt x="523" y="727"/>
                  </a:lnTo>
                  <a:lnTo>
                    <a:pt x="524" y="727"/>
                  </a:lnTo>
                  <a:lnTo>
                    <a:pt x="524" y="705"/>
                  </a:lnTo>
                  <a:lnTo>
                    <a:pt x="525" y="714"/>
                  </a:lnTo>
                  <a:lnTo>
                    <a:pt x="525" y="727"/>
                  </a:lnTo>
                  <a:lnTo>
                    <a:pt x="526" y="727"/>
                  </a:lnTo>
                  <a:lnTo>
                    <a:pt x="526" y="727"/>
                  </a:lnTo>
                  <a:lnTo>
                    <a:pt x="527" y="727"/>
                  </a:lnTo>
                  <a:lnTo>
                    <a:pt x="527" y="727"/>
                  </a:lnTo>
                  <a:lnTo>
                    <a:pt x="528" y="727"/>
                  </a:lnTo>
                  <a:lnTo>
                    <a:pt x="528" y="727"/>
                  </a:lnTo>
                  <a:lnTo>
                    <a:pt x="529" y="727"/>
                  </a:lnTo>
                  <a:lnTo>
                    <a:pt x="529" y="727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1" y="727"/>
                  </a:lnTo>
                  <a:lnTo>
                    <a:pt x="532" y="727"/>
                  </a:lnTo>
                  <a:lnTo>
                    <a:pt x="532" y="727"/>
                  </a:lnTo>
                  <a:lnTo>
                    <a:pt x="533" y="727"/>
                  </a:lnTo>
                  <a:lnTo>
                    <a:pt x="533" y="727"/>
                  </a:lnTo>
                  <a:lnTo>
                    <a:pt x="534" y="727"/>
                  </a:lnTo>
                  <a:lnTo>
                    <a:pt x="534" y="727"/>
                  </a:lnTo>
                  <a:lnTo>
                    <a:pt x="535" y="727"/>
                  </a:lnTo>
                  <a:lnTo>
                    <a:pt x="535" y="727"/>
                  </a:lnTo>
                  <a:lnTo>
                    <a:pt x="536" y="727"/>
                  </a:lnTo>
                  <a:lnTo>
                    <a:pt x="536" y="727"/>
                  </a:lnTo>
                  <a:lnTo>
                    <a:pt x="537" y="727"/>
                  </a:lnTo>
                  <a:lnTo>
                    <a:pt x="537" y="727"/>
                  </a:lnTo>
                  <a:lnTo>
                    <a:pt x="538" y="727"/>
                  </a:lnTo>
                  <a:lnTo>
                    <a:pt x="538" y="727"/>
                  </a:lnTo>
                  <a:lnTo>
                    <a:pt x="540" y="727"/>
                  </a:lnTo>
                  <a:lnTo>
                    <a:pt x="540" y="719"/>
                  </a:lnTo>
                  <a:lnTo>
                    <a:pt x="540" y="727"/>
                  </a:lnTo>
                  <a:lnTo>
                    <a:pt x="541" y="724"/>
                  </a:lnTo>
                  <a:lnTo>
                    <a:pt x="541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3" y="727"/>
                  </a:lnTo>
                  <a:lnTo>
                    <a:pt x="544" y="727"/>
                  </a:lnTo>
                  <a:lnTo>
                    <a:pt x="544" y="727"/>
                  </a:lnTo>
                  <a:lnTo>
                    <a:pt x="545" y="727"/>
                  </a:lnTo>
                  <a:lnTo>
                    <a:pt x="545" y="727"/>
                  </a:lnTo>
                  <a:lnTo>
                    <a:pt x="546" y="720"/>
                  </a:lnTo>
                  <a:lnTo>
                    <a:pt x="546" y="727"/>
                  </a:lnTo>
                  <a:lnTo>
                    <a:pt x="547" y="698"/>
                  </a:lnTo>
                  <a:lnTo>
                    <a:pt x="547" y="727"/>
                  </a:lnTo>
                  <a:lnTo>
                    <a:pt x="548" y="727"/>
                  </a:lnTo>
                  <a:lnTo>
                    <a:pt x="548" y="727"/>
                  </a:lnTo>
                  <a:lnTo>
                    <a:pt x="549" y="727"/>
                  </a:lnTo>
                  <a:lnTo>
                    <a:pt x="549" y="727"/>
                  </a:lnTo>
                  <a:lnTo>
                    <a:pt x="550" y="726"/>
                  </a:lnTo>
                  <a:lnTo>
                    <a:pt x="550" y="727"/>
                  </a:lnTo>
                  <a:lnTo>
                    <a:pt x="551" y="727"/>
                  </a:lnTo>
                  <a:lnTo>
                    <a:pt x="551" y="725"/>
                  </a:lnTo>
                  <a:lnTo>
                    <a:pt x="552" y="724"/>
                  </a:lnTo>
                  <a:lnTo>
                    <a:pt x="552" y="727"/>
                  </a:lnTo>
                  <a:lnTo>
                    <a:pt x="553" y="562"/>
                  </a:lnTo>
                  <a:lnTo>
                    <a:pt x="553" y="727"/>
                  </a:lnTo>
                  <a:lnTo>
                    <a:pt x="554" y="727"/>
                  </a:lnTo>
                  <a:lnTo>
                    <a:pt x="554" y="727"/>
                  </a:lnTo>
                  <a:lnTo>
                    <a:pt x="555" y="727"/>
                  </a:lnTo>
                  <a:lnTo>
                    <a:pt x="555" y="727"/>
                  </a:lnTo>
                  <a:lnTo>
                    <a:pt x="556" y="726"/>
                  </a:lnTo>
                  <a:lnTo>
                    <a:pt x="556" y="727"/>
                  </a:lnTo>
                  <a:lnTo>
                    <a:pt x="557" y="726"/>
                  </a:lnTo>
                  <a:lnTo>
                    <a:pt x="557" y="727"/>
                  </a:lnTo>
                  <a:lnTo>
                    <a:pt x="558" y="727"/>
                  </a:lnTo>
                  <a:lnTo>
                    <a:pt x="558" y="727"/>
                  </a:lnTo>
                  <a:lnTo>
                    <a:pt x="559" y="727"/>
                  </a:lnTo>
                  <a:lnTo>
                    <a:pt x="559" y="727"/>
                  </a:lnTo>
                  <a:lnTo>
                    <a:pt x="560" y="727"/>
                  </a:lnTo>
                  <a:lnTo>
                    <a:pt x="560" y="727"/>
                  </a:lnTo>
                  <a:lnTo>
                    <a:pt x="561" y="727"/>
                  </a:lnTo>
                  <a:lnTo>
                    <a:pt x="561" y="727"/>
                  </a:lnTo>
                  <a:lnTo>
                    <a:pt x="562" y="727"/>
                  </a:lnTo>
                  <a:lnTo>
                    <a:pt x="562" y="727"/>
                  </a:lnTo>
                  <a:lnTo>
                    <a:pt x="563" y="723"/>
                  </a:lnTo>
                  <a:lnTo>
                    <a:pt x="563" y="727"/>
                  </a:lnTo>
                  <a:lnTo>
                    <a:pt x="564" y="724"/>
                  </a:lnTo>
                  <a:lnTo>
                    <a:pt x="564" y="727"/>
                  </a:lnTo>
                  <a:lnTo>
                    <a:pt x="565" y="727"/>
                  </a:lnTo>
                  <a:lnTo>
                    <a:pt x="565" y="727"/>
                  </a:lnTo>
                  <a:lnTo>
                    <a:pt x="566" y="727"/>
                  </a:lnTo>
                  <a:lnTo>
                    <a:pt x="566" y="727"/>
                  </a:lnTo>
                  <a:lnTo>
                    <a:pt x="567" y="727"/>
                  </a:lnTo>
                  <a:lnTo>
                    <a:pt x="567" y="727"/>
                  </a:lnTo>
                  <a:lnTo>
                    <a:pt x="568" y="716"/>
                  </a:lnTo>
                  <a:lnTo>
                    <a:pt x="568" y="727"/>
                  </a:lnTo>
                  <a:lnTo>
                    <a:pt x="569" y="718"/>
                  </a:lnTo>
                  <a:lnTo>
                    <a:pt x="569" y="727"/>
                  </a:lnTo>
                  <a:lnTo>
                    <a:pt x="570" y="725"/>
                  </a:lnTo>
                  <a:lnTo>
                    <a:pt x="570" y="727"/>
                  </a:lnTo>
                  <a:lnTo>
                    <a:pt x="571" y="727"/>
                  </a:lnTo>
                  <a:lnTo>
                    <a:pt x="571" y="727"/>
                  </a:lnTo>
                  <a:lnTo>
                    <a:pt x="572" y="726"/>
                  </a:lnTo>
                  <a:lnTo>
                    <a:pt x="572" y="727"/>
                  </a:lnTo>
                  <a:lnTo>
                    <a:pt x="573" y="727"/>
                  </a:lnTo>
                  <a:lnTo>
                    <a:pt x="573" y="727"/>
                  </a:lnTo>
                  <a:lnTo>
                    <a:pt x="574" y="727"/>
                  </a:lnTo>
                  <a:lnTo>
                    <a:pt x="574" y="727"/>
                  </a:lnTo>
                  <a:lnTo>
                    <a:pt x="575" y="706"/>
                  </a:lnTo>
                  <a:lnTo>
                    <a:pt x="575" y="727"/>
                  </a:lnTo>
                  <a:lnTo>
                    <a:pt x="576" y="712"/>
                  </a:lnTo>
                  <a:lnTo>
                    <a:pt x="576" y="727"/>
                  </a:lnTo>
                  <a:lnTo>
                    <a:pt x="577" y="727"/>
                  </a:lnTo>
                  <a:lnTo>
                    <a:pt x="577" y="727"/>
                  </a:lnTo>
                  <a:lnTo>
                    <a:pt x="578" y="724"/>
                  </a:lnTo>
                  <a:lnTo>
                    <a:pt x="578" y="727"/>
                  </a:lnTo>
                  <a:lnTo>
                    <a:pt x="579" y="726"/>
                  </a:lnTo>
                  <a:lnTo>
                    <a:pt x="579" y="727"/>
                  </a:lnTo>
                  <a:lnTo>
                    <a:pt x="580" y="727"/>
                  </a:lnTo>
                  <a:lnTo>
                    <a:pt x="580" y="727"/>
                  </a:lnTo>
                  <a:lnTo>
                    <a:pt x="581" y="206"/>
                  </a:lnTo>
                  <a:lnTo>
                    <a:pt x="581" y="727"/>
                  </a:lnTo>
                  <a:lnTo>
                    <a:pt x="582" y="341"/>
                  </a:lnTo>
                  <a:lnTo>
                    <a:pt x="582" y="727"/>
                  </a:lnTo>
                  <a:lnTo>
                    <a:pt x="583" y="658"/>
                  </a:lnTo>
                  <a:lnTo>
                    <a:pt x="583" y="727"/>
                  </a:lnTo>
                  <a:lnTo>
                    <a:pt x="584" y="727"/>
                  </a:lnTo>
                  <a:lnTo>
                    <a:pt x="584" y="727"/>
                  </a:lnTo>
                  <a:lnTo>
                    <a:pt x="585" y="727"/>
                  </a:lnTo>
                  <a:lnTo>
                    <a:pt x="585" y="727"/>
                  </a:lnTo>
                  <a:lnTo>
                    <a:pt x="586" y="727"/>
                  </a:lnTo>
                  <a:lnTo>
                    <a:pt x="586" y="727"/>
                  </a:lnTo>
                  <a:lnTo>
                    <a:pt x="587" y="727"/>
                  </a:lnTo>
                  <a:lnTo>
                    <a:pt x="587" y="727"/>
                  </a:lnTo>
                  <a:lnTo>
                    <a:pt x="588" y="727"/>
                  </a:lnTo>
                  <a:lnTo>
                    <a:pt x="588" y="615"/>
                  </a:lnTo>
                  <a:lnTo>
                    <a:pt x="589" y="643"/>
                  </a:lnTo>
                  <a:lnTo>
                    <a:pt x="589" y="727"/>
                  </a:lnTo>
                  <a:lnTo>
                    <a:pt x="590" y="727"/>
                  </a:lnTo>
                  <a:lnTo>
                    <a:pt x="590" y="727"/>
                  </a:lnTo>
                  <a:lnTo>
                    <a:pt x="591" y="724"/>
                  </a:lnTo>
                  <a:lnTo>
                    <a:pt x="591" y="727"/>
                  </a:lnTo>
                  <a:lnTo>
                    <a:pt x="592" y="704"/>
                  </a:lnTo>
                  <a:lnTo>
                    <a:pt x="592" y="727"/>
                  </a:lnTo>
                  <a:lnTo>
                    <a:pt x="593" y="716"/>
                  </a:lnTo>
                  <a:lnTo>
                    <a:pt x="593" y="727"/>
                  </a:lnTo>
                  <a:lnTo>
                    <a:pt x="594" y="727"/>
                  </a:lnTo>
                  <a:lnTo>
                    <a:pt x="594" y="727"/>
                  </a:lnTo>
                  <a:lnTo>
                    <a:pt x="595" y="718"/>
                  </a:lnTo>
                  <a:lnTo>
                    <a:pt x="595" y="727"/>
                  </a:lnTo>
                  <a:lnTo>
                    <a:pt x="596" y="727"/>
                  </a:lnTo>
                  <a:lnTo>
                    <a:pt x="596" y="727"/>
                  </a:lnTo>
                  <a:lnTo>
                    <a:pt x="598" y="727"/>
                  </a:lnTo>
                  <a:lnTo>
                    <a:pt x="598" y="720"/>
                  </a:lnTo>
                  <a:lnTo>
                    <a:pt x="598" y="727"/>
                  </a:lnTo>
                  <a:lnTo>
                    <a:pt x="599" y="724"/>
                  </a:lnTo>
                  <a:lnTo>
                    <a:pt x="599" y="727"/>
                  </a:lnTo>
                  <a:lnTo>
                    <a:pt x="600" y="727"/>
                  </a:lnTo>
                  <a:lnTo>
                    <a:pt x="600" y="727"/>
                  </a:lnTo>
                  <a:lnTo>
                    <a:pt x="601" y="700"/>
                  </a:lnTo>
                  <a:lnTo>
                    <a:pt x="601" y="727"/>
                  </a:lnTo>
                  <a:lnTo>
                    <a:pt x="602" y="712"/>
                  </a:lnTo>
                  <a:lnTo>
                    <a:pt x="602" y="727"/>
                  </a:lnTo>
                  <a:lnTo>
                    <a:pt x="603" y="724"/>
                  </a:lnTo>
                  <a:lnTo>
                    <a:pt x="603" y="727"/>
                  </a:lnTo>
                  <a:lnTo>
                    <a:pt x="604" y="727"/>
                  </a:lnTo>
                  <a:lnTo>
                    <a:pt x="604" y="727"/>
                  </a:lnTo>
                  <a:lnTo>
                    <a:pt x="605" y="727"/>
                  </a:lnTo>
                  <a:lnTo>
                    <a:pt x="605" y="727"/>
                  </a:lnTo>
                  <a:lnTo>
                    <a:pt x="606" y="726"/>
                  </a:lnTo>
                  <a:lnTo>
                    <a:pt x="606" y="727"/>
                  </a:lnTo>
                  <a:lnTo>
                    <a:pt x="607" y="727"/>
                  </a:lnTo>
                  <a:lnTo>
                    <a:pt x="607" y="727"/>
                  </a:lnTo>
                  <a:lnTo>
                    <a:pt x="608" y="727"/>
                  </a:lnTo>
                  <a:lnTo>
                    <a:pt x="608" y="727"/>
                  </a:lnTo>
                  <a:lnTo>
                    <a:pt x="609" y="727"/>
                  </a:lnTo>
                  <a:lnTo>
                    <a:pt x="609" y="727"/>
                  </a:lnTo>
                  <a:lnTo>
                    <a:pt x="610" y="727"/>
                  </a:lnTo>
                  <a:lnTo>
                    <a:pt x="610" y="727"/>
                  </a:lnTo>
                  <a:lnTo>
                    <a:pt x="611" y="727"/>
                  </a:lnTo>
                  <a:lnTo>
                    <a:pt x="611" y="727"/>
                  </a:lnTo>
                  <a:lnTo>
                    <a:pt x="612" y="715"/>
                  </a:lnTo>
                  <a:lnTo>
                    <a:pt x="612" y="727"/>
                  </a:lnTo>
                  <a:lnTo>
                    <a:pt x="613" y="727"/>
                  </a:lnTo>
                  <a:lnTo>
                    <a:pt x="613" y="723"/>
                  </a:lnTo>
                  <a:lnTo>
                    <a:pt x="614" y="727"/>
                  </a:lnTo>
                  <a:lnTo>
                    <a:pt x="614" y="727"/>
                  </a:lnTo>
                  <a:lnTo>
                    <a:pt x="615" y="727"/>
                  </a:lnTo>
                  <a:lnTo>
                    <a:pt x="615" y="719"/>
                  </a:lnTo>
                  <a:lnTo>
                    <a:pt x="616" y="725"/>
                  </a:lnTo>
                  <a:lnTo>
                    <a:pt x="616" y="727"/>
                  </a:lnTo>
                  <a:lnTo>
                    <a:pt x="617" y="727"/>
                  </a:lnTo>
                  <a:lnTo>
                    <a:pt x="617" y="727"/>
                  </a:lnTo>
                  <a:lnTo>
                    <a:pt x="618" y="710"/>
                  </a:lnTo>
                  <a:lnTo>
                    <a:pt x="618" y="727"/>
                  </a:lnTo>
                  <a:lnTo>
                    <a:pt x="619" y="727"/>
                  </a:lnTo>
                  <a:lnTo>
                    <a:pt x="619" y="727"/>
                  </a:lnTo>
                  <a:lnTo>
                    <a:pt x="620" y="727"/>
                  </a:lnTo>
                  <a:lnTo>
                    <a:pt x="620" y="725"/>
                  </a:lnTo>
                  <a:lnTo>
                    <a:pt x="621" y="660"/>
                  </a:lnTo>
                  <a:lnTo>
                    <a:pt x="621" y="727"/>
                  </a:lnTo>
                  <a:lnTo>
                    <a:pt x="622" y="694"/>
                  </a:lnTo>
                  <a:lnTo>
                    <a:pt x="622" y="727"/>
                  </a:lnTo>
                  <a:lnTo>
                    <a:pt x="623" y="727"/>
                  </a:lnTo>
                  <a:lnTo>
                    <a:pt x="623" y="727"/>
                  </a:lnTo>
                  <a:lnTo>
                    <a:pt x="624" y="727"/>
                  </a:lnTo>
                  <a:lnTo>
                    <a:pt x="624" y="727"/>
                  </a:lnTo>
                  <a:lnTo>
                    <a:pt x="626" y="727"/>
                  </a:lnTo>
                  <a:lnTo>
                    <a:pt x="626" y="727"/>
                  </a:lnTo>
                  <a:lnTo>
                    <a:pt x="626" y="727"/>
                  </a:lnTo>
                  <a:lnTo>
                    <a:pt x="627" y="726"/>
                  </a:lnTo>
                  <a:lnTo>
                    <a:pt x="627" y="727"/>
                  </a:lnTo>
                  <a:lnTo>
                    <a:pt x="628" y="727"/>
                  </a:lnTo>
                  <a:lnTo>
                    <a:pt x="628" y="727"/>
                  </a:lnTo>
                  <a:lnTo>
                    <a:pt x="629" y="727"/>
                  </a:lnTo>
                  <a:lnTo>
                    <a:pt x="629" y="727"/>
                  </a:lnTo>
                  <a:lnTo>
                    <a:pt x="630" y="727"/>
                  </a:lnTo>
                  <a:lnTo>
                    <a:pt x="630" y="727"/>
                  </a:lnTo>
                  <a:lnTo>
                    <a:pt x="631" y="727"/>
                  </a:lnTo>
                  <a:lnTo>
                    <a:pt x="631" y="727"/>
                  </a:lnTo>
                  <a:lnTo>
                    <a:pt x="632" y="727"/>
                  </a:lnTo>
                  <a:lnTo>
                    <a:pt x="632" y="727"/>
                  </a:lnTo>
                  <a:lnTo>
                    <a:pt x="633" y="727"/>
                  </a:lnTo>
                  <a:lnTo>
                    <a:pt x="633" y="727"/>
                  </a:lnTo>
                  <a:lnTo>
                    <a:pt x="635" y="727"/>
                  </a:lnTo>
                  <a:lnTo>
                    <a:pt x="635" y="727"/>
                  </a:lnTo>
                  <a:lnTo>
                    <a:pt x="635" y="727"/>
                  </a:lnTo>
                  <a:lnTo>
                    <a:pt x="636" y="727"/>
                  </a:lnTo>
                  <a:lnTo>
                    <a:pt x="636" y="727"/>
                  </a:lnTo>
                  <a:lnTo>
                    <a:pt x="637" y="727"/>
                  </a:lnTo>
                  <a:lnTo>
                    <a:pt x="637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39" y="727"/>
                  </a:lnTo>
                  <a:lnTo>
                    <a:pt x="640" y="716"/>
                  </a:lnTo>
                  <a:lnTo>
                    <a:pt x="640" y="727"/>
                  </a:lnTo>
                  <a:lnTo>
                    <a:pt x="641" y="727"/>
                  </a:lnTo>
                  <a:lnTo>
                    <a:pt x="641" y="727"/>
                  </a:lnTo>
                  <a:lnTo>
                    <a:pt x="642" y="727"/>
                  </a:lnTo>
                  <a:lnTo>
                    <a:pt x="642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4" y="727"/>
                  </a:lnTo>
                  <a:lnTo>
                    <a:pt x="645" y="727"/>
                  </a:lnTo>
                  <a:lnTo>
                    <a:pt x="645" y="727"/>
                  </a:lnTo>
                  <a:lnTo>
                    <a:pt x="646" y="727"/>
                  </a:lnTo>
                  <a:lnTo>
                    <a:pt x="646" y="727"/>
                  </a:lnTo>
                  <a:lnTo>
                    <a:pt x="647" y="727"/>
                  </a:lnTo>
                  <a:lnTo>
                    <a:pt x="647" y="724"/>
                  </a:lnTo>
                  <a:lnTo>
                    <a:pt x="648" y="725"/>
                  </a:lnTo>
                  <a:lnTo>
                    <a:pt x="648" y="727"/>
                  </a:lnTo>
                  <a:lnTo>
                    <a:pt x="649" y="727"/>
                  </a:lnTo>
                  <a:lnTo>
                    <a:pt x="649" y="727"/>
                  </a:lnTo>
                  <a:lnTo>
                    <a:pt x="650" y="727"/>
                  </a:lnTo>
                  <a:lnTo>
                    <a:pt x="650" y="727"/>
                  </a:lnTo>
                  <a:lnTo>
                    <a:pt x="651" y="727"/>
                  </a:lnTo>
                  <a:lnTo>
                    <a:pt x="651" y="727"/>
                  </a:lnTo>
                  <a:lnTo>
                    <a:pt x="652" y="727"/>
                  </a:lnTo>
                  <a:lnTo>
                    <a:pt x="652" y="727"/>
                  </a:lnTo>
                  <a:lnTo>
                    <a:pt x="653" y="726"/>
                  </a:lnTo>
                  <a:lnTo>
                    <a:pt x="653" y="727"/>
                  </a:lnTo>
                  <a:lnTo>
                    <a:pt x="654" y="725"/>
                  </a:lnTo>
                  <a:lnTo>
                    <a:pt x="654" y="727"/>
                  </a:lnTo>
                  <a:lnTo>
                    <a:pt x="655" y="727"/>
                  </a:lnTo>
                  <a:lnTo>
                    <a:pt x="655" y="727"/>
                  </a:lnTo>
                  <a:lnTo>
                    <a:pt x="656" y="727"/>
                  </a:lnTo>
                  <a:lnTo>
                    <a:pt x="656" y="727"/>
                  </a:lnTo>
                  <a:lnTo>
                    <a:pt x="657" y="727"/>
                  </a:lnTo>
                  <a:lnTo>
                    <a:pt x="657" y="727"/>
                  </a:lnTo>
                  <a:lnTo>
                    <a:pt x="658" y="727"/>
                  </a:lnTo>
                  <a:lnTo>
                    <a:pt x="658" y="727"/>
                  </a:lnTo>
                  <a:lnTo>
                    <a:pt x="659" y="727"/>
                  </a:lnTo>
                  <a:lnTo>
                    <a:pt x="659" y="727"/>
                  </a:lnTo>
                  <a:lnTo>
                    <a:pt x="660" y="724"/>
                  </a:lnTo>
                  <a:lnTo>
                    <a:pt x="660" y="727"/>
                  </a:lnTo>
                  <a:lnTo>
                    <a:pt x="661" y="723"/>
                  </a:lnTo>
                  <a:lnTo>
                    <a:pt x="661" y="727"/>
                  </a:lnTo>
                  <a:lnTo>
                    <a:pt x="662" y="727"/>
                  </a:lnTo>
                  <a:lnTo>
                    <a:pt x="662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4" y="727"/>
                  </a:lnTo>
                  <a:lnTo>
                    <a:pt x="665" y="698"/>
                  </a:lnTo>
                  <a:lnTo>
                    <a:pt x="665" y="727"/>
                  </a:lnTo>
                  <a:lnTo>
                    <a:pt x="666" y="700"/>
                  </a:lnTo>
                  <a:lnTo>
                    <a:pt x="666" y="727"/>
                  </a:lnTo>
                  <a:lnTo>
                    <a:pt x="667" y="718"/>
                  </a:lnTo>
                  <a:lnTo>
                    <a:pt x="667" y="727"/>
                  </a:lnTo>
                  <a:lnTo>
                    <a:pt x="668" y="725"/>
                  </a:lnTo>
                  <a:lnTo>
                    <a:pt x="668" y="727"/>
                  </a:lnTo>
                  <a:lnTo>
                    <a:pt x="669" y="727"/>
                  </a:lnTo>
                  <a:lnTo>
                    <a:pt x="669" y="727"/>
                  </a:lnTo>
                  <a:lnTo>
                    <a:pt x="671" y="727"/>
                  </a:lnTo>
                  <a:lnTo>
                    <a:pt x="671" y="727"/>
                  </a:lnTo>
                  <a:lnTo>
                    <a:pt x="671" y="727"/>
                  </a:lnTo>
                  <a:lnTo>
                    <a:pt x="672" y="699"/>
                  </a:lnTo>
                  <a:lnTo>
                    <a:pt x="672" y="727"/>
                  </a:lnTo>
                  <a:lnTo>
                    <a:pt x="673" y="704"/>
                  </a:lnTo>
                  <a:lnTo>
                    <a:pt x="673" y="727"/>
                  </a:lnTo>
                  <a:lnTo>
                    <a:pt x="674" y="724"/>
                  </a:lnTo>
                  <a:lnTo>
                    <a:pt x="674" y="727"/>
                  </a:lnTo>
                  <a:lnTo>
                    <a:pt x="675" y="727"/>
                  </a:lnTo>
                  <a:lnTo>
                    <a:pt x="675" y="727"/>
                  </a:lnTo>
                  <a:lnTo>
                    <a:pt x="676" y="727"/>
                  </a:lnTo>
                  <a:lnTo>
                    <a:pt x="676" y="727"/>
                  </a:lnTo>
                  <a:lnTo>
                    <a:pt x="677" y="727"/>
                  </a:lnTo>
                  <a:lnTo>
                    <a:pt x="677" y="727"/>
                  </a:lnTo>
                  <a:lnTo>
                    <a:pt x="678" y="727"/>
                  </a:lnTo>
                  <a:lnTo>
                    <a:pt x="678" y="727"/>
                  </a:lnTo>
                  <a:lnTo>
                    <a:pt x="679" y="727"/>
                  </a:lnTo>
                  <a:lnTo>
                    <a:pt x="679" y="129"/>
                  </a:lnTo>
                  <a:lnTo>
                    <a:pt x="680" y="167"/>
                  </a:lnTo>
                  <a:lnTo>
                    <a:pt x="680" y="727"/>
                  </a:lnTo>
                  <a:lnTo>
                    <a:pt x="682" y="727"/>
                  </a:lnTo>
                  <a:lnTo>
                    <a:pt x="682" y="721"/>
                  </a:lnTo>
                  <a:lnTo>
                    <a:pt x="682" y="727"/>
                  </a:lnTo>
                  <a:lnTo>
                    <a:pt x="683" y="722"/>
                  </a:lnTo>
                  <a:lnTo>
                    <a:pt x="683" y="727"/>
                  </a:lnTo>
                  <a:lnTo>
                    <a:pt x="684" y="727"/>
                  </a:lnTo>
                  <a:lnTo>
                    <a:pt x="684" y="727"/>
                  </a:lnTo>
                  <a:lnTo>
                    <a:pt x="685" y="470"/>
                  </a:lnTo>
                  <a:lnTo>
                    <a:pt x="685" y="727"/>
                  </a:lnTo>
                  <a:lnTo>
                    <a:pt x="686" y="484"/>
                  </a:lnTo>
                  <a:lnTo>
                    <a:pt x="686" y="727"/>
                  </a:lnTo>
                  <a:lnTo>
                    <a:pt x="687" y="677"/>
                  </a:lnTo>
                  <a:lnTo>
                    <a:pt x="687" y="727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89" y="727"/>
                  </a:lnTo>
                  <a:lnTo>
                    <a:pt x="690" y="727"/>
                  </a:lnTo>
                  <a:lnTo>
                    <a:pt x="690" y="727"/>
                  </a:lnTo>
                  <a:lnTo>
                    <a:pt x="691" y="727"/>
                  </a:lnTo>
                  <a:lnTo>
                    <a:pt x="691" y="727"/>
                  </a:lnTo>
                  <a:lnTo>
                    <a:pt x="692" y="727"/>
                  </a:lnTo>
                  <a:lnTo>
                    <a:pt x="692" y="727"/>
                  </a:lnTo>
                  <a:lnTo>
                    <a:pt x="694" y="727"/>
                  </a:lnTo>
                  <a:lnTo>
                    <a:pt x="694" y="727"/>
                  </a:lnTo>
                  <a:lnTo>
                    <a:pt x="694" y="727"/>
                  </a:lnTo>
                  <a:lnTo>
                    <a:pt x="696" y="727"/>
                  </a:lnTo>
                  <a:lnTo>
                    <a:pt x="696" y="727"/>
                  </a:lnTo>
                  <a:lnTo>
                    <a:pt x="696" y="727"/>
                  </a:lnTo>
                  <a:lnTo>
                    <a:pt x="697" y="727"/>
                  </a:lnTo>
                  <a:lnTo>
                    <a:pt x="697" y="727"/>
                  </a:lnTo>
                  <a:lnTo>
                    <a:pt x="698" y="727"/>
                  </a:lnTo>
                  <a:lnTo>
                    <a:pt x="698" y="727"/>
                  </a:lnTo>
                  <a:lnTo>
                    <a:pt x="699" y="727"/>
                  </a:lnTo>
                  <a:lnTo>
                    <a:pt x="699" y="727"/>
                  </a:lnTo>
                  <a:lnTo>
                    <a:pt x="700" y="727"/>
                  </a:lnTo>
                  <a:lnTo>
                    <a:pt x="700" y="727"/>
                  </a:lnTo>
                  <a:lnTo>
                    <a:pt x="701" y="727"/>
                  </a:lnTo>
                  <a:lnTo>
                    <a:pt x="701" y="727"/>
                  </a:lnTo>
                  <a:lnTo>
                    <a:pt x="702" y="727"/>
                  </a:lnTo>
                  <a:lnTo>
                    <a:pt x="702" y="727"/>
                  </a:lnTo>
                  <a:lnTo>
                    <a:pt x="703" y="727"/>
                  </a:lnTo>
                  <a:lnTo>
                    <a:pt x="703" y="727"/>
                  </a:lnTo>
                  <a:lnTo>
                    <a:pt x="704" y="727"/>
                  </a:lnTo>
                  <a:lnTo>
                    <a:pt x="704" y="727"/>
                  </a:lnTo>
                  <a:lnTo>
                    <a:pt x="705" y="727"/>
                  </a:lnTo>
                  <a:lnTo>
                    <a:pt x="705" y="727"/>
                  </a:lnTo>
                  <a:lnTo>
                    <a:pt x="706" y="727"/>
                  </a:lnTo>
                  <a:lnTo>
                    <a:pt x="706" y="727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09" y="727"/>
                  </a:lnTo>
                  <a:lnTo>
                    <a:pt x="710" y="727"/>
                  </a:lnTo>
                  <a:lnTo>
                    <a:pt x="710" y="727"/>
                  </a:lnTo>
                  <a:lnTo>
                    <a:pt x="712" y="727"/>
                  </a:lnTo>
                  <a:lnTo>
                    <a:pt x="712" y="727"/>
                  </a:lnTo>
                  <a:lnTo>
                    <a:pt x="712" y="727"/>
                  </a:lnTo>
                  <a:lnTo>
                    <a:pt x="715" y="727"/>
                  </a:lnTo>
                  <a:lnTo>
                    <a:pt x="715" y="727"/>
                  </a:lnTo>
                  <a:lnTo>
                    <a:pt x="715" y="727"/>
                  </a:lnTo>
                  <a:lnTo>
                    <a:pt x="716" y="727"/>
                  </a:lnTo>
                  <a:lnTo>
                    <a:pt x="716" y="727"/>
                  </a:lnTo>
                  <a:lnTo>
                    <a:pt x="717" y="727"/>
                  </a:lnTo>
                  <a:lnTo>
                    <a:pt x="717" y="727"/>
                  </a:lnTo>
                  <a:lnTo>
                    <a:pt x="718" y="727"/>
                  </a:lnTo>
                  <a:lnTo>
                    <a:pt x="718" y="727"/>
                  </a:lnTo>
                  <a:lnTo>
                    <a:pt x="719" y="727"/>
                  </a:lnTo>
                  <a:lnTo>
                    <a:pt x="719" y="727"/>
                  </a:lnTo>
                  <a:lnTo>
                    <a:pt x="720" y="727"/>
                  </a:lnTo>
                  <a:lnTo>
                    <a:pt x="720" y="727"/>
                  </a:lnTo>
                  <a:lnTo>
                    <a:pt x="722" y="727"/>
                  </a:lnTo>
                  <a:lnTo>
                    <a:pt x="722" y="727"/>
                  </a:lnTo>
                  <a:lnTo>
                    <a:pt x="722" y="727"/>
                  </a:lnTo>
                  <a:lnTo>
                    <a:pt x="723" y="727"/>
                  </a:lnTo>
                  <a:lnTo>
                    <a:pt x="723" y="727"/>
                  </a:lnTo>
                  <a:lnTo>
                    <a:pt x="724" y="727"/>
                  </a:lnTo>
                  <a:lnTo>
                    <a:pt x="724" y="727"/>
                  </a:lnTo>
                  <a:lnTo>
                    <a:pt x="726" y="727"/>
                  </a:lnTo>
                  <a:lnTo>
                    <a:pt x="726" y="727"/>
                  </a:lnTo>
                  <a:lnTo>
                    <a:pt x="726" y="727"/>
                  </a:lnTo>
                  <a:lnTo>
                    <a:pt x="728" y="727"/>
                  </a:lnTo>
                  <a:lnTo>
                    <a:pt x="728" y="727"/>
                  </a:lnTo>
                  <a:lnTo>
                    <a:pt x="728" y="727"/>
                  </a:lnTo>
                  <a:lnTo>
                    <a:pt x="729" y="727"/>
                  </a:lnTo>
                  <a:lnTo>
                    <a:pt x="729" y="727"/>
                  </a:lnTo>
                  <a:lnTo>
                    <a:pt x="732" y="727"/>
                  </a:lnTo>
                  <a:lnTo>
                    <a:pt x="732" y="727"/>
                  </a:lnTo>
                  <a:lnTo>
                    <a:pt x="732" y="727"/>
                  </a:lnTo>
                  <a:lnTo>
                    <a:pt x="733" y="724"/>
                  </a:lnTo>
                  <a:lnTo>
                    <a:pt x="733" y="727"/>
                  </a:lnTo>
                  <a:lnTo>
                    <a:pt x="734" y="723"/>
                  </a:lnTo>
                  <a:lnTo>
                    <a:pt x="734" y="727"/>
                  </a:lnTo>
                  <a:lnTo>
                    <a:pt x="735" y="727"/>
                  </a:lnTo>
                  <a:lnTo>
                    <a:pt x="735" y="727"/>
                  </a:lnTo>
                  <a:lnTo>
                    <a:pt x="736" y="727"/>
                  </a:lnTo>
                  <a:lnTo>
                    <a:pt x="736" y="727"/>
                  </a:lnTo>
                  <a:lnTo>
                    <a:pt x="737" y="726"/>
                  </a:lnTo>
                  <a:lnTo>
                    <a:pt x="737" y="727"/>
                  </a:lnTo>
                  <a:lnTo>
                    <a:pt x="738" y="727"/>
                  </a:lnTo>
                  <a:lnTo>
                    <a:pt x="738" y="727"/>
                  </a:lnTo>
                  <a:lnTo>
                    <a:pt x="740" y="727"/>
                  </a:lnTo>
                  <a:lnTo>
                    <a:pt x="740" y="727"/>
                  </a:lnTo>
                  <a:lnTo>
                    <a:pt x="740" y="727"/>
                  </a:lnTo>
                  <a:lnTo>
                    <a:pt x="743" y="727"/>
                  </a:lnTo>
                  <a:lnTo>
                    <a:pt x="743" y="727"/>
                  </a:lnTo>
                  <a:lnTo>
                    <a:pt x="743" y="727"/>
                  </a:lnTo>
                  <a:lnTo>
                    <a:pt x="744" y="727"/>
                  </a:lnTo>
                  <a:lnTo>
                    <a:pt x="744" y="727"/>
                  </a:lnTo>
                  <a:lnTo>
                    <a:pt x="745" y="727"/>
                  </a:lnTo>
                  <a:lnTo>
                    <a:pt x="745" y="727"/>
                  </a:lnTo>
                  <a:lnTo>
                    <a:pt x="746" y="724"/>
                  </a:lnTo>
                  <a:lnTo>
                    <a:pt x="746" y="727"/>
                  </a:lnTo>
                  <a:lnTo>
                    <a:pt x="747" y="725"/>
                  </a:lnTo>
                  <a:lnTo>
                    <a:pt x="747" y="727"/>
                  </a:lnTo>
                  <a:lnTo>
                    <a:pt x="748" y="727"/>
                  </a:lnTo>
                  <a:lnTo>
                    <a:pt x="748" y="726"/>
                  </a:lnTo>
                  <a:lnTo>
                    <a:pt x="749" y="727"/>
                  </a:lnTo>
                  <a:lnTo>
                    <a:pt x="749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1" y="727"/>
                  </a:lnTo>
                  <a:lnTo>
                    <a:pt x="752" y="727"/>
                  </a:lnTo>
                  <a:lnTo>
                    <a:pt x="752" y="727"/>
                  </a:lnTo>
                  <a:lnTo>
                    <a:pt x="753" y="727"/>
                  </a:lnTo>
                  <a:lnTo>
                    <a:pt x="753" y="727"/>
                  </a:lnTo>
                  <a:lnTo>
                    <a:pt x="754" y="727"/>
                  </a:lnTo>
                  <a:lnTo>
                    <a:pt x="754" y="727"/>
                  </a:lnTo>
                  <a:lnTo>
                    <a:pt x="755" y="727"/>
                  </a:lnTo>
                  <a:lnTo>
                    <a:pt x="755" y="727"/>
                  </a:lnTo>
                  <a:lnTo>
                    <a:pt x="756" y="727"/>
                  </a:lnTo>
                  <a:lnTo>
                    <a:pt x="756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8" y="727"/>
                  </a:lnTo>
                  <a:lnTo>
                    <a:pt x="759" y="519"/>
                  </a:lnTo>
                  <a:lnTo>
                    <a:pt x="759" y="727"/>
                  </a:lnTo>
                  <a:lnTo>
                    <a:pt x="760" y="489"/>
                  </a:lnTo>
                  <a:lnTo>
                    <a:pt x="760" y="727"/>
                  </a:lnTo>
                  <a:lnTo>
                    <a:pt x="761" y="668"/>
                  </a:lnTo>
                  <a:lnTo>
                    <a:pt x="761" y="727"/>
                  </a:lnTo>
                  <a:lnTo>
                    <a:pt x="762" y="727"/>
                  </a:lnTo>
                  <a:lnTo>
                    <a:pt x="762" y="727"/>
                  </a:lnTo>
                  <a:lnTo>
                    <a:pt x="763" y="722"/>
                  </a:lnTo>
                  <a:lnTo>
                    <a:pt x="763" y="727"/>
                  </a:lnTo>
                  <a:lnTo>
                    <a:pt x="764" y="722"/>
                  </a:lnTo>
                  <a:lnTo>
                    <a:pt x="764" y="727"/>
                  </a:lnTo>
                  <a:lnTo>
                    <a:pt x="765" y="727"/>
                  </a:lnTo>
                  <a:lnTo>
                    <a:pt x="765" y="727"/>
                  </a:lnTo>
                  <a:lnTo>
                    <a:pt x="766" y="727"/>
                  </a:lnTo>
                  <a:lnTo>
                    <a:pt x="766" y="727"/>
                  </a:lnTo>
                  <a:lnTo>
                    <a:pt x="767" y="727"/>
                  </a:lnTo>
                  <a:lnTo>
                    <a:pt x="767" y="727"/>
                  </a:lnTo>
                  <a:lnTo>
                    <a:pt x="768" y="727"/>
                  </a:lnTo>
                  <a:lnTo>
                    <a:pt x="768" y="727"/>
                  </a:lnTo>
                  <a:lnTo>
                    <a:pt x="769" y="727"/>
                  </a:lnTo>
                  <a:lnTo>
                    <a:pt x="769" y="727"/>
                  </a:lnTo>
                  <a:lnTo>
                    <a:pt x="770" y="726"/>
                  </a:lnTo>
                  <a:lnTo>
                    <a:pt x="770" y="727"/>
                  </a:lnTo>
                  <a:lnTo>
                    <a:pt x="771" y="727"/>
                  </a:lnTo>
                  <a:lnTo>
                    <a:pt x="771" y="727"/>
                  </a:lnTo>
                  <a:lnTo>
                    <a:pt x="772" y="727"/>
                  </a:lnTo>
                  <a:lnTo>
                    <a:pt x="772" y="727"/>
                  </a:lnTo>
                  <a:lnTo>
                    <a:pt x="773" y="727"/>
                  </a:lnTo>
                  <a:lnTo>
                    <a:pt x="773" y="727"/>
                  </a:lnTo>
                  <a:lnTo>
                    <a:pt x="774" y="727"/>
                  </a:lnTo>
                  <a:lnTo>
                    <a:pt x="774" y="727"/>
                  </a:lnTo>
                  <a:lnTo>
                    <a:pt x="776" y="727"/>
                  </a:lnTo>
                  <a:lnTo>
                    <a:pt x="776" y="727"/>
                  </a:lnTo>
                  <a:lnTo>
                    <a:pt x="776" y="726"/>
                  </a:lnTo>
                  <a:lnTo>
                    <a:pt x="777" y="727"/>
                  </a:lnTo>
                  <a:lnTo>
                    <a:pt x="777" y="727"/>
                  </a:lnTo>
                  <a:lnTo>
                    <a:pt x="778" y="727"/>
                  </a:lnTo>
                  <a:lnTo>
                    <a:pt x="778" y="727"/>
                  </a:lnTo>
                  <a:lnTo>
                    <a:pt x="779" y="727"/>
                  </a:lnTo>
                  <a:lnTo>
                    <a:pt x="779" y="727"/>
                  </a:lnTo>
                  <a:lnTo>
                    <a:pt x="780" y="727"/>
                  </a:lnTo>
                  <a:lnTo>
                    <a:pt x="780" y="727"/>
                  </a:lnTo>
                  <a:lnTo>
                    <a:pt x="781" y="727"/>
                  </a:lnTo>
                  <a:lnTo>
                    <a:pt x="781" y="707"/>
                  </a:lnTo>
                  <a:lnTo>
                    <a:pt x="782" y="704"/>
                  </a:lnTo>
                  <a:lnTo>
                    <a:pt x="782" y="727"/>
                  </a:lnTo>
                  <a:lnTo>
                    <a:pt x="783" y="721"/>
                  </a:lnTo>
                  <a:lnTo>
                    <a:pt x="783" y="727"/>
                  </a:lnTo>
                  <a:lnTo>
                    <a:pt x="784" y="727"/>
                  </a:lnTo>
                  <a:lnTo>
                    <a:pt x="784" y="727"/>
                  </a:lnTo>
                  <a:lnTo>
                    <a:pt x="785" y="727"/>
                  </a:lnTo>
                  <a:lnTo>
                    <a:pt x="785" y="727"/>
                  </a:lnTo>
                  <a:lnTo>
                    <a:pt x="788" y="727"/>
                  </a:lnTo>
                  <a:lnTo>
                    <a:pt x="788" y="712"/>
                  </a:lnTo>
                  <a:lnTo>
                    <a:pt x="788" y="727"/>
                  </a:lnTo>
                  <a:lnTo>
                    <a:pt x="789" y="709"/>
                  </a:lnTo>
                  <a:lnTo>
                    <a:pt x="789" y="727"/>
                  </a:lnTo>
                  <a:lnTo>
                    <a:pt x="790" y="727"/>
                  </a:lnTo>
                  <a:lnTo>
                    <a:pt x="790" y="723"/>
                  </a:lnTo>
                  <a:lnTo>
                    <a:pt x="791" y="727"/>
                  </a:lnTo>
                  <a:lnTo>
                    <a:pt x="791" y="727"/>
                  </a:lnTo>
                  <a:lnTo>
                    <a:pt x="792" y="727"/>
                  </a:lnTo>
                  <a:lnTo>
                    <a:pt x="792" y="727"/>
                  </a:lnTo>
                  <a:lnTo>
                    <a:pt x="793" y="727"/>
                  </a:lnTo>
                  <a:lnTo>
                    <a:pt x="793" y="727"/>
                  </a:lnTo>
                  <a:lnTo>
                    <a:pt x="794" y="727"/>
                  </a:lnTo>
                  <a:lnTo>
                    <a:pt x="794" y="727"/>
                  </a:lnTo>
                  <a:lnTo>
                    <a:pt x="795" y="727"/>
                  </a:lnTo>
                  <a:lnTo>
                    <a:pt x="795" y="727"/>
                  </a:lnTo>
                  <a:lnTo>
                    <a:pt x="796" y="727"/>
                  </a:lnTo>
                  <a:lnTo>
                    <a:pt x="796" y="727"/>
                  </a:lnTo>
                  <a:lnTo>
                    <a:pt x="797" y="727"/>
                  </a:lnTo>
                  <a:lnTo>
                    <a:pt x="797" y="727"/>
                  </a:lnTo>
                  <a:lnTo>
                    <a:pt x="798" y="727"/>
                  </a:lnTo>
                  <a:lnTo>
                    <a:pt x="798" y="727"/>
                  </a:lnTo>
                  <a:lnTo>
                    <a:pt x="801" y="727"/>
                  </a:lnTo>
                  <a:lnTo>
                    <a:pt x="801" y="534"/>
                  </a:lnTo>
                  <a:lnTo>
                    <a:pt x="801" y="727"/>
                  </a:lnTo>
                  <a:lnTo>
                    <a:pt x="802" y="484"/>
                  </a:lnTo>
                  <a:lnTo>
                    <a:pt x="802" y="727"/>
                  </a:lnTo>
                  <a:lnTo>
                    <a:pt x="803" y="667"/>
                  </a:lnTo>
                  <a:lnTo>
                    <a:pt x="803" y="727"/>
                  </a:lnTo>
                  <a:lnTo>
                    <a:pt x="804" y="727"/>
                  </a:lnTo>
                  <a:lnTo>
                    <a:pt x="804" y="727"/>
                  </a:lnTo>
                  <a:lnTo>
                    <a:pt x="805" y="727"/>
                  </a:lnTo>
                  <a:lnTo>
                    <a:pt x="805" y="727"/>
                  </a:lnTo>
                  <a:lnTo>
                    <a:pt x="806" y="727"/>
                  </a:lnTo>
                  <a:lnTo>
                    <a:pt x="806" y="727"/>
                  </a:lnTo>
                  <a:lnTo>
                    <a:pt x="807" y="727"/>
                  </a:lnTo>
                  <a:lnTo>
                    <a:pt x="807" y="727"/>
                  </a:lnTo>
                  <a:lnTo>
                    <a:pt x="808" y="727"/>
                  </a:lnTo>
                  <a:lnTo>
                    <a:pt x="808" y="727"/>
                  </a:lnTo>
                  <a:lnTo>
                    <a:pt x="809" y="727"/>
                  </a:lnTo>
                  <a:lnTo>
                    <a:pt x="809" y="727"/>
                  </a:lnTo>
                  <a:lnTo>
                    <a:pt x="810" y="727"/>
                  </a:lnTo>
                  <a:lnTo>
                    <a:pt x="810" y="727"/>
                  </a:lnTo>
                  <a:lnTo>
                    <a:pt x="812" y="727"/>
                  </a:lnTo>
                  <a:lnTo>
                    <a:pt x="812" y="727"/>
                  </a:lnTo>
                  <a:lnTo>
                    <a:pt x="812" y="727"/>
                  </a:lnTo>
                  <a:lnTo>
                    <a:pt x="813" y="727"/>
                  </a:lnTo>
                  <a:lnTo>
                    <a:pt x="813" y="727"/>
                  </a:lnTo>
                  <a:lnTo>
                    <a:pt x="814" y="727"/>
                  </a:lnTo>
                  <a:lnTo>
                    <a:pt x="814" y="727"/>
                  </a:lnTo>
                  <a:lnTo>
                    <a:pt x="817" y="727"/>
                  </a:lnTo>
                  <a:lnTo>
                    <a:pt x="817" y="727"/>
                  </a:lnTo>
                  <a:lnTo>
                    <a:pt x="817" y="727"/>
                  </a:lnTo>
                  <a:lnTo>
                    <a:pt x="819" y="727"/>
                  </a:lnTo>
                  <a:lnTo>
                    <a:pt x="819" y="727"/>
                  </a:lnTo>
                  <a:lnTo>
                    <a:pt x="819" y="727"/>
                  </a:lnTo>
                  <a:lnTo>
                    <a:pt x="820" y="727"/>
                  </a:lnTo>
                  <a:lnTo>
                    <a:pt x="820" y="727"/>
                  </a:lnTo>
                  <a:lnTo>
                    <a:pt x="821" y="727"/>
                  </a:lnTo>
                  <a:lnTo>
                    <a:pt x="821" y="727"/>
                  </a:lnTo>
                  <a:lnTo>
                    <a:pt x="822" y="727"/>
                  </a:lnTo>
                  <a:lnTo>
                    <a:pt x="822" y="727"/>
                  </a:lnTo>
                  <a:lnTo>
                    <a:pt x="823" y="727"/>
                  </a:lnTo>
                  <a:lnTo>
                    <a:pt x="823" y="727"/>
                  </a:lnTo>
                  <a:lnTo>
                    <a:pt x="824" y="727"/>
                  </a:lnTo>
                  <a:lnTo>
                    <a:pt x="824" y="727"/>
                  </a:lnTo>
                  <a:lnTo>
                    <a:pt x="825" y="717"/>
                  </a:lnTo>
                  <a:lnTo>
                    <a:pt x="825" y="727"/>
                  </a:lnTo>
                  <a:lnTo>
                    <a:pt x="826" y="726"/>
                  </a:lnTo>
                  <a:lnTo>
                    <a:pt x="826" y="727"/>
                  </a:lnTo>
                  <a:lnTo>
                    <a:pt x="827" y="727"/>
                  </a:lnTo>
                  <a:lnTo>
                    <a:pt x="827" y="727"/>
                  </a:lnTo>
                  <a:lnTo>
                    <a:pt x="828" y="727"/>
                  </a:lnTo>
                  <a:lnTo>
                    <a:pt x="828" y="727"/>
                  </a:lnTo>
                  <a:lnTo>
                    <a:pt x="829" y="727"/>
                  </a:lnTo>
                  <a:lnTo>
                    <a:pt x="829" y="727"/>
                  </a:lnTo>
                  <a:lnTo>
                    <a:pt x="830" y="727"/>
                  </a:lnTo>
                  <a:lnTo>
                    <a:pt x="830" y="727"/>
                  </a:lnTo>
                  <a:lnTo>
                    <a:pt x="831" y="727"/>
                  </a:lnTo>
                  <a:lnTo>
                    <a:pt x="831" y="727"/>
                  </a:lnTo>
                  <a:lnTo>
                    <a:pt x="832" y="726"/>
                  </a:lnTo>
                  <a:lnTo>
                    <a:pt x="832" y="727"/>
                  </a:lnTo>
                  <a:lnTo>
                    <a:pt x="833" y="725"/>
                  </a:lnTo>
                  <a:lnTo>
                    <a:pt x="833" y="727"/>
                  </a:lnTo>
                  <a:lnTo>
                    <a:pt x="834" y="727"/>
                  </a:lnTo>
                  <a:lnTo>
                    <a:pt x="834" y="727"/>
                  </a:lnTo>
                  <a:lnTo>
                    <a:pt x="835" y="727"/>
                  </a:lnTo>
                  <a:lnTo>
                    <a:pt x="835" y="727"/>
                  </a:lnTo>
                  <a:lnTo>
                    <a:pt x="836" y="727"/>
                  </a:lnTo>
                  <a:lnTo>
                    <a:pt x="836" y="727"/>
                  </a:lnTo>
                  <a:lnTo>
                    <a:pt x="837" y="727"/>
                  </a:lnTo>
                  <a:lnTo>
                    <a:pt x="837" y="727"/>
                  </a:lnTo>
                  <a:lnTo>
                    <a:pt x="839" y="727"/>
                  </a:lnTo>
                  <a:lnTo>
                    <a:pt x="839" y="727"/>
                  </a:lnTo>
                  <a:lnTo>
                    <a:pt x="839" y="727"/>
                  </a:lnTo>
                  <a:lnTo>
                    <a:pt x="840" y="725"/>
                  </a:lnTo>
                  <a:lnTo>
                    <a:pt x="840" y="727"/>
                  </a:lnTo>
                  <a:lnTo>
                    <a:pt x="841" y="723"/>
                  </a:lnTo>
                  <a:lnTo>
                    <a:pt x="841" y="727"/>
                  </a:lnTo>
                  <a:lnTo>
                    <a:pt x="842" y="727"/>
                  </a:lnTo>
                  <a:lnTo>
                    <a:pt x="842" y="727"/>
                  </a:lnTo>
                  <a:lnTo>
                    <a:pt x="843" y="727"/>
                  </a:lnTo>
                  <a:lnTo>
                    <a:pt x="843" y="727"/>
                  </a:lnTo>
                  <a:lnTo>
                    <a:pt x="844" y="727"/>
                  </a:lnTo>
                  <a:lnTo>
                    <a:pt x="844" y="726"/>
                  </a:lnTo>
                  <a:lnTo>
                    <a:pt x="845" y="725"/>
                  </a:lnTo>
                  <a:lnTo>
                    <a:pt x="845" y="727"/>
                  </a:lnTo>
                  <a:lnTo>
                    <a:pt x="846" y="727"/>
                  </a:lnTo>
                  <a:lnTo>
                    <a:pt x="846" y="727"/>
                  </a:lnTo>
                  <a:lnTo>
                    <a:pt x="848" y="727"/>
                  </a:lnTo>
                  <a:lnTo>
                    <a:pt x="848" y="727"/>
                  </a:lnTo>
                  <a:lnTo>
                    <a:pt x="848" y="727"/>
                  </a:lnTo>
                  <a:lnTo>
                    <a:pt x="849" y="727"/>
                  </a:lnTo>
                  <a:lnTo>
                    <a:pt x="849" y="727"/>
                  </a:lnTo>
                  <a:lnTo>
                    <a:pt x="851" y="727"/>
                  </a:lnTo>
                  <a:lnTo>
                    <a:pt x="851" y="715"/>
                  </a:lnTo>
                  <a:lnTo>
                    <a:pt x="851" y="727"/>
                  </a:lnTo>
                  <a:lnTo>
                    <a:pt x="852" y="711"/>
                  </a:lnTo>
                  <a:lnTo>
                    <a:pt x="852" y="727"/>
                  </a:lnTo>
                  <a:lnTo>
                    <a:pt x="853" y="725"/>
                  </a:lnTo>
                  <a:lnTo>
                    <a:pt x="853" y="727"/>
                  </a:lnTo>
                  <a:lnTo>
                    <a:pt x="854" y="727"/>
                  </a:lnTo>
                  <a:lnTo>
                    <a:pt x="854" y="727"/>
                  </a:lnTo>
                  <a:lnTo>
                    <a:pt x="855" y="727"/>
                  </a:lnTo>
                  <a:lnTo>
                    <a:pt x="855" y="727"/>
                  </a:lnTo>
                  <a:lnTo>
                    <a:pt x="856" y="727"/>
                  </a:lnTo>
                  <a:lnTo>
                    <a:pt x="856" y="727"/>
                  </a:lnTo>
                  <a:lnTo>
                    <a:pt x="857" y="727"/>
                  </a:lnTo>
                  <a:lnTo>
                    <a:pt x="857" y="727"/>
                  </a:lnTo>
                  <a:lnTo>
                    <a:pt x="858" y="727"/>
                  </a:lnTo>
                  <a:lnTo>
                    <a:pt x="858" y="727"/>
                  </a:lnTo>
                  <a:lnTo>
                    <a:pt x="859" y="727"/>
                  </a:lnTo>
                  <a:lnTo>
                    <a:pt x="859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1" y="727"/>
                  </a:lnTo>
                  <a:lnTo>
                    <a:pt x="862" y="727"/>
                  </a:lnTo>
                  <a:lnTo>
                    <a:pt x="862" y="727"/>
                  </a:lnTo>
                  <a:lnTo>
                    <a:pt x="863" y="727"/>
                  </a:lnTo>
                  <a:lnTo>
                    <a:pt x="863" y="727"/>
                  </a:lnTo>
                  <a:lnTo>
                    <a:pt x="864" y="0"/>
                  </a:lnTo>
                  <a:lnTo>
                    <a:pt x="864" y="727"/>
                  </a:lnTo>
                  <a:lnTo>
                    <a:pt x="865" y="516"/>
                  </a:lnTo>
                  <a:lnTo>
                    <a:pt x="865" y="727"/>
                  </a:lnTo>
                  <a:lnTo>
                    <a:pt x="866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68" y="727"/>
                  </a:lnTo>
                  <a:lnTo>
                    <a:pt x="869" y="727"/>
                  </a:lnTo>
                  <a:lnTo>
                    <a:pt x="869" y="727"/>
                  </a:lnTo>
                  <a:lnTo>
                    <a:pt x="870" y="727"/>
                  </a:lnTo>
                  <a:lnTo>
                    <a:pt x="870" y="727"/>
                  </a:lnTo>
                  <a:lnTo>
                    <a:pt x="871" y="727"/>
                  </a:lnTo>
                  <a:lnTo>
                    <a:pt x="871" y="727"/>
                  </a:lnTo>
                  <a:lnTo>
                    <a:pt x="872" y="727"/>
                  </a:lnTo>
                  <a:lnTo>
                    <a:pt x="872" y="727"/>
                  </a:lnTo>
                  <a:lnTo>
                    <a:pt x="874" y="727"/>
                  </a:lnTo>
                  <a:lnTo>
                    <a:pt x="874" y="726"/>
                  </a:lnTo>
                  <a:lnTo>
                    <a:pt x="874" y="727"/>
                  </a:lnTo>
                  <a:lnTo>
                    <a:pt x="875" y="723"/>
                  </a:lnTo>
                  <a:lnTo>
                    <a:pt x="875" y="727"/>
                  </a:lnTo>
                  <a:lnTo>
                    <a:pt x="876" y="727"/>
                  </a:lnTo>
                  <a:lnTo>
                    <a:pt x="876" y="727"/>
                  </a:lnTo>
                  <a:lnTo>
                    <a:pt x="878" y="727"/>
                  </a:lnTo>
                  <a:lnTo>
                    <a:pt x="878" y="727"/>
                  </a:lnTo>
                  <a:lnTo>
                    <a:pt x="878" y="727"/>
                  </a:lnTo>
                  <a:lnTo>
                    <a:pt x="879" y="727"/>
                  </a:lnTo>
                  <a:lnTo>
                    <a:pt x="879" y="727"/>
                  </a:lnTo>
                  <a:lnTo>
                    <a:pt x="880" y="727"/>
                  </a:lnTo>
                  <a:lnTo>
                    <a:pt x="880" y="727"/>
                  </a:lnTo>
                  <a:lnTo>
                    <a:pt x="881" y="727"/>
                  </a:lnTo>
                  <a:lnTo>
                    <a:pt x="881" y="727"/>
                  </a:lnTo>
                  <a:lnTo>
                    <a:pt x="882" y="719"/>
                  </a:lnTo>
                  <a:lnTo>
                    <a:pt x="882" y="727"/>
                  </a:lnTo>
                  <a:lnTo>
                    <a:pt x="883" y="727"/>
                  </a:lnTo>
                  <a:lnTo>
                    <a:pt x="883" y="726"/>
                  </a:lnTo>
                  <a:lnTo>
                    <a:pt x="884" y="727"/>
                  </a:lnTo>
                  <a:lnTo>
                    <a:pt x="884" y="727"/>
                  </a:lnTo>
                  <a:lnTo>
                    <a:pt x="885" y="727"/>
                  </a:lnTo>
                  <a:lnTo>
                    <a:pt x="885" y="727"/>
                  </a:lnTo>
                  <a:lnTo>
                    <a:pt x="886" y="727"/>
                  </a:lnTo>
                  <a:lnTo>
                    <a:pt x="886" y="727"/>
                  </a:lnTo>
                  <a:lnTo>
                    <a:pt x="887" y="727"/>
                  </a:lnTo>
                  <a:lnTo>
                    <a:pt x="887" y="727"/>
                  </a:lnTo>
                  <a:lnTo>
                    <a:pt x="888" y="727"/>
                  </a:lnTo>
                  <a:lnTo>
                    <a:pt x="888" y="727"/>
                  </a:lnTo>
                  <a:lnTo>
                    <a:pt x="889" y="727"/>
                  </a:lnTo>
                  <a:lnTo>
                    <a:pt x="889" y="727"/>
                  </a:lnTo>
                  <a:lnTo>
                    <a:pt x="890" y="727"/>
                  </a:lnTo>
                  <a:lnTo>
                    <a:pt x="890" y="727"/>
                  </a:lnTo>
                  <a:lnTo>
                    <a:pt x="891" y="727"/>
                  </a:lnTo>
                  <a:lnTo>
                    <a:pt x="891" y="727"/>
                  </a:lnTo>
                  <a:lnTo>
                    <a:pt x="892" y="727"/>
                  </a:lnTo>
                  <a:lnTo>
                    <a:pt x="892" y="727"/>
                  </a:lnTo>
                  <a:lnTo>
                    <a:pt x="893" y="727"/>
                  </a:lnTo>
                  <a:lnTo>
                    <a:pt x="893" y="727"/>
                  </a:lnTo>
                  <a:lnTo>
                    <a:pt x="894" y="650"/>
                  </a:lnTo>
                  <a:lnTo>
                    <a:pt x="894" y="727"/>
                  </a:lnTo>
                  <a:lnTo>
                    <a:pt x="895" y="615"/>
                  </a:lnTo>
                  <a:lnTo>
                    <a:pt x="895" y="727"/>
                  </a:lnTo>
                  <a:lnTo>
                    <a:pt x="896" y="694"/>
                  </a:lnTo>
                  <a:lnTo>
                    <a:pt x="896" y="727"/>
                  </a:lnTo>
                  <a:lnTo>
                    <a:pt x="897" y="727"/>
                  </a:lnTo>
                  <a:lnTo>
                    <a:pt x="897" y="727"/>
                  </a:lnTo>
                  <a:lnTo>
                    <a:pt x="898" y="727"/>
                  </a:lnTo>
                  <a:lnTo>
                    <a:pt x="898" y="727"/>
                  </a:lnTo>
                  <a:lnTo>
                    <a:pt x="899" y="727"/>
                  </a:lnTo>
                  <a:lnTo>
                    <a:pt x="899" y="727"/>
                  </a:lnTo>
                  <a:lnTo>
                    <a:pt x="900" y="727"/>
                  </a:lnTo>
                  <a:lnTo>
                    <a:pt x="900" y="727"/>
                  </a:lnTo>
                  <a:lnTo>
                    <a:pt x="901" y="727"/>
                  </a:lnTo>
                  <a:lnTo>
                    <a:pt x="901" y="727"/>
                  </a:lnTo>
                  <a:lnTo>
                    <a:pt x="902" y="727"/>
                  </a:lnTo>
                  <a:lnTo>
                    <a:pt x="902" y="727"/>
                  </a:lnTo>
                  <a:lnTo>
                    <a:pt x="903" y="727"/>
                  </a:lnTo>
                  <a:lnTo>
                    <a:pt x="903" y="727"/>
                  </a:lnTo>
                  <a:lnTo>
                    <a:pt x="904" y="727"/>
                  </a:lnTo>
                  <a:lnTo>
                    <a:pt x="904" y="727"/>
                  </a:lnTo>
                  <a:lnTo>
                    <a:pt x="905" y="727"/>
                  </a:lnTo>
                  <a:lnTo>
                    <a:pt x="906" y="715"/>
                  </a:lnTo>
                  <a:lnTo>
                    <a:pt x="906" y="727"/>
                  </a:lnTo>
                  <a:lnTo>
                    <a:pt x="907" y="724"/>
                  </a:lnTo>
                  <a:lnTo>
                    <a:pt x="907" y="727"/>
                  </a:lnTo>
                  <a:lnTo>
                    <a:pt x="908" y="727"/>
                  </a:lnTo>
                  <a:lnTo>
                    <a:pt x="908" y="727"/>
                  </a:lnTo>
                  <a:lnTo>
                    <a:pt x="909" y="727"/>
                  </a:lnTo>
                  <a:lnTo>
                    <a:pt x="909" y="727"/>
                  </a:lnTo>
                  <a:lnTo>
                    <a:pt x="910" y="727"/>
                  </a:lnTo>
                  <a:lnTo>
                    <a:pt x="910" y="727"/>
                  </a:lnTo>
                  <a:lnTo>
                    <a:pt x="911" y="727"/>
                  </a:lnTo>
                  <a:lnTo>
                    <a:pt x="911" y="727"/>
                  </a:lnTo>
                  <a:lnTo>
                    <a:pt x="912" y="727"/>
                  </a:lnTo>
                  <a:lnTo>
                    <a:pt x="912" y="727"/>
                  </a:lnTo>
                  <a:lnTo>
                    <a:pt x="913" y="727"/>
                  </a:lnTo>
                  <a:lnTo>
                    <a:pt x="913" y="727"/>
                  </a:lnTo>
                  <a:lnTo>
                    <a:pt x="914" y="727"/>
                  </a:lnTo>
                  <a:lnTo>
                    <a:pt x="914" y="727"/>
                  </a:lnTo>
                  <a:lnTo>
                    <a:pt x="915" y="727"/>
                  </a:lnTo>
                  <a:lnTo>
                    <a:pt x="915" y="727"/>
                  </a:lnTo>
                  <a:lnTo>
                    <a:pt x="916" y="727"/>
                  </a:lnTo>
                  <a:lnTo>
                    <a:pt x="916" y="727"/>
                  </a:lnTo>
                  <a:lnTo>
                    <a:pt x="921" y="727"/>
                  </a:lnTo>
                  <a:lnTo>
                    <a:pt x="921" y="726"/>
                  </a:lnTo>
                  <a:lnTo>
                    <a:pt x="921" y="727"/>
                  </a:lnTo>
                  <a:lnTo>
                    <a:pt x="922" y="727"/>
                  </a:lnTo>
                  <a:lnTo>
                    <a:pt x="922" y="727"/>
                  </a:lnTo>
                  <a:lnTo>
                    <a:pt x="923" y="727"/>
                  </a:lnTo>
                  <a:lnTo>
                    <a:pt x="923" y="727"/>
                  </a:lnTo>
                  <a:lnTo>
                    <a:pt x="925" y="727"/>
                  </a:lnTo>
                  <a:lnTo>
                    <a:pt x="925" y="727"/>
                  </a:lnTo>
                  <a:lnTo>
                    <a:pt x="925" y="727"/>
                  </a:lnTo>
                  <a:lnTo>
                    <a:pt x="927" y="727"/>
                  </a:lnTo>
                  <a:lnTo>
                    <a:pt x="927" y="727"/>
                  </a:lnTo>
                  <a:lnTo>
                    <a:pt x="927" y="727"/>
                  </a:lnTo>
                  <a:lnTo>
                    <a:pt x="929" y="727"/>
                  </a:lnTo>
                  <a:lnTo>
                    <a:pt x="929" y="727"/>
                  </a:lnTo>
                  <a:lnTo>
                    <a:pt x="929" y="727"/>
                  </a:lnTo>
                  <a:lnTo>
                    <a:pt x="930" y="727"/>
                  </a:lnTo>
                  <a:lnTo>
                    <a:pt x="930" y="727"/>
                  </a:lnTo>
                  <a:lnTo>
                    <a:pt x="931" y="727"/>
                  </a:lnTo>
                  <a:lnTo>
                    <a:pt x="931" y="727"/>
                  </a:lnTo>
                  <a:lnTo>
                    <a:pt x="933" y="727"/>
                  </a:lnTo>
                  <a:lnTo>
                    <a:pt x="933" y="712"/>
                  </a:lnTo>
                  <a:lnTo>
                    <a:pt x="933" y="727"/>
                  </a:lnTo>
                  <a:lnTo>
                    <a:pt x="934" y="715"/>
                  </a:lnTo>
                  <a:lnTo>
                    <a:pt x="934" y="727"/>
                  </a:lnTo>
                  <a:lnTo>
                    <a:pt x="935" y="725"/>
                  </a:lnTo>
                  <a:lnTo>
                    <a:pt x="935" y="727"/>
                  </a:lnTo>
                  <a:lnTo>
                    <a:pt x="936" y="727"/>
                  </a:lnTo>
                  <a:lnTo>
                    <a:pt x="936" y="727"/>
                  </a:lnTo>
                  <a:lnTo>
                    <a:pt x="937" y="727"/>
                  </a:lnTo>
                  <a:lnTo>
                    <a:pt x="937" y="727"/>
                  </a:lnTo>
                  <a:lnTo>
                    <a:pt x="938" y="727"/>
                  </a:lnTo>
                  <a:lnTo>
                    <a:pt x="938" y="727"/>
                  </a:lnTo>
                  <a:lnTo>
                    <a:pt x="939" y="727"/>
                  </a:lnTo>
                  <a:lnTo>
                    <a:pt x="939" y="727"/>
                  </a:lnTo>
                  <a:lnTo>
                    <a:pt x="940" y="727"/>
                  </a:lnTo>
                  <a:lnTo>
                    <a:pt x="940" y="727"/>
                  </a:lnTo>
                  <a:lnTo>
                    <a:pt x="941" y="727"/>
                  </a:lnTo>
                  <a:lnTo>
                    <a:pt x="941" y="727"/>
                  </a:lnTo>
                  <a:lnTo>
                    <a:pt x="942" y="727"/>
                  </a:lnTo>
                  <a:lnTo>
                    <a:pt x="942" y="727"/>
                  </a:lnTo>
                  <a:lnTo>
                    <a:pt x="943" y="727"/>
                  </a:lnTo>
                  <a:lnTo>
                    <a:pt x="943" y="727"/>
                  </a:lnTo>
                  <a:lnTo>
                    <a:pt x="945" y="727"/>
                  </a:lnTo>
                  <a:lnTo>
                    <a:pt x="945" y="727"/>
                  </a:lnTo>
                  <a:lnTo>
                    <a:pt x="945" y="583"/>
                  </a:lnTo>
                  <a:lnTo>
                    <a:pt x="946" y="502"/>
                  </a:lnTo>
                  <a:lnTo>
                    <a:pt x="946" y="727"/>
                  </a:lnTo>
                  <a:lnTo>
                    <a:pt x="947" y="658"/>
                  </a:lnTo>
                  <a:lnTo>
                    <a:pt x="947" y="727"/>
                  </a:lnTo>
                  <a:lnTo>
                    <a:pt x="948" y="727"/>
                  </a:lnTo>
                  <a:lnTo>
                    <a:pt x="948" y="727"/>
                  </a:lnTo>
                  <a:lnTo>
                    <a:pt x="950" y="727"/>
                  </a:lnTo>
                  <a:lnTo>
                    <a:pt x="950" y="727"/>
                  </a:lnTo>
                  <a:lnTo>
                    <a:pt x="950" y="727"/>
                  </a:lnTo>
                  <a:lnTo>
                    <a:pt x="951" y="727"/>
                  </a:lnTo>
                  <a:lnTo>
                    <a:pt x="951" y="727"/>
                  </a:lnTo>
                  <a:lnTo>
                    <a:pt x="954" y="727"/>
                  </a:lnTo>
                  <a:lnTo>
                    <a:pt x="954" y="727"/>
                  </a:lnTo>
                  <a:lnTo>
                    <a:pt x="954" y="727"/>
                  </a:lnTo>
                  <a:lnTo>
                    <a:pt x="955" y="727"/>
                  </a:lnTo>
                  <a:lnTo>
                    <a:pt x="955" y="727"/>
                  </a:lnTo>
                  <a:lnTo>
                    <a:pt x="956" y="727"/>
                  </a:lnTo>
                  <a:lnTo>
                    <a:pt x="956" y="727"/>
                  </a:lnTo>
                  <a:lnTo>
                    <a:pt x="957" y="727"/>
                  </a:lnTo>
                  <a:lnTo>
                    <a:pt x="957" y="727"/>
                  </a:lnTo>
                  <a:lnTo>
                    <a:pt x="959" y="727"/>
                  </a:lnTo>
                  <a:lnTo>
                    <a:pt x="959" y="727"/>
                  </a:lnTo>
                  <a:lnTo>
                    <a:pt x="959" y="727"/>
                  </a:lnTo>
                  <a:lnTo>
                    <a:pt x="960" y="727"/>
                  </a:lnTo>
                  <a:lnTo>
                    <a:pt x="960" y="727"/>
                  </a:lnTo>
                  <a:lnTo>
                    <a:pt x="961" y="727"/>
                  </a:lnTo>
                  <a:lnTo>
                    <a:pt x="961" y="727"/>
                  </a:lnTo>
                  <a:lnTo>
                    <a:pt x="962" y="725"/>
                  </a:lnTo>
                  <a:lnTo>
                    <a:pt x="962" y="727"/>
                  </a:lnTo>
                  <a:lnTo>
                    <a:pt x="963" y="727"/>
                  </a:lnTo>
                  <a:lnTo>
                    <a:pt x="963" y="727"/>
                  </a:lnTo>
                  <a:lnTo>
                    <a:pt x="964" y="727"/>
                  </a:lnTo>
                  <a:lnTo>
                    <a:pt x="964" y="727"/>
                  </a:lnTo>
                  <a:lnTo>
                    <a:pt x="965" y="727"/>
                  </a:lnTo>
                  <a:lnTo>
                    <a:pt x="965" y="727"/>
                  </a:lnTo>
                  <a:lnTo>
                    <a:pt x="966" y="723"/>
                  </a:lnTo>
                  <a:lnTo>
                    <a:pt x="966" y="727"/>
                  </a:lnTo>
                  <a:lnTo>
                    <a:pt x="967" y="719"/>
                  </a:lnTo>
                  <a:lnTo>
                    <a:pt x="967" y="727"/>
                  </a:lnTo>
                  <a:lnTo>
                    <a:pt x="968" y="726"/>
                  </a:lnTo>
                  <a:lnTo>
                    <a:pt x="968" y="727"/>
                  </a:lnTo>
                  <a:lnTo>
                    <a:pt x="969" y="727"/>
                  </a:lnTo>
                  <a:lnTo>
                    <a:pt x="969" y="727"/>
                  </a:lnTo>
                  <a:lnTo>
                    <a:pt x="971" y="727"/>
                  </a:lnTo>
                  <a:lnTo>
                    <a:pt x="971" y="727"/>
                  </a:lnTo>
                  <a:lnTo>
                    <a:pt x="971" y="727"/>
                  </a:lnTo>
                  <a:lnTo>
                    <a:pt x="972" y="727"/>
                  </a:lnTo>
                  <a:lnTo>
                    <a:pt x="972" y="727"/>
                  </a:lnTo>
                  <a:lnTo>
                    <a:pt x="973" y="717"/>
                  </a:lnTo>
                  <a:lnTo>
                    <a:pt x="973" y="727"/>
                  </a:lnTo>
                  <a:lnTo>
                    <a:pt x="974" y="707"/>
                  </a:lnTo>
                  <a:lnTo>
                    <a:pt x="974" y="727"/>
                  </a:lnTo>
                  <a:lnTo>
                    <a:pt x="975" y="727"/>
                  </a:lnTo>
                  <a:lnTo>
                    <a:pt x="975" y="721"/>
                  </a:lnTo>
                  <a:lnTo>
                    <a:pt x="976" y="727"/>
                  </a:lnTo>
                  <a:lnTo>
                    <a:pt x="976" y="727"/>
                  </a:lnTo>
                  <a:lnTo>
                    <a:pt x="977" y="727"/>
                  </a:lnTo>
                  <a:lnTo>
                    <a:pt x="977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0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2" y="727"/>
                  </a:lnTo>
                  <a:lnTo>
                    <a:pt x="983" y="724"/>
                  </a:lnTo>
                  <a:lnTo>
                    <a:pt x="983" y="727"/>
                  </a:lnTo>
                  <a:lnTo>
                    <a:pt x="984" y="718"/>
                  </a:lnTo>
                  <a:lnTo>
                    <a:pt x="984" y="727"/>
                  </a:lnTo>
                  <a:lnTo>
                    <a:pt x="985" y="724"/>
                  </a:lnTo>
                  <a:lnTo>
                    <a:pt x="985" y="727"/>
                  </a:lnTo>
                  <a:lnTo>
                    <a:pt x="986" y="585"/>
                  </a:lnTo>
                  <a:lnTo>
                    <a:pt x="986" y="727"/>
                  </a:lnTo>
                  <a:lnTo>
                    <a:pt x="987" y="727"/>
                  </a:lnTo>
                  <a:lnTo>
                    <a:pt x="987" y="492"/>
                  </a:lnTo>
                  <a:lnTo>
                    <a:pt x="988" y="727"/>
                  </a:lnTo>
                  <a:lnTo>
                    <a:pt x="988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0" y="727"/>
                  </a:lnTo>
                  <a:lnTo>
                    <a:pt x="991" y="727"/>
                  </a:lnTo>
                  <a:lnTo>
                    <a:pt x="991" y="727"/>
                  </a:lnTo>
                  <a:lnTo>
                    <a:pt x="992" y="727"/>
                  </a:lnTo>
                  <a:lnTo>
                    <a:pt x="992" y="727"/>
                  </a:lnTo>
                  <a:lnTo>
                    <a:pt x="995" y="727"/>
                  </a:lnTo>
                  <a:lnTo>
                    <a:pt x="995" y="727"/>
                  </a:lnTo>
                  <a:lnTo>
                    <a:pt x="995" y="727"/>
                  </a:lnTo>
                  <a:lnTo>
                    <a:pt x="996" y="595"/>
                  </a:lnTo>
                  <a:lnTo>
                    <a:pt x="996" y="727"/>
                  </a:lnTo>
                  <a:lnTo>
                    <a:pt x="997" y="498"/>
                  </a:lnTo>
                  <a:lnTo>
                    <a:pt x="997" y="727"/>
                  </a:lnTo>
                  <a:lnTo>
                    <a:pt x="998" y="725"/>
                  </a:lnTo>
                  <a:lnTo>
                    <a:pt x="998" y="727"/>
                  </a:lnTo>
                  <a:lnTo>
                    <a:pt x="999" y="721"/>
                  </a:lnTo>
                  <a:lnTo>
                    <a:pt x="999" y="727"/>
                  </a:lnTo>
                  <a:lnTo>
                    <a:pt x="1000" y="726"/>
                  </a:lnTo>
                  <a:lnTo>
                    <a:pt x="1000" y="727"/>
                  </a:lnTo>
                  <a:lnTo>
                    <a:pt x="1002" y="727"/>
                  </a:lnTo>
                  <a:lnTo>
                    <a:pt x="1002" y="727"/>
                  </a:lnTo>
                  <a:lnTo>
                    <a:pt x="1002" y="727"/>
                  </a:lnTo>
                  <a:lnTo>
                    <a:pt x="1003" y="727"/>
                  </a:lnTo>
                  <a:lnTo>
                    <a:pt x="1003" y="727"/>
                  </a:lnTo>
                  <a:lnTo>
                    <a:pt x="1004" y="727"/>
                  </a:lnTo>
                  <a:lnTo>
                    <a:pt x="1004" y="727"/>
                  </a:lnTo>
                  <a:lnTo>
                    <a:pt x="1005" y="727"/>
                  </a:lnTo>
                  <a:lnTo>
                    <a:pt x="1005" y="727"/>
                  </a:lnTo>
                  <a:lnTo>
                    <a:pt x="1006" y="727"/>
                  </a:lnTo>
                  <a:lnTo>
                    <a:pt x="1006" y="727"/>
                  </a:lnTo>
                  <a:lnTo>
                    <a:pt x="1008" y="727"/>
                  </a:lnTo>
                  <a:lnTo>
                    <a:pt x="1008" y="727"/>
                  </a:lnTo>
                  <a:lnTo>
                    <a:pt x="1008" y="727"/>
                  </a:lnTo>
                  <a:lnTo>
                    <a:pt x="1010" y="727"/>
                  </a:lnTo>
                  <a:lnTo>
                    <a:pt x="1010" y="727"/>
                  </a:lnTo>
                  <a:lnTo>
                    <a:pt x="1010" y="727"/>
                  </a:lnTo>
                  <a:lnTo>
                    <a:pt x="1013" y="727"/>
                  </a:lnTo>
                  <a:lnTo>
                    <a:pt x="1013" y="727"/>
                  </a:lnTo>
                  <a:lnTo>
                    <a:pt x="1013" y="727"/>
                  </a:lnTo>
                  <a:lnTo>
                    <a:pt x="1014" y="727"/>
                  </a:lnTo>
                  <a:lnTo>
                    <a:pt x="1014" y="727"/>
                  </a:lnTo>
                  <a:lnTo>
                    <a:pt x="1015" y="727"/>
                  </a:lnTo>
                  <a:lnTo>
                    <a:pt x="1015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7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19" y="727"/>
                  </a:lnTo>
                  <a:lnTo>
                    <a:pt x="1020" y="727"/>
                  </a:lnTo>
                  <a:lnTo>
                    <a:pt x="1020" y="727"/>
                  </a:lnTo>
                  <a:lnTo>
                    <a:pt x="1021" y="727"/>
                  </a:lnTo>
                  <a:lnTo>
                    <a:pt x="1021" y="727"/>
                  </a:lnTo>
                  <a:lnTo>
                    <a:pt x="1023" y="727"/>
                  </a:lnTo>
                  <a:lnTo>
                    <a:pt x="1023" y="727"/>
                  </a:lnTo>
                  <a:lnTo>
                    <a:pt x="1023" y="727"/>
                  </a:lnTo>
                  <a:lnTo>
                    <a:pt x="1024" y="727"/>
                  </a:lnTo>
                  <a:lnTo>
                    <a:pt x="1024" y="727"/>
                  </a:lnTo>
                  <a:lnTo>
                    <a:pt x="1026" y="727"/>
                  </a:lnTo>
                  <a:lnTo>
                    <a:pt x="1026" y="727"/>
                  </a:lnTo>
                  <a:lnTo>
                    <a:pt x="1026" y="727"/>
                  </a:lnTo>
                  <a:lnTo>
                    <a:pt x="1027" y="727"/>
                  </a:lnTo>
                  <a:lnTo>
                    <a:pt x="1027" y="727"/>
                  </a:lnTo>
                  <a:lnTo>
                    <a:pt x="1028" y="727"/>
                  </a:lnTo>
                  <a:lnTo>
                    <a:pt x="1028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0" y="727"/>
                  </a:lnTo>
                  <a:lnTo>
                    <a:pt x="1031" y="727"/>
                  </a:lnTo>
                  <a:lnTo>
                    <a:pt x="1031" y="727"/>
                  </a:lnTo>
                  <a:lnTo>
                    <a:pt x="1033" y="727"/>
                  </a:lnTo>
                  <a:lnTo>
                    <a:pt x="1033" y="727"/>
                  </a:lnTo>
                  <a:lnTo>
                    <a:pt x="1033" y="727"/>
                  </a:lnTo>
                  <a:lnTo>
                    <a:pt x="1034" y="727"/>
                  </a:lnTo>
                  <a:lnTo>
                    <a:pt x="1034" y="727"/>
                  </a:lnTo>
                  <a:lnTo>
                    <a:pt x="1035" y="727"/>
                  </a:lnTo>
                  <a:lnTo>
                    <a:pt x="1035" y="727"/>
                  </a:lnTo>
                  <a:lnTo>
                    <a:pt x="1036" y="724"/>
                  </a:lnTo>
                  <a:lnTo>
                    <a:pt x="1036" y="727"/>
                  </a:lnTo>
                  <a:lnTo>
                    <a:pt x="1037" y="726"/>
                  </a:lnTo>
                  <a:lnTo>
                    <a:pt x="1037" y="727"/>
                  </a:lnTo>
                  <a:lnTo>
                    <a:pt x="1038" y="727"/>
                  </a:lnTo>
                  <a:lnTo>
                    <a:pt x="1038" y="727"/>
                  </a:lnTo>
                  <a:lnTo>
                    <a:pt x="1039" y="727"/>
                  </a:lnTo>
                  <a:lnTo>
                    <a:pt x="1039" y="727"/>
                  </a:lnTo>
                  <a:lnTo>
                    <a:pt x="1041" y="727"/>
                  </a:lnTo>
                  <a:lnTo>
                    <a:pt x="1041" y="727"/>
                  </a:lnTo>
                  <a:lnTo>
                    <a:pt x="1041" y="727"/>
                  </a:lnTo>
                  <a:lnTo>
                    <a:pt x="1042" y="727"/>
                  </a:lnTo>
                  <a:lnTo>
                    <a:pt x="1042" y="727"/>
                  </a:lnTo>
                  <a:lnTo>
                    <a:pt x="1043" y="724"/>
                  </a:lnTo>
                  <a:lnTo>
                    <a:pt x="1043" y="727"/>
                  </a:lnTo>
                  <a:lnTo>
                    <a:pt x="1044" y="727"/>
                  </a:lnTo>
                  <a:lnTo>
                    <a:pt x="1044" y="727"/>
                  </a:lnTo>
                  <a:lnTo>
                    <a:pt x="1045" y="727"/>
                  </a:lnTo>
                  <a:lnTo>
                    <a:pt x="1045" y="720"/>
                  </a:lnTo>
                  <a:lnTo>
                    <a:pt x="1046" y="727"/>
                  </a:lnTo>
                  <a:lnTo>
                    <a:pt x="1046" y="711"/>
                  </a:lnTo>
                  <a:lnTo>
                    <a:pt x="1047" y="727"/>
                  </a:lnTo>
                  <a:lnTo>
                    <a:pt x="1047" y="727"/>
                  </a:lnTo>
                  <a:lnTo>
                    <a:pt x="1048" y="726"/>
                  </a:lnTo>
                  <a:lnTo>
                    <a:pt x="1048" y="727"/>
                  </a:lnTo>
                  <a:lnTo>
                    <a:pt x="1049" y="727"/>
                  </a:lnTo>
                  <a:lnTo>
                    <a:pt x="1049" y="727"/>
                  </a:lnTo>
                  <a:lnTo>
                    <a:pt x="1050" y="727"/>
                  </a:lnTo>
                  <a:lnTo>
                    <a:pt x="1050" y="727"/>
                  </a:lnTo>
                  <a:lnTo>
                    <a:pt x="1051" y="727"/>
                  </a:lnTo>
                  <a:lnTo>
                    <a:pt x="1051" y="727"/>
                  </a:lnTo>
                  <a:lnTo>
                    <a:pt x="1053" y="727"/>
                  </a:lnTo>
                  <a:lnTo>
                    <a:pt x="1053" y="727"/>
                  </a:lnTo>
                  <a:lnTo>
                    <a:pt x="1053" y="727"/>
                  </a:lnTo>
                  <a:lnTo>
                    <a:pt x="1054" y="717"/>
                  </a:lnTo>
                  <a:lnTo>
                    <a:pt x="1054" y="727"/>
                  </a:lnTo>
                  <a:lnTo>
                    <a:pt x="1055" y="704"/>
                  </a:lnTo>
                  <a:lnTo>
                    <a:pt x="1055" y="727"/>
                  </a:lnTo>
                  <a:lnTo>
                    <a:pt x="1056" y="701"/>
                  </a:lnTo>
                  <a:lnTo>
                    <a:pt x="1056" y="727"/>
                  </a:lnTo>
                  <a:lnTo>
                    <a:pt x="1063" y="727"/>
                  </a:lnTo>
                  <a:lnTo>
                    <a:pt x="1063" y="727"/>
                  </a:lnTo>
                  <a:lnTo>
                    <a:pt x="1063" y="727"/>
                  </a:lnTo>
                  <a:lnTo>
                    <a:pt x="1065" y="727"/>
                  </a:lnTo>
                  <a:lnTo>
                    <a:pt x="1065" y="727"/>
                  </a:lnTo>
                  <a:lnTo>
                    <a:pt x="1065" y="727"/>
                  </a:lnTo>
                  <a:lnTo>
                    <a:pt x="1066" y="727"/>
                  </a:lnTo>
                  <a:lnTo>
                    <a:pt x="1066" y="727"/>
                  </a:lnTo>
                  <a:lnTo>
                    <a:pt x="1067" y="593"/>
                  </a:lnTo>
                  <a:lnTo>
                    <a:pt x="1067" y="727"/>
                  </a:lnTo>
                  <a:lnTo>
                    <a:pt x="1068" y="472"/>
                  </a:lnTo>
                  <a:lnTo>
                    <a:pt x="1068" y="727"/>
                  </a:lnTo>
                  <a:lnTo>
                    <a:pt x="1069" y="636"/>
                  </a:lnTo>
                  <a:lnTo>
                    <a:pt x="1069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3" y="727"/>
                  </a:lnTo>
                  <a:lnTo>
                    <a:pt x="1074" y="727"/>
                  </a:lnTo>
                  <a:lnTo>
                    <a:pt x="1074" y="727"/>
                  </a:lnTo>
                  <a:lnTo>
                    <a:pt x="1075" y="727"/>
                  </a:lnTo>
                  <a:lnTo>
                    <a:pt x="1075" y="727"/>
                  </a:lnTo>
                  <a:lnTo>
                    <a:pt x="1076" y="727"/>
                  </a:lnTo>
                  <a:lnTo>
                    <a:pt x="1076" y="727"/>
                  </a:lnTo>
                  <a:lnTo>
                    <a:pt x="1077" y="727"/>
                  </a:lnTo>
                  <a:lnTo>
                    <a:pt x="1077" y="727"/>
                  </a:lnTo>
                  <a:lnTo>
                    <a:pt x="1078" y="726"/>
                  </a:lnTo>
                  <a:lnTo>
                    <a:pt x="1078" y="727"/>
                  </a:lnTo>
                  <a:lnTo>
                    <a:pt x="1079" y="727"/>
                  </a:lnTo>
                  <a:lnTo>
                    <a:pt x="1079" y="727"/>
                  </a:lnTo>
                  <a:lnTo>
                    <a:pt x="1080" y="727"/>
                  </a:lnTo>
                  <a:lnTo>
                    <a:pt x="1080" y="727"/>
                  </a:lnTo>
                  <a:lnTo>
                    <a:pt x="1081" y="727"/>
                  </a:lnTo>
                  <a:lnTo>
                    <a:pt x="1081" y="727"/>
                  </a:lnTo>
                  <a:lnTo>
                    <a:pt x="1082" y="727"/>
                  </a:lnTo>
                  <a:lnTo>
                    <a:pt x="1082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4" y="727"/>
                  </a:lnTo>
                  <a:lnTo>
                    <a:pt x="1085" y="727"/>
                  </a:lnTo>
                  <a:lnTo>
                    <a:pt x="1085" y="727"/>
                  </a:lnTo>
                  <a:lnTo>
                    <a:pt x="1086" y="727"/>
                  </a:lnTo>
                  <a:lnTo>
                    <a:pt x="1086" y="727"/>
                  </a:lnTo>
                  <a:lnTo>
                    <a:pt x="1087" y="727"/>
                  </a:lnTo>
                  <a:lnTo>
                    <a:pt x="1087" y="727"/>
                  </a:lnTo>
                  <a:lnTo>
                    <a:pt x="1088" y="727"/>
                  </a:lnTo>
                  <a:lnTo>
                    <a:pt x="1088" y="727"/>
                  </a:lnTo>
                  <a:lnTo>
                    <a:pt x="1089" y="727"/>
                  </a:lnTo>
                  <a:lnTo>
                    <a:pt x="1089" y="727"/>
                  </a:lnTo>
                  <a:lnTo>
                    <a:pt x="1090" y="727"/>
                  </a:lnTo>
                  <a:lnTo>
                    <a:pt x="1090" y="727"/>
                  </a:lnTo>
                  <a:lnTo>
                    <a:pt x="1091" y="727"/>
                  </a:lnTo>
                  <a:lnTo>
                    <a:pt x="1091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3" y="727"/>
                  </a:lnTo>
                  <a:lnTo>
                    <a:pt x="1094" y="727"/>
                  </a:lnTo>
                  <a:lnTo>
                    <a:pt x="1094" y="727"/>
                  </a:lnTo>
                  <a:lnTo>
                    <a:pt x="1095" y="727"/>
                  </a:lnTo>
                  <a:lnTo>
                    <a:pt x="1095" y="727"/>
                  </a:lnTo>
                  <a:lnTo>
                    <a:pt x="1096" y="727"/>
                  </a:lnTo>
                  <a:lnTo>
                    <a:pt x="1096" y="727"/>
                  </a:lnTo>
                  <a:lnTo>
                    <a:pt x="1097" y="720"/>
                  </a:lnTo>
                  <a:lnTo>
                    <a:pt x="1097" y="727"/>
                  </a:lnTo>
                  <a:lnTo>
                    <a:pt x="1098" y="699"/>
                  </a:lnTo>
                  <a:lnTo>
                    <a:pt x="1098" y="727"/>
                  </a:lnTo>
                  <a:lnTo>
                    <a:pt x="1099" y="717"/>
                  </a:lnTo>
                  <a:lnTo>
                    <a:pt x="1099" y="727"/>
                  </a:lnTo>
                  <a:lnTo>
                    <a:pt x="1103" y="727"/>
                  </a:lnTo>
                  <a:lnTo>
                    <a:pt x="1103" y="727"/>
                  </a:lnTo>
                  <a:lnTo>
                    <a:pt x="1103" y="727"/>
                  </a:lnTo>
                  <a:lnTo>
                    <a:pt x="1104" y="727"/>
                  </a:lnTo>
                  <a:lnTo>
                    <a:pt x="1104" y="727"/>
                  </a:lnTo>
                  <a:lnTo>
                    <a:pt x="1105" y="727"/>
                  </a:lnTo>
                  <a:lnTo>
                    <a:pt x="1105" y="727"/>
                  </a:lnTo>
                  <a:lnTo>
                    <a:pt x="1106" y="727"/>
                  </a:lnTo>
                  <a:lnTo>
                    <a:pt x="1106" y="727"/>
                  </a:lnTo>
                  <a:lnTo>
                    <a:pt x="1107" y="727"/>
                  </a:lnTo>
                  <a:lnTo>
                    <a:pt x="1107" y="727"/>
                  </a:lnTo>
                  <a:lnTo>
                    <a:pt x="1108" y="727"/>
                  </a:lnTo>
                  <a:lnTo>
                    <a:pt x="1108" y="727"/>
                  </a:lnTo>
                  <a:lnTo>
                    <a:pt x="1109" y="727"/>
                  </a:lnTo>
                  <a:lnTo>
                    <a:pt x="1109" y="727"/>
                  </a:lnTo>
                  <a:lnTo>
                    <a:pt x="1110" y="727"/>
                  </a:lnTo>
                  <a:lnTo>
                    <a:pt x="1110" y="385"/>
                  </a:lnTo>
                  <a:lnTo>
                    <a:pt x="1111" y="593"/>
                  </a:lnTo>
                  <a:lnTo>
                    <a:pt x="1111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3" y="727"/>
                  </a:lnTo>
                  <a:lnTo>
                    <a:pt x="1114" y="727"/>
                  </a:lnTo>
                  <a:lnTo>
                    <a:pt x="1114" y="727"/>
                  </a:lnTo>
                  <a:lnTo>
                    <a:pt x="1115" y="727"/>
                  </a:lnTo>
                  <a:lnTo>
                    <a:pt x="1115" y="727"/>
                  </a:lnTo>
                  <a:lnTo>
                    <a:pt x="1116" y="727"/>
                  </a:lnTo>
                  <a:lnTo>
                    <a:pt x="1116" y="727"/>
                  </a:lnTo>
                  <a:lnTo>
                    <a:pt x="1117" y="727"/>
                  </a:lnTo>
                  <a:lnTo>
                    <a:pt x="1117" y="727"/>
                  </a:lnTo>
                  <a:lnTo>
                    <a:pt x="1118" y="727"/>
                  </a:lnTo>
                  <a:lnTo>
                    <a:pt x="1118" y="727"/>
                  </a:lnTo>
                  <a:lnTo>
                    <a:pt x="1119" y="727"/>
                  </a:lnTo>
                  <a:lnTo>
                    <a:pt x="1119" y="727"/>
                  </a:lnTo>
                  <a:lnTo>
                    <a:pt x="1120" y="727"/>
                  </a:lnTo>
                  <a:lnTo>
                    <a:pt x="1120" y="727"/>
                  </a:lnTo>
                  <a:lnTo>
                    <a:pt x="1121" y="727"/>
                  </a:lnTo>
                  <a:lnTo>
                    <a:pt x="1121" y="727"/>
                  </a:lnTo>
                  <a:lnTo>
                    <a:pt x="1123" y="727"/>
                  </a:lnTo>
                  <a:lnTo>
                    <a:pt x="1123" y="727"/>
                  </a:lnTo>
                  <a:lnTo>
                    <a:pt x="1123" y="727"/>
                  </a:lnTo>
                  <a:lnTo>
                    <a:pt x="1124" y="727"/>
                  </a:lnTo>
                  <a:lnTo>
                    <a:pt x="1124" y="727"/>
                  </a:lnTo>
                  <a:lnTo>
                    <a:pt x="1125" y="727"/>
                  </a:lnTo>
                  <a:lnTo>
                    <a:pt x="1125" y="727"/>
                  </a:lnTo>
                  <a:lnTo>
                    <a:pt x="1126" y="727"/>
                  </a:lnTo>
                  <a:lnTo>
                    <a:pt x="1126" y="727"/>
                  </a:lnTo>
                  <a:lnTo>
                    <a:pt x="1127" y="727"/>
                  </a:lnTo>
                  <a:lnTo>
                    <a:pt x="1127" y="727"/>
                  </a:lnTo>
                  <a:lnTo>
                    <a:pt x="1128" y="727"/>
                  </a:lnTo>
                  <a:lnTo>
                    <a:pt x="1128" y="727"/>
                  </a:lnTo>
                  <a:lnTo>
                    <a:pt x="1130" y="727"/>
                  </a:lnTo>
                  <a:lnTo>
                    <a:pt x="1130" y="727"/>
                  </a:lnTo>
                  <a:lnTo>
                    <a:pt x="1130" y="727"/>
                  </a:lnTo>
                  <a:lnTo>
                    <a:pt x="1131" y="727"/>
                  </a:lnTo>
                  <a:lnTo>
                    <a:pt x="1131" y="727"/>
                  </a:lnTo>
                  <a:lnTo>
                    <a:pt x="1132" y="727"/>
                  </a:lnTo>
                  <a:lnTo>
                    <a:pt x="1132" y="727"/>
                  </a:lnTo>
                  <a:lnTo>
                    <a:pt x="1133" y="727"/>
                  </a:lnTo>
                  <a:lnTo>
                    <a:pt x="1133" y="727"/>
                  </a:lnTo>
                  <a:lnTo>
                    <a:pt x="1134" y="727"/>
                  </a:lnTo>
                  <a:lnTo>
                    <a:pt x="1134" y="727"/>
                  </a:lnTo>
                  <a:lnTo>
                    <a:pt x="1136" y="727"/>
                  </a:lnTo>
                  <a:lnTo>
                    <a:pt x="1136" y="724"/>
                  </a:lnTo>
                  <a:lnTo>
                    <a:pt x="1136" y="727"/>
                  </a:lnTo>
                  <a:lnTo>
                    <a:pt x="1137" y="714"/>
                  </a:lnTo>
                  <a:lnTo>
                    <a:pt x="1137" y="727"/>
                  </a:lnTo>
                  <a:lnTo>
                    <a:pt x="1138" y="723"/>
                  </a:lnTo>
                  <a:lnTo>
                    <a:pt x="1138" y="727"/>
                  </a:lnTo>
                  <a:lnTo>
                    <a:pt x="1139" y="727"/>
                  </a:lnTo>
                  <a:lnTo>
                    <a:pt x="1139" y="727"/>
                  </a:lnTo>
                  <a:lnTo>
                    <a:pt x="1140" y="727"/>
                  </a:lnTo>
                  <a:lnTo>
                    <a:pt x="1140" y="727"/>
                  </a:lnTo>
                  <a:lnTo>
                    <a:pt x="1142" y="727"/>
                  </a:lnTo>
                  <a:lnTo>
                    <a:pt x="1142" y="727"/>
                  </a:lnTo>
                  <a:lnTo>
                    <a:pt x="1142" y="727"/>
                  </a:lnTo>
                  <a:lnTo>
                    <a:pt x="1143" y="727"/>
                  </a:lnTo>
                  <a:lnTo>
                    <a:pt x="1143" y="727"/>
                  </a:lnTo>
                  <a:lnTo>
                    <a:pt x="1144" y="727"/>
                  </a:lnTo>
                  <a:lnTo>
                    <a:pt x="1144" y="727"/>
                  </a:lnTo>
                  <a:lnTo>
                    <a:pt x="1145" y="727"/>
                  </a:lnTo>
                  <a:lnTo>
                    <a:pt x="1145" y="727"/>
                  </a:lnTo>
                  <a:lnTo>
                    <a:pt x="1147" y="727"/>
                  </a:lnTo>
                  <a:lnTo>
                    <a:pt x="1147" y="727"/>
                  </a:lnTo>
                  <a:lnTo>
                    <a:pt x="1147" y="727"/>
                  </a:lnTo>
                  <a:lnTo>
                    <a:pt x="1148" y="727"/>
                  </a:lnTo>
                  <a:lnTo>
                    <a:pt x="1148" y="727"/>
                  </a:lnTo>
                  <a:lnTo>
                    <a:pt x="1149" y="727"/>
                  </a:lnTo>
                  <a:lnTo>
                    <a:pt x="1149" y="727"/>
                  </a:lnTo>
                  <a:lnTo>
                    <a:pt x="1150" y="727"/>
                  </a:lnTo>
                  <a:lnTo>
                    <a:pt x="1150" y="727"/>
                  </a:lnTo>
                  <a:lnTo>
                    <a:pt x="1151" y="727"/>
                  </a:lnTo>
                  <a:lnTo>
                    <a:pt x="1151" y="727"/>
                  </a:lnTo>
                  <a:lnTo>
                    <a:pt x="1153" y="727"/>
                  </a:lnTo>
                  <a:lnTo>
                    <a:pt x="1153" y="727"/>
                  </a:lnTo>
                  <a:lnTo>
                    <a:pt x="1153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5" y="727"/>
                  </a:lnTo>
                  <a:lnTo>
                    <a:pt x="1156" y="727"/>
                  </a:lnTo>
                  <a:lnTo>
                    <a:pt x="1156" y="727"/>
                  </a:lnTo>
                  <a:lnTo>
                    <a:pt x="1157" y="727"/>
                  </a:lnTo>
                  <a:lnTo>
                    <a:pt x="1157" y="727"/>
                  </a:lnTo>
                  <a:lnTo>
                    <a:pt x="1158" y="727"/>
                  </a:lnTo>
                  <a:lnTo>
                    <a:pt x="1158" y="727"/>
                  </a:lnTo>
                  <a:lnTo>
                    <a:pt x="1159" y="727"/>
                  </a:lnTo>
                  <a:lnTo>
                    <a:pt x="1159" y="727"/>
                  </a:lnTo>
                  <a:lnTo>
                    <a:pt x="1160" y="727"/>
                  </a:lnTo>
                  <a:lnTo>
                    <a:pt x="1160" y="727"/>
                  </a:lnTo>
                  <a:lnTo>
                    <a:pt x="1162" y="727"/>
                  </a:lnTo>
                  <a:lnTo>
                    <a:pt x="1162" y="727"/>
                  </a:lnTo>
                  <a:lnTo>
                    <a:pt x="1162" y="727"/>
                  </a:lnTo>
                  <a:lnTo>
                    <a:pt x="1163" y="727"/>
                  </a:lnTo>
                  <a:lnTo>
                    <a:pt x="1163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7" y="727"/>
                  </a:lnTo>
                  <a:lnTo>
                    <a:pt x="1168" y="727"/>
                  </a:lnTo>
                  <a:lnTo>
                    <a:pt x="1168" y="727"/>
                  </a:lnTo>
                  <a:lnTo>
                    <a:pt x="1169" y="727"/>
                  </a:lnTo>
                  <a:lnTo>
                    <a:pt x="1169" y="727"/>
                  </a:lnTo>
                  <a:lnTo>
                    <a:pt x="1170" y="727"/>
                  </a:lnTo>
                  <a:lnTo>
                    <a:pt x="1170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2" y="727"/>
                  </a:lnTo>
                  <a:lnTo>
                    <a:pt x="1173" y="727"/>
                  </a:lnTo>
                  <a:lnTo>
                    <a:pt x="1173" y="727"/>
                  </a:lnTo>
                  <a:lnTo>
                    <a:pt x="1174" y="727"/>
                  </a:lnTo>
                  <a:lnTo>
                    <a:pt x="1174" y="727"/>
                  </a:lnTo>
                  <a:lnTo>
                    <a:pt x="1176" y="727"/>
                  </a:lnTo>
                  <a:lnTo>
                    <a:pt x="1176" y="727"/>
                  </a:lnTo>
                  <a:lnTo>
                    <a:pt x="1176" y="727"/>
                  </a:lnTo>
                  <a:lnTo>
                    <a:pt x="1177" y="727"/>
                  </a:lnTo>
                  <a:lnTo>
                    <a:pt x="1177" y="727"/>
                  </a:lnTo>
                  <a:lnTo>
                    <a:pt x="1179" y="727"/>
                  </a:lnTo>
                  <a:lnTo>
                    <a:pt x="1179" y="727"/>
                  </a:lnTo>
                  <a:lnTo>
                    <a:pt x="1179" y="724"/>
                  </a:lnTo>
                  <a:lnTo>
                    <a:pt x="1180" y="727"/>
                  </a:lnTo>
                  <a:lnTo>
                    <a:pt x="1180" y="727"/>
                  </a:lnTo>
                  <a:lnTo>
                    <a:pt x="1182" y="727"/>
                  </a:lnTo>
                  <a:lnTo>
                    <a:pt x="1182" y="727"/>
                  </a:lnTo>
                  <a:lnTo>
                    <a:pt x="1182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6" y="727"/>
                  </a:lnTo>
                  <a:lnTo>
                    <a:pt x="1187" y="72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TextBox 410"/>
            <p:cNvSpPr txBox="1"/>
            <p:nvPr/>
          </p:nvSpPr>
          <p:spPr>
            <a:xfrm>
              <a:off x="1109510" y="5636035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1644510" y="5628704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2586166" y="5460496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17" name="TextBox 416"/>
            <p:cNvSpPr txBox="1"/>
            <p:nvPr/>
          </p:nvSpPr>
          <p:spPr>
            <a:xfrm>
              <a:off x="3096635" y="442716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18" name="TextBox 417"/>
            <p:cNvSpPr txBox="1"/>
            <p:nvPr/>
          </p:nvSpPr>
          <p:spPr>
            <a:xfrm>
              <a:off x="3662525" y="4432756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21" name="TextBox 420"/>
            <p:cNvSpPr txBox="1"/>
            <p:nvPr/>
          </p:nvSpPr>
          <p:spPr>
            <a:xfrm>
              <a:off x="4811893" y="4142086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22" name="TextBox 421"/>
            <p:cNvSpPr txBox="1"/>
            <p:nvPr/>
          </p:nvSpPr>
          <p:spPr>
            <a:xfrm>
              <a:off x="5465206" y="422108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24" name="TextBox 423"/>
            <p:cNvSpPr txBox="1"/>
            <p:nvPr/>
          </p:nvSpPr>
          <p:spPr>
            <a:xfrm>
              <a:off x="6429376" y="394672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5" name="TextBox 454"/>
            <p:cNvSpPr txBox="1"/>
            <p:nvPr/>
          </p:nvSpPr>
          <p:spPr>
            <a:xfrm>
              <a:off x="5995825" y="5242224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8" name="TextBox 457"/>
            <p:cNvSpPr txBox="1"/>
            <p:nvPr/>
          </p:nvSpPr>
          <p:spPr>
            <a:xfrm>
              <a:off x="7011989" y="4118951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7582694" y="5405815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b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2" name="TextBox 461"/>
            <p:cNvSpPr txBox="1"/>
            <p:nvPr/>
          </p:nvSpPr>
          <p:spPr>
            <a:xfrm>
              <a:off x="835820" y="536886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5" name="TextBox 464"/>
            <p:cNvSpPr txBox="1"/>
            <p:nvPr/>
          </p:nvSpPr>
          <p:spPr>
            <a:xfrm>
              <a:off x="1417744" y="530660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8" name="TextBox 467"/>
            <p:cNvSpPr txBox="1"/>
            <p:nvPr/>
          </p:nvSpPr>
          <p:spPr>
            <a:xfrm>
              <a:off x="1876426" y="4157252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9" name="TextBox 468"/>
            <p:cNvSpPr txBox="1"/>
            <p:nvPr/>
          </p:nvSpPr>
          <p:spPr>
            <a:xfrm>
              <a:off x="2366168" y="353853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0" name="TextBox 469"/>
            <p:cNvSpPr txBox="1"/>
            <p:nvPr/>
          </p:nvSpPr>
          <p:spPr>
            <a:xfrm>
              <a:off x="2905126" y="5085184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1" name="TextBox 470"/>
            <p:cNvSpPr txBox="1"/>
            <p:nvPr/>
          </p:nvSpPr>
          <p:spPr>
            <a:xfrm>
              <a:off x="3454763" y="325506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2" name="TextBox 471"/>
            <p:cNvSpPr txBox="1"/>
            <p:nvPr/>
          </p:nvSpPr>
          <p:spPr>
            <a:xfrm>
              <a:off x="4155501" y="2070498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3" name="TextBox 472"/>
            <p:cNvSpPr txBox="1"/>
            <p:nvPr/>
          </p:nvSpPr>
          <p:spPr>
            <a:xfrm>
              <a:off x="4732699" y="144522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4" name="TextBox 473"/>
            <p:cNvSpPr txBox="1"/>
            <p:nvPr/>
          </p:nvSpPr>
          <p:spPr>
            <a:xfrm>
              <a:off x="5156821" y="4262654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5" name="TextBox 474"/>
            <p:cNvSpPr txBox="1"/>
            <p:nvPr/>
          </p:nvSpPr>
          <p:spPr>
            <a:xfrm>
              <a:off x="5826723" y="439808"/>
              <a:ext cx="5826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latin typeface="+mj-lt"/>
                </a:rPr>
                <a:t>y</a:t>
              </a:r>
              <a:r>
                <a:rPr lang="en-GB" sz="1400" b="1" baseline="-25000" dirty="0" smtClean="0">
                  <a:latin typeface="+mj-lt"/>
                </a:rPr>
                <a:t>12</a:t>
              </a:r>
              <a:r>
                <a:rPr lang="en-GB" sz="1400" b="1" baseline="30000" dirty="0" smtClean="0">
                  <a:latin typeface="+mj-lt"/>
                </a:rPr>
                <a:t>+</a:t>
              </a:r>
              <a:endParaRPr lang="en-GB" sz="1400" b="1" baseline="30000" dirty="0">
                <a:latin typeface="+mj-lt"/>
              </a:endParaRPr>
            </a:p>
          </p:txBody>
        </p:sp>
        <p:sp>
          <p:nvSpPr>
            <p:cNvPr id="476" name="TextBox 475"/>
            <p:cNvSpPr txBox="1"/>
            <p:nvPr/>
          </p:nvSpPr>
          <p:spPr>
            <a:xfrm>
              <a:off x="6232706" y="4358071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7" name="TextBox 476"/>
            <p:cNvSpPr txBox="1"/>
            <p:nvPr/>
          </p:nvSpPr>
          <p:spPr>
            <a:xfrm>
              <a:off x="6779599" y="3688047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0" name="TextBox 479"/>
            <p:cNvSpPr txBox="1"/>
            <p:nvPr/>
          </p:nvSpPr>
          <p:spPr>
            <a:xfrm>
              <a:off x="7253649" y="3456470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1" name="TextBox 480"/>
            <p:cNvSpPr txBox="1"/>
            <p:nvPr/>
          </p:nvSpPr>
          <p:spPr>
            <a:xfrm>
              <a:off x="3547307" y="3856692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2" name="TextBox 481"/>
            <p:cNvSpPr txBox="1"/>
            <p:nvPr/>
          </p:nvSpPr>
          <p:spPr>
            <a:xfrm>
              <a:off x="3760591" y="3508667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3" name="TextBox 482"/>
            <p:cNvSpPr txBox="1"/>
            <p:nvPr/>
          </p:nvSpPr>
          <p:spPr>
            <a:xfrm>
              <a:off x="3870707" y="2905199"/>
              <a:ext cx="58261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y</a:t>
              </a:r>
              <a:r>
                <a:rPr lang="en-GB" sz="1300" b="1" baseline="-25000" dirty="0" smtClean="0">
                  <a:latin typeface="+mj-lt"/>
                </a:rPr>
                <a:t>18</a:t>
              </a:r>
              <a:r>
                <a:rPr lang="en-GB" sz="1300" b="1" baseline="30000" dirty="0" smtClean="0">
                  <a:latin typeface="+mj-lt"/>
                </a:rPr>
                <a:t>2+</a:t>
              </a:r>
              <a:endParaRPr lang="en-GB" sz="1300" b="1" baseline="30000" dirty="0">
                <a:latin typeface="+mj-lt"/>
              </a:endParaRPr>
            </a:p>
          </p:txBody>
        </p:sp>
        <p:cxnSp>
          <p:nvCxnSpPr>
            <p:cNvPr id="118" name="Straight Arrow Connector 117"/>
            <p:cNvCxnSpPr/>
            <p:nvPr/>
          </p:nvCxnSpPr>
          <p:spPr>
            <a:xfrm>
              <a:off x="987382" y="5612411"/>
              <a:ext cx="186314" cy="53487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/>
            <p:cNvCxnSpPr/>
            <p:nvPr/>
          </p:nvCxnSpPr>
          <p:spPr>
            <a:xfrm>
              <a:off x="1267523" y="5886411"/>
              <a:ext cx="0" cy="40164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/>
            <p:nvPr/>
          </p:nvCxnSpPr>
          <p:spPr>
            <a:xfrm>
              <a:off x="1557339" y="5550001"/>
              <a:ext cx="82555" cy="72484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>
              <a:off x="1804091" y="5870427"/>
              <a:ext cx="0" cy="40164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>
              <a:off x="2756994" y="5675334"/>
              <a:ext cx="0" cy="40164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>
            <a:xfrm>
              <a:off x="3679248" y="4118951"/>
              <a:ext cx="40508" cy="143105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/>
            <p:cNvCxnSpPr/>
            <p:nvPr/>
          </p:nvCxnSpPr>
          <p:spPr>
            <a:xfrm>
              <a:off x="3813191" y="4626649"/>
              <a:ext cx="40508" cy="143105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Arrow Connector 130"/>
            <p:cNvCxnSpPr/>
            <p:nvPr/>
          </p:nvCxnSpPr>
          <p:spPr>
            <a:xfrm flipH="1">
              <a:off x="3955102" y="3734999"/>
              <a:ext cx="48398" cy="216763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Arrow Connector 132"/>
            <p:cNvCxnSpPr/>
            <p:nvPr/>
          </p:nvCxnSpPr>
          <p:spPr>
            <a:xfrm flipH="1">
              <a:off x="4134832" y="3140968"/>
              <a:ext cx="54364" cy="192447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/>
            <p:cNvCxnSpPr/>
            <p:nvPr/>
          </p:nvCxnSpPr>
          <p:spPr>
            <a:xfrm>
              <a:off x="6592889" y="4221088"/>
              <a:ext cx="100611" cy="29087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/>
            <p:nvPr/>
          </p:nvCxnSpPr>
          <p:spPr>
            <a:xfrm flipH="1">
              <a:off x="6770987" y="3987472"/>
              <a:ext cx="117177" cy="58894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/>
            <p:cNvCxnSpPr/>
            <p:nvPr/>
          </p:nvCxnSpPr>
          <p:spPr>
            <a:xfrm flipH="1">
              <a:off x="7585225" y="5655706"/>
              <a:ext cx="117177" cy="58894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678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Rectangle 533"/>
          <p:cNvSpPr/>
          <p:nvPr/>
        </p:nvSpPr>
        <p:spPr>
          <a:xfrm>
            <a:off x="1077" y="0"/>
            <a:ext cx="55547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Q S I K c(C</a:t>
            </a:r>
            <a:r>
              <a:rPr lang="en-GB" sz="14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GB" sz="14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GB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ON) A D F L H Y m(O) E N P T W G R</a:t>
            </a:r>
            <a:endParaRPr lang="en-GB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4" name="Rectangle 343"/>
          <p:cNvSpPr/>
          <p:nvPr/>
        </p:nvSpPr>
        <p:spPr>
          <a:xfrm>
            <a:off x="6858751" y="-20710"/>
            <a:ext cx="3906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sng" dirty="0" smtClean="0"/>
              <a:t>Supplementary Fig 9</a:t>
            </a:r>
            <a:endParaRPr lang="en-GB" b="1" u="sng" dirty="0"/>
          </a:p>
          <a:p>
            <a:endParaRPr lang="en-GB" dirty="0"/>
          </a:p>
        </p:txBody>
      </p:sp>
      <p:pic>
        <p:nvPicPr>
          <p:cNvPr id="364" name="Picture 2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3" y="66098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5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3" y="6609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6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69" y="6609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7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09" y="67505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968" y="6651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9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441" y="6651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0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81" y="66512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1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549" y="67505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2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671" y="67505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3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715" y="67505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4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387" y="6609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5" name="Picture 2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2" y="66097"/>
            <a:ext cx="87790" cy="17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6" name="Picture 2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36" y="66098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7" name="Picture 2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5" y="66286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" name="Picture 2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76" y="66098"/>
            <a:ext cx="112176" cy="87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94" y="153888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0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257" y="155107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1" name="Picture 24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253" y="155107"/>
            <a:ext cx="87790" cy="8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395536" y="519728"/>
            <a:ext cx="8416439" cy="6221640"/>
            <a:chOff x="273537" y="562203"/>
            <a:chExt cx="8416439" cy="6090554"/>
          </a:xfrm>
        </p:grpSpPr>
        <p:sp>
          <p:nvSpPr>
            <p:cNvPr id="1250" name="Line 18"/>
            <p:cNvSpPr>
              <a:spLocks noChangeShapeType="1"/>
            </p:cNvSpPr>
            <p:nvPr/>
          </p:nvSpPr>
          <p:spPr bwMode="auto">
            <a:xfrm>
              <a:off x="958850" y="6208713"/>
              <a:ext cx="69675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1" name="Line 19"/>
            <p:cNvSpPr>
              <a:spLocks noChangeShapeType="1"/>
            </p:cNvSpPr>
            <p:nvPr/>
          </p:nvSpPr>
          <p:spPr bwMode="auto">
            <a:xfrm>
              <a:off x="102870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2" name="Line 20"/>
            <p:cNvSpPr>
              <a:spLocks noChangeShapeType="1"/>
            </p:cNvSpPr>
            <p:nvPr/>
          </p:nvSpPr>
          <p:spPr bwMode="auto">
            <a:xfrm>
              <a:off x="11763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3" name="Line 21"/>
            <p:cNvSpPr>
              <a:spLocks noChangeShapeType="1"/>
            </p:cNvSpPr>
            <p:nvPr/>
          </p:nvSpPr>
          <p:spPr bwMode="auto">
            <a:xfrm>
              <a:off x="132238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4" name="Line 22"/>
            <p:cNvSpPr>
              <a:spLocks noChangeShapeType="1"/>
            </p:cNvSpPr>
            <p:nvPr/>
          </p:nvSpPr>
          <p:spPr bwMode="auto">
            <a:xfrm>
              <a:off x="16160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5" name="Line 23"/>
            <p:cNvSpPr>
              <a:spLocks noChangeShapeType="1"/>
            </p:cNvSpPr>
            <p:nvPr/>
          </p:nvSpPr>
          <p:spPr bwMode="auto">
            <a:xfrm>
              <a:off x="176371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6" name="Line 24"/>
            <p:cNvSpPr>
              <a:spLocks noChangeShapeType="1"/>
            </p:cNvSpPr>
            <p:nvPr/>
          </p:nvSpPr>
          <p:spPr bwMode="auto">
            <a:xfrm>
              <a:off x="190976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7" name="Line 25"/>
            <p:cNvSpPr>
              <a:spLocks noChangeShapeType="1"/>
            </p:cNvSpPr>
            <p:nvPr/>
          </p:nvSpPr>
          <p:spPr bwMode="auto">
            <a:xfrm>
              <a:off x="220345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8" name="Line 26"/>
            <p:cNvSpPr>
              <a:spLocks noChangeShapeType="1"/>
            </p:cNvSpPr>
            <p:nvPr/>
          </p:nvSpPr>
          <p:spPr bwMode="auto">
            <a:xfrm>
              <a:off x="234950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59" name="Line 27"/>
            <p:cNvSpPr>
              <a:spLocks noChangeShapeType="1"/>
            </p:cNvSpPr>
            <p:nvPr/>
          </p:nvSpPr>
          <p:spPr bwMode="auto">
            <a:xfrm>
              <a:off x="249078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0" name="Line 28"/>
            <p:cNvSpPr>
              <a:spLocks noChangeShapeType="1"/>
            </p:cNvSpPr>
            <p:nvPr/>
          </p:nvSpPr>
          <p:spPr bwMode="auto">
            <a:xfrm>
              <a:off x="27844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1" name="Line 29"/>
            <p:cNvSpPr>
              <a:spLocks noChangeShapeType="1"/>
            </p:cNvSpPr>
            <p:nvPr/>
          </p:nvSpPr>
          <p:spPr bwMode="auto">
            <a:xfrm>
              <a:off x="293052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2" name="Line 30"/>
            <p:cNvSpPr>
              <a:spLocks noChangeShapeType="1"/>
            </p:cNvSpPr>
            <p:nvPr/>
          </p:nvSpPr>
          <p:spPr bwMode="auto">
            <a:xfrm>
              <a:off x="307816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3" name="Line 31"/>
            <p:cNvSpPr>
              <a:spLocks noChangeShapeType="1"/>
            </p:cNvSpPr>
            <p:nvPr/>
          </p:nvSpPr>
          <p:spPr bwMode="auto">
            <a:xfrm>
              <a:off x="337185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4" name="Line 32"/>
            <p:cNvSpPr>
              <a:spLocks noChangeShapeType="1"/>
            </p:cNvSpPr>
            <p:nvPr/>
          </p:nvSpPr>
          <p:spPr bwMode="auto">
            <a:xfrm>
              <a:off x="351790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5" name="Line 33"/>
            <p:cNvSpPr>
              <a:spLocks noChangeShapeType="1"/>
            </p:cNvSpPr>
            <p:nvPr/>
          </p:nvSpPr>
          <p:spPr bwMode="auto">
            <a:xfrm>
              <a:off x="36655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6" name="Line 34"/>
            <p:cNvSpPr>
              <a:spLocks noChangeShapeType="1"/>
            </p:cNvSpPr>
            <p:nvPr/>
          </p:nvSpPr>
          <p:spPr bwMode="auto">
            <a:xfrm>
              <a:off x="39576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7" name="Line 35"/>
            <p:cNvSpPr>
              <a:spLocks noChangeShapeType="1"/>
            </p:cNvSpPr>
            <p:nvPr/>
          </p:nvSpPr>
          <p:spPr bwMode="auto">
            <a:xfrm>
              <a:off x="41052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8" name="Line 36"/>
            <p:cNvSpPr>
              <a:spLocks noChangeShapeType="1"/>
            </p:cNvSpPr>
            <p:nvPr/>
          </p:nvSpPr>
          <p:spPr bwMode="auto">
            <a:xfrm>
              <a:off x="425132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69" name="Line 37"/>
            <p:cNvSpPr>
              <a:spLocks noChangeShapeType="1"/>
            </p:cNvSpPr>
            <p:nvPr/>
          </p:nvSpPr>
          <p:spPr bwMode="auto">
            <a:xfrm>
              <a:off x="454501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0" name="Line 38"/>
            <p:cNvSpPr>
              <a:spLocks noChangeShapeType="1"/>
            </p:cNvSpPr>
            <p:nvPr/>
          </p:nvSpPr>
          <p:spPr bwMode="auto">
            <a:xfrm>
              <a:off x="469265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1" name="Line 39"/>
            <p:cNvSpPr>
              <a:spLocks noChangeShapeType="1"/>
            </p:cNvSpPr>
            <p:nvPr/>
          </p:nvSpPr>
          <p:spPr bwMode="auto">
            <a:xfrm>
              <a:off x="483870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2" name="Line 40"/>
            <p:cNvSpPr>
              <a:spLocks noChangeShapeType="1"/>
            </p:cNvSpPr>
            <p:nvPr/>
          </p:nvSpPr>
          <p:spPr bwMode="auto">
            <a:xfrm>
              <a:off x="513238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3" name="Line 41"/>
            <p:cNvSpPr>
              <a:spLocks noChangeShapeType="1"/>
            </p:cNvSpPr>
            <p:nvPr/>
          </p:nvSpPr>
          <p:spPr bwMode="auto">
            <a:xfrm>
              <a:off x="52784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4" name="Line 42"/>
            <p:cNvSpPr>
              <a:spLocks noChangeShapeType="1"/>
            </p:cNvSpPr>
            <p:nvPr/>
          </p:nvSpPr>
          <p:spPr bwMode="auto">
            <a:xfrm>
              <a:off x="54260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5" name="Line 43"/>
            <p:cNvSpPr>
              <a:spLocks noChangeShapeType="1"/>
            </p:cNvSpPr>
            <p:nvPr/>
          </p:nvSpPr>
          <p:spPr bwMode="auto">
            <a:xfrm>
              <a:off x="571341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6" name="Line 44"/>
            <p:cNvSpPr>
              <a:spLocks noChangeShapeType="1"/>
            </p:cNvSpPr>
            <p:nvPr/>
          </p:nvSpPr>
          <p:spPr bwMode="auto">
            <a:xfrm>
              <a:off x="585946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7" name="Line 45"/>
            <p:cNvSpPr>
              <a:spLocks noChangeShapeType="1"/>
            </p:cNvSpPr>
            <p:nvPr/>
          </p:nvSpPr>
          <p:spPr bwMode="auto">
            <a:xfrm>
              <a:off x="600710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8" name="Line 46"/>
            <p:cNvSpPr>
              <a:spLocks noChangeShapeType="1"/>
            </p:cNvSpPr>
            <p:nvPr/>
          </p:nvSpPr>
          <p:spPr bwMode="auto">
            <a:xfrm>
              <a:off x="630078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79" name="Line 47"/>
            <p:cNvSpPr>
              <a:spLocks noChangeShapeType="1"/>
            </p:cNvSpPr>
            <p:nvPr/>
          </p:nvSpPr>
          <p:spPr bwMode="auto">
            <a:xfrm>
              <a:off x="64468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0" name="Line 48"/>
            <p:cNvSpPr>
              <a:spLocks noChangeShapeType="1"/>
            </p:cNvSpPr>
            <p:nvPr/>
          </p:nvSpPr>
          <p:spPr bwMode="auto">
            <a:xfrm>
              <a:off x="65944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1" name="Line 49"/>
            <p:cNvSpPr>
              <a:spLocks noChangeShapeType="1"/>
            </p:cNvSpPr>
            <p:nvPr/>
          </p:nvSpPr>
          <p:spPr bwMode="auto">
            <a:xfrm>
              <a:off x="6886575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2" name="Line 50"/>
            <p:cNvSpPr>
              <a:spLocks noChangeShapeType="1"/>
            </p:cNvSpPr>
            <p:nvPr/>
          </p:nvSpPr>
          <p:spPr bwMode="auto">
            <a:xfrm>
              <a:off x="703421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3" name="Line 51"/>
            <p:cNvSpPr>
              <a:spLocks noChangeShapeType="1"/>
            </p:cNvSpPr>
            <p:nvPr/>
          </p:nvSpPr>
          <p:spPr bwMode="auto">
            <a:xfrm>
              <a:off x="7180263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4" name="Line 52"/>
            <p:cNvSpPr>
              <a:spLocks noChangeShapeType="1"/>
            </p:cNvSpPr>
            <p:nvPr/>
          </p:nvSpPr>
          <p:spPr bwMode="auto">
            <a:xfrm>
              <a:off x="7473950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5" name="Line 53"/>
            <p:cNvSpPr>
              <a:spLocks noChangeShapeType="1"/>
            </p:cNvSpPr>
            <p:nvPr/>
          </p:nvSpPr>
          <p:spPr bwMode="auto">
            <a:xfrm>
              <a:off x="762158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6" name="Line 54"/>
            <p:cNvSpPr>
              <a:spLocks noChangeShapeType="1"/>
            </p:cNvSpPr>
            <p:nvPr/>
          </p:nvSpPr>
          <p:spPr bwMode="auto">
            <a:xfrm>
              <a:off x="7767638" y="6208713"/>
              <a:ext cx="0" cy="508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7" name="Line 55"/>
            <p:cNvSpPr>
              <a:spLocks noChangeShapeType="1"/>
            </p:cNvSpPr>
            <p:nvPr/>
          </p:nvSpPr>
          <p:spPr bwMode="auto">
            <a:xfrm>
              <a:off x="9699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8" name="Line 56"/>
            <p:cNvSpPr>
              <a:spLocks noChangeShapeType="1"/>
            </p:cNvSpPr>
            <p:nvPr/>
          </p:nvSpPr>
          <p:spPr bwMode="auto">
            <a:xfrm>
              <a:off x="10001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9" name="Line 57"/>
            <p:cNvSpPr>
              <a:spLocks noChangeShapeType="1"/>
            </p:cNvSpPr>
            <p:nvPr/>
          </p:nvSpPr>
          <p:spPr bwMode="auto">
            <a:xfrm>
              <a:off x="10588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0" name="Line 58"/>
            <p:cNvSpPr>
              <a:spLocks noChangeShapeType="1"/>
            </p:cNvSpPr>
            <p:nvPr/>
          </p:nvSpPr>
          <p:spPr bwMode="auto">
            <a:xfrm>
              <a:off x="10874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1" name="Line 59"/>
            <p:cNvSpPr>
              <a:spLocks noChangeShapeType="1"/>
            </p:cNvSpPr>
            <p:nvPr/>
          </p:nvSpPr>
          <p:spPr bwMode="auto">
            <a:xfrm>
              <a:off x="11176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2" name="Line 60"/>
            <p:cNvSpPr>
              <a:spLocks noChangeShapeType="1"/>
            </p:cNvSpPr>
            <p:nvPr/>
          </p:nvSpPr>
          <p:spPr bwMode="auto">
            <a:xfrm>
              <a:off x="11461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3" name="Line 61"/>
            <p:cNvSpPr>
              <a:spLocks noChangeShapeType="1"/>
            </p:cNvSpPr>
            <p:nvPr/>
          </p:nvSpPr>
          <p:spPr bwMode="auto">
            <a:xfrm>
              <a:off x="12049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4" name="Line 62"/>
            <p:cNvSpPr>
              <a:spLocks noChangeShapeType="1"/>
            </p:cNvSpPr>
            <p:nvPr/>
          </p:nvSpPr>
          <p:spPr bwMode="auto">
            <a:xfrm>
              <a:off x="12350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5" name="Line 63"/>
            <p:cNvSpPr>
              <a:spLocks noChangeShapeType="1"/>
            </p:cNvSpPr>
            <p:nvPr/>
          </p:nvSpPr>
          <p:spPr bwMode="auto">
            <a:xfrm>
              <a:off x="12636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6" name="Line 64"/>
            <p:cNvSpPr>
              <a:spLocks noChangeShapeType="1"/>
            </p:cNvSpPr>
            <p:nvPr/>
          </p:nvSpPr>
          <p:spPr bwMode="auto">
            <a:xfrm>
              <a:off x="12938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7" name="Line 65"/>
            <p:cNvSpPr>
              <a:spLocks noChangeShapeType="1"/>
            </p:cNvSpPr>
            <p:nvPr/>
          </p:nvSpPr>
          <p:spPr bwMode="auto">
            <a:xfrm>
              <a:off x="13525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8" name="Line 66"/>
            <p:cNvSpPr>
              <a:spLocks noChangeShapeType="1"/>
            </p:cNvSpPr>
            <p:nvPr/>
          </p:nvSpPr>
          <p:spPr bwMode="auto">
            <a:xfrm>
              <a:off x="13811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9" name="Line 67"/>
            <p:cNvSpPr>
              <a:spLocks noChangeShapeType="1"/>
            </p:cNvSpPr>
            <p:nvPr/>
          </p:nvSpPr>
          <p:spPr bwMode="auto">
            <a:xfrm>
              <a:off x="14112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0" name="Line 68"/>
            <p:cNvSpPr>
              <a:spLocks noChangeShapeType="1"/>
            </p:cNvSpPr>
            <p:nvPr/>
          </p:nvSpPr>
          <p:spPr bwMode="auto">
            <a:xfrm>
              <a:off x="14398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1" name="Line 69"/>
            <p:cNvSpPr>
              <a:spLocks noChangeShapeType="1"/>
            </p:cNvSpPr>
            <p:nvPr/>
          </p:nvSpPr>
          <p:spPr bwMode="auto">
            <a:xfrm>
              <a:off x="14986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2" name="Line 70"/>
            <p:cNvSpPr>
              <a:spLocks noChangeShapeType="1"/>
            </p:cNvSpPr>
            <p:nvPr/>
          </p:nvSpPr>
          <p:spPr bwMode="auto">
            <a:xfrm>
              <a:off x="15287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3" name="Line 71"/>
            <p:cNvSpPr>
              <a:spLocks noChangeShapeType="1"/>
            </p:cNvSpPr>
            <p:nvPr/>
          </p:nvSpPr>
          <p:spPr bwMode="auto">
            <a:xfrm>
              <a:off x="15573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4" name="Line 72"/>
            <p:cNvSpPr>
              <a:spLocks noChangeShapeType="1"/>
            </p:cNvSpPr>
            <p:nvPr/>
          </p:nvSpPr>
          <p:spPr bwMode="auto">
            <a:xfrm>
              <a:off x="15875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5" name="Line 73"/>
            <p:cNvSpPr>
              <a:spLocks noChangeShapeType="1"/>
            </p:cNvSpPr>
            <p:nvPr/>
          </p:nvSpPr>
          <p:spPr bwMode="auto">
            <a:xfrm>
              <a:off x="16462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6" name="Line 74"/>
            <p:cNvSpPr>
              <a:spLocks noChangeShapeType="1"/>
            </p:cNvSpPr>
            <p:nvPr/>
          </p:nvSpPr>
          <p:spPr bwMode="auto">
            <a:xfrm>
              <a:off x="16748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7" name="Line 75"/>
            <p:cNvSpPr>
              <a:spLocks noChangeShapeType="1"/>
            </p:cNvSpPr>
            <p:nvPr/>
          </p:nvSpPr>
          <p:spPr bwMode="auto">
            <a:xfrm>
              <a:off x="17049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8" name="Line 76"/>
            <p:cNvSpPr>
              <a:spLocks noChangeShapeType="1"/>
            </p:cNvSpPr>
            <p:nvPr/>
          </p:nvSpPr>
          <p:spPr bwMode="auto">
            <a:xfrm>
              <a:off x="17335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09" name="Line 77"/>
            <p:cNvSpPr>
              <a:spLocks noChangeShapeType="1"/>
            </p:cNvSpPr>
            <p:nvPr/>
          </p:nvSpPr>
          <p:spPr bwMode="auto">
            <a:xfrm>
              <a:off x="17922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0" name="Line 78"/>
            <p:cNvSpPr>
              <a:spLocks noChangeShapeType="1"/>
            </p:cNvSpPr>
            <p:nvPr/>
          </p:nvSpPr>
          <p:spPr bwMode="auto">
            <a:xfrm>
              <a:off x="18208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1" name="Line 79"/>
            <p:cNvSpPr>
              <a:spLocks noChangeShapeType="1"/>
            </p:cNvSpPr>
            <p:nvPr/>
          </p:nvSpPr>
          <p:spPr bwMode="auto">
            <a:xfrm>
              <a:off x="18510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2" name="Line 80"/>
            <p:cNvSpPr>
              <a:spLocks noChangeShapeType="1"/>
            </p:cNvSpPr>
            <p:nvPr/>
          </p:nvSpPr>
          <p:spPr bwMode="auto">
            <a:xfrm>
              <a:off x="18796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3" name="Line 81"/>
            <p:cNvSpPr>
              <a:spLocks noChangeShapeType="1"/>
            </p:cNvSpPr>
            <p:nvPr/>
          </p:nvSpPr>
          <p:spPr bwMode="auto">
            <a:xfrm>
              <a:off x="19383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4" name="Line 82"/>
            <p:cNvSpPr>
              <a:spLocks noChangeShapeType="1"/>
            </p:cNvSpPr>
            <p:nvPr/>
          </p:nvSpPr>
          <p:spPr bwMode="auto">
            <a:xfrm>
              <a:off x="19685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5" name="Line 83"/>
            <p:cNvSpPr>
              <a:spLocks noChangeShapeType="1"/>
            </p:cNvSpPr>
            <p:nvPr/>
          </p:nvSpPr>
          <p:spPr bwMode="auto">
            <a:xfrm>
              <a:off x="19970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6" name="Line 84"/>
            <p:cNvSpPr>
              <a:spLocks noChangeShapeType="1"/>
            </p:cNvSpPr>
            <p:nvPr/>
          </p:nvSpPr>
          <p:spPr bwMode="auto">
            <a:xfrm>
              <a:off x="20272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7" name="Line 85"/>
            <p:cNvSpPr>
              <a:spLocks noChangeShapeType="1"/>
            </p:cNvSpPr>
            <p:nvPr/>
          </p:nvSpPr>
          <p:spPr bwMode="auto">
            <a:xfrm>
              <a:off x="20859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8" name="Line 86"/>
            <p:cNvSpPr>
              <a:spLocks noChangeShapeType="1"/>
            </p:cNvSpPr>
            <p:nvPr/>
          </p:nvSpPr>
          <p:spPr bwMode="auto">
            <a:xfrm>
              <a:off x="21145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19" name="Line 87"/>
            <p:cNvSpPr>
              <a:spLocks noChangeShapeType="1"/>
            </p:cNvSpPr>
            <p:nvPr/>
          </p:nvSpPr>
          <p:spPr bwMode="auto">
            <a:xfrm>
              <a:off x="21447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0" name="Line 88"/>
            <p:cNvSpPr>
              <a:spLocks noChangeShapeType="1"/>
            </p:cNvSpPr>
            <p:nvPr/>
          </p:nvSpPr>
          <p:spPr bwMode="auto">
            <a:xfrm>
              <a:off x="21732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1" name="Line 89"/>
            <p:cNvSpPr>
              <a:spLocks noChangeShapeType="1"/>
            </p:cNvSpPr>
            <p:nvPr/>
          </p:nvSpPr>
          <p:spPr bwMode="auto">
            <a:xfrm>
              <a:off x="22320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2" name="Line 90"/>
            <p:cNvSpPr>
              <a:spLocks noChangeShapeType="1"/>
            </p:cNvSpPr>
            <p:nvPr/>
          </p:nvSpPr>
          <p:spPr bwMode="auto">
            <a:xfrm>
              <a:off x="22621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3" name="Line 91"/>
            <p:cNvSpPr>
              <a:spLocks noChangeShapeType="1"/>
            </p:cNvSpPr>
            <p:nvPr/>
          </p:nvSpPr>
          <p:spPr bwMode="auto">
            <a:xfrm>
              <a:off x="22907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4" name="Line 92"/>
            <p:cNvSpPr>
              <a:spLocks noChangeShapeType="1"/>
            </p:cNvSpPr>
            <p:nvPr/>
          </p:nvSpPr>
          <p:spPr bwMode="auto">
            <a:xfrm>
              <a:off x="23209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5" name="Line 93"/>
            <p:cNvSpPr>
              <a:spLocks noChangeShapeType="1"/>
            </p:cNvSpPr>
            <p:nvPr/>
          </p:nvSpPr>
          <p:spPr bwMode="auto">
            <a:xfrm>
              <a:off x="23796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6" name="Line 94"/>
            <p:cNvSpPr>
              <a:spLocks noChangeShapeType="1"/>
            </p:cNvSpPr>
            <p:nvPr/>
          </p:nvSpPr>
          <p:spPr bwMode="auto">
            <a:xfrm>
              <a:off x="24082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7" name="Line 95"/>
            <p:cNvSpPr>
              <a:spLocks noChangeShapeType="1"/>
            </p:cNvSpPr>
            <p:nvPr/>
          </p:nvSpPr>
          <p:spPr bwMode="auto">
            <a:xfrm>
              <a:off x="24384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8" name="Line 96"/>
            <p:cNvSpPr>
              <a:spLocks noChangeShapeType="1"/>
            </p:cNvSpPr>
            <p:nvPr/>
          </p:nvSpPr>
          <p:spPr bwMode="auto">
            <a:xfrm>
              <a:off x="24669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29" name="Line 97"/>
            <p:cNvSpPr>
              <a:spLocks noChangeShapeType="1"/>
            </p:cNvSpPr>
            <p:nvPr/>
          </p:nvSpPr>
          <p:spPr bwMode="auto">
            <a:xfrm>
              <a:off x="25193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0" name="Line 98"/>
            <p:cNvSpPr>
              <a:spLocks noChangeShapeType="1"/>
            </p:cNvSpPr>
            <p:nvPr/>
          </p:nvSpPr>
          <p:spPr bwMode="auto">
            <a:xfrm>
              <a:off x="25495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1" name="Line 99"/>
            <p:cNvSpPr>
              <a:spLocks noChangeShapeType="1"/>
            </p:cNvSpPr>
            <p:nvPr/>
          </p:nvSpPr>
          <p:spPr bwMode="auto">
            <a:xfrm>
              <a:off x="25781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2" name="Line 100"/>
            <p:cNvSpPr>
              <a:spLocks noChangeShapeType="1"/>
            </p:cNvSpPr>
            <p:nvPr/>
          </p:nvSpPr>
          <p:spPr bwMode="auto">
            <a:xfrm>
              <a:off x="26082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3" name="Line 101"/>
            <p:cNvSpPr>
              <a:spLocks noChangeShapeType="1"/>
            </p:cNvSpPr>
            <p:nvPr/>
          </p:nvSpPr>
          <p:spPr bwMode="auto">
            <a:xfrm>
              <a:off x="26670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4" name="Line 102"/>
            <p:cNvSpPr>
              <a:spLocks noChangeShapeType="1"/>
            </p:cNvSpPr>
            <p:nvPr/>
          </p:nvSpPr>
          <p:spPr bwMode="auto">
            <a:xfrm>
              <a:off x="26955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5" name="Line 103"/>
            <p:cNvSpPr>
              <a:spLocks noChangeShapeType="1"/>
            </p:cNvSpPr>
            <p:nvPr/>
          </p:nvSpPr>
          <p:spPr bwMode="auto">
            <a:xfrm>
              <a:off x="27257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6" name="Line 104"/>
            <p:cNvSpPr>
              <a:spLocks noChangeShapeType="1"/>
            </p:cNvSpPr>
            <p:nvPr/>
          </p:nvSpPr>
          <p:spPr bwMode="auto">
            <a:xfrm>
              <a:off x="27543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7" name="Line 105"/>
            <p:cNvSpPr>
              <a:spLocks noChangeShapeType="1"/>
            </p:cNvSpPr>
            <p:nvPr/>
          </p:nvSpPr>
          <p:spPr bwMode="auto">
            <a:xfrm>
              <a:off x="28130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8" name="Line 106"/>
            <p:cNvSpPr>
              <a:spLocks noChangeShapeType="1"/>
            </p:cNvSpPr>
            <p:nvPr/>
          </p:nvSpPr>
          <p:spPr bwMode="auto">
            <a:xfrm>
              <a:off x="28432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39" name="Line 107"/>
            <p:cNvSpPr>
              <a:spLocks noChangeShapeType="1"/>
            </p:cNvSpPr>
            <p:nvPr/>
          </p:nvSpPr>
          <p:spPr bwMode="auto">
            <a:xfrm>
              <a:off x="28717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0" name="Line 108"/>
            <p:cNvSpPr>
              <a:spLocks noChangeShapeType="1"/>
            </p:cNvSpPr>
            <p:nvPr/>
          </p:nvSpPr>
          <p:spPr bwMode="auto">
            <a:xfrm>
              <a:off x="29019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1" name="Line 109"/>
            <p:cNvSpPr>
              <a:spLocks noChangeShapeType="1"/>
            </p:cNvSpPr>
            <p:nvPr/>
          </p:nvSpPr>
          <p:spPr bwMode="auto">
            <a:xfrm>
              <a:off x="2960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2" name="Line 110"/>
            <p:cNvSpPr>
              <a:spLocks noChangeShapeType="1"/>
            </p:cNvSpPr>
            <p:nvPr/>
          </p:nvSpPr>
          <p:spPr bwMode="auto">
            <a:xfrm>
              <a:off x="29892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3" name="Line 111"/>
            <p:cNvSpPr>
              <a:spLocks noChangeShapeType="1"/>
            </p:cNvSpPr>
            <p:nvPr/>
          </p:nvSpPr>
          <p:spPr bwMode="auto">
            <a:xfrm>
              <a:off x="30194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4" name="Line 112"/>
            <p:cNvSpPr>
              <a:spLocks noChangeShapeType="1"/>
            </p:cNvSpPr>
            <p:nvPr/>
          </p:nvSpPr>
          <p:spPr bwMode="auto">
            <a:xfrm>
              <a:off x="30480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5" name="Line 113"/>
            <p:cNvSpPr>
              <a:spLocks noChangeShapeType="1"/>
            </p:cNvSpPr>
            <p:nvPr/>
          </p:nvSpPr>
          <p:spPr bwMode="auto">
            <a:xfrm>
              <a:off x="31067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6" name="Line 114"/>
            <p:cNvSpPr>
              <a:spLocks noChangeShapeType="1"/>
            </p:cNvSpPr>
            <p:nvPr/>
          </p:nvSpPr>
          <p:spPr bwMode="auto">
            <a:xfrm>
              <a:off x="31369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7" name="Line 115"/>
            <p:cNvSpPr>
              <a:spLocks noChangeShapeType="1"/>
            </p:cNvSpPr>
            <p:nvPr/>
          </p:nvSpPr>
          <p:spPr bwMode="auto">
            <a:xfrm>
              <a:off x="31654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8" name="Line 116"/>
            <p:cNvSpPr>
              <a:spLocks noChangeShapeType="1"/>
            </p:cNvSpPr>
            <p:nvPr/>
          </p:nvSpPr>
          <p:spPr bwMode="auto">
            <a:xfrm>
              <a:off x="31956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49" name="Line 117"/>
            <p:cNvSpPr>
              <a:spLocks noChangeShapeType="1"/>
            </p:cNvSpPr>
            <p:nvPr/>
          </p:nvSpPr>
          <p:spPr bwMode="auto">
            <a:xfrm>
              <a:off x="32543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0" name="Line 118"/>
            <p:cNvSpPr>
              <a:spLocks noChangeShapeType="1"/>
            </p:cNvSpPr>
            <p:nvPr/>
          </p:nvSpPr>
          <p:spPr bwMode="auto">
            <a:xfrm>
              <a:off x="32829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1" name="Line 119"/>
            <p:cNvSpPr>
              <a:spLocks noChangeShapeType="1"/>
            </p:cNvSpPr>
            <p:nvPr/>
          </p:nvSpPr>
          <p:spPr bwMode="auto">
            <a:xfrm>
              <a:off x="33131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2" name="Line 120"/>
            <p:cNvSpPr>
              <a:spLocks noChangeShapeType="1"/>
            </p:cNvSpPr>
            <p:nvPr/>
          </p:nvSpPr>
          <p:spPr bwMode="auto">
            <a:xfrm>
              <a:off x="3341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3" name="Line 121"/>
            <p:cNvSpPr>
              <a:spLocks noChangeShapeType="1"/>
            </p:cNvSpPr>
            <p:nvPr/>
          </p:nvSpPr>
          <p:spPr bwMode="auto">
            <a:xfrm>
              <a:off x="34004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4" name="Line 122"/>
            <p:cNvSpPr>
              <a:spLocks noChangeShapeType="1"/>
            </p:cNvSpPr>
            <p:nvPr/>
          </p:nvSpPr>
          <p:spPr bwMode="auto">
            <a:xfrm>
              <a:off x="34305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5" name="Line 123"/>
            <p:cNvSpPr>
              <a:spLocks noChangeShapeType="1"/>
            </p:cNvSpPr>
            <p:nvPr/>
          </p:nvSpPr>
          <p:spPr bwMode="auto">
            <a:xfrm>
              <a:off x="34591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6" name="Line 124"/>
            <p:cNvSpPr>
              <a:spLocks noChangeShapeType="1"/>
            </p:cNvSpPr>
            <p:nvPr/>
          </p:nvSpPr>
          <p:spPr bwMode="auto">
            <a:xfrm>
              <a:off x="34893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7" name="Line 125"/>
            <p:cNvSpPr>
              <a:spLocks noChangeShapeType="1"/>
            </p:cNvSpPr>
            <p:nvPr/>
          </p:nvSpPr>
          <p:spPr bwMode="auto">
            <a:xfrm>
              <a:off x="35480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8" name="Line 126"/>
            <p:cNvSpPr>
              <a:spLocks noChangeShapeType="1"/>
            </p:cNvSpPr>
            <p:nvPr/>
          </p:nvSpPr>
          <p:spPr bwMode="auto">
            <a:xfrm>
              <a:off x="35766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59" name="Line 127"/>
            <p:cNvSpPr>
              <a:spLocks noChangeShapeType="1"/>
            </p:cNvSpPr>
            <p:nvPr/>
          </p:nvSpPr>
          <p:spPr bwMode="auto">
            <a:xfrm>
              <a:off x="36068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0" name="Line 128"/>
            <p:cNvSpPr>
              <a:spLocks noChangeShapeType="1"/>
            </p:cNvSpPr>
            <p:nvPr/>
          </p:nvSpPr>
          <p:spPr bwMode="auto">
            <a:xfrm>
              <a:off x="36353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1" name="Line 129"/>
            <p:cNvSpPr>
              <a:spLocks noChangeShapeType="1"/>
            </p:cNvSpPr>
            <p:nvPr/>
          </p:nvSpPr>
          <p:spPr bwMode="auto">
            <a:xfrm>
              <a:off x="36941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2" name="Line 130"/>
            <p:cNvSpPr>
              <a:spLocks noChangeShapeType="1"/>
            </p:cNvSpPr>
            <p:nvPr/>
          </p:nvSpPr>
          <p:spPr bwMode="auto">
            <a:xfrm>
              <a:off x="3722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3" name="Line 131"/>
            <p:cNvSpPr>
              <a:spLocks noChangeShapeType="1"/>
            </p:cNvSpPr>
            <p:nvPr/>
          </p:nvSpPr>
          <p:spPr bwMode="auto">
            <a:xfrm>
              <a:off x="37528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4" name="Line 132"/>
            <p:cNvSpPr>
              <a:spLocks noChangeShapeType="1"/>
            </p:cNvSpPr>
            <p:nvPr/>
          </p:nvSpPr>
          <p:spPr bwMode="auto">
            <a:xfrm>
              <a:off x="37814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5" name="Line 133"/>
            <p:cNvSpPr>
              <a:spLocks noChangeShapeType="1"/>
            </p:cNvSpPr>
            <p:nvPr/>
          </p:nvSpPr>
          <p:spPr bwMode="auto">
            <a:xfrm>
              <a:off x="38401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6" name="Line 134"/>
            <p:cNvSpPr>
              <a:spLocks noChangeShapeType="1"/>
            </p:cNvSpPr>
            <p:nvPr/>
          </p:nvSpPr>
          <p:spPr bwMode="auto">
            <a:xfrm>
              <a:off x="38703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7" name="Line 135"/>
            <p:cNvSpPr>
              <a:spLocks noChangeShapeType="1"/>
            </p:cNvSpPr>
            <p:nvPr/>
          </p:nvSpPr>
          <p:spPr bwMode="auto">
            <a:xfrm>
              <a:off x="38989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8" name="Line 136"/>
            <p:cNvSpPr>
              <a:spLocks noChangeShapeType="1"/>
            </p:cNvSpPr>
            <p:nvPr/>
          </p:nvSpPr>
          <p:spPr bwMode="auto">
            <a:xfrm>
              <a:off x="39290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69" name="Line 137"/>
            <p:cNvSpPr>
              <a:spLocks noChangeShapeType="1"/>
            </p:cNvSpPr>
            <p:nvPr/>
          </p:nvSpPr>
          <p:spPr bwMode="auto">
            <a:xfrm>
              <a:off x="39878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0" name="Line 138"/>
            <p:cNvSpPr>
              <a:spLocks noChangeShapeType="1"/>
            </p:cNvSpPr>
            <p:nvPr/>
          </p:nvSpPr>
          <p:spPr bwMode="auto">
            <a:xfrm>
              <a:off x="40163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1" name="Line 139"/>
            <p:cNvSpPr>
              <a:spLocks noChangeShapeType="1"/>
            </p:cNvSpPr>
            <p:nvPr/>
          </p:nvSpPr>
          <p:spPr bwMode="auto">
            <a:xfrm>
              <a:off x="40465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2" name="Line 140"/>
            <p:cNvSpPr>
              <a:spLocks noChangeShapeType="1"/>
            </p:cNvSpPr>
            <p:nvPr/>
          </p:nvSpPr>
          <p:spPr bwMode="auto">
            <a:xfrm>
              <a:off x="40751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3" name="Line 141"/>
            <p:cNvSpPr>
              <a:spLocks noChangeShapeType="1"/>
            </p:cNvSpPr>
            <p:nvPr/>
          </p:nvSpPr>
          <p:spPr bwMode="auto">
            <a:xfrm>
              <a:off x="41338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4" name="Line 142"/>
            <p:cNvSpPr>
              <a:spLocks noChangeShapeType="1"/>
            </p:cNvSpPr>
            <p:nvPr/>
          </p:nvSpPr>
          <p:spPr bwMode="auto">
            <a:xfrm>
              <a:off x="41640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5" name="Line 143"/>
            <p:cNvSpPr>
              <a:spLocks noChangeShapeType="1"/>
            </p:cNvSpPr>
            <p:nvPr/>
          </p:nvSpPr>
          <p:spPr bwMode="auto">
            <a:xfrm>
              <a:off x="41925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6" name="Line 144"/>
            <p:cNvSpPr>
              <a:spLocks noChangeShapeType="1"/>
            </p:cNvSpPr>
            <p:nvPr/>
          </p:nvSpPr>
          <p:spPr bwMode="auto">
            <a:xfrm>
              <a:off x="42227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7" name="Line 145"/>
            <p:cNvSpPr>
              <a:spLocks noChangeShapeType="1"/>
            </p:cNvSpPr>
            <p:nvPr/>
          </p:nvSpPr>
          <p:spPr bwMode="auto">
            <a:xfrm>
              <a:off x="42814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8" name="Line 146"/>
            <p:cNvSpPr>
              <a:spLocks noChangeShapeType="1"/>
            </p:cNvSpPr>
            <p:nvPr/>
          </p:nvSpPr>
          <p:spPr bwMode="auto">
            <a:xfrm>
              <a:off x="43100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79" name="Line 147"/>
            <p:cNvSpPr>
              <a:spLocks noChangeShapeType="1"/>
            </p:cNvSpPr>
            <p:nvPr/>
          </p:nvSpPr>
          <p:spPr bwMode="auto">
            <a:xfrm>
              <a:off x="43402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0" name="Line 148"/>
            <p:cNvSpPr>
              <a:spLocks noChangeShapeType="1"/>
            </p:cNvSpPr>
            <p:nvPr/>
          </p:nvSpPr>
          <p:spPr bwMode="auto">
            <a:xfrm>
              <a:off x="43688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1" name="Line 149"/>
            <p:cNvSpPr>
              <a:spLocks noChangeShapeType="1"/>
            </p:cNvSpPr>
            <p:nvPr/>
          </p:nvSpPr>
          <p:spPr bwMode="auto">
            <a:xfrm>
              <a:off x="44275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2" name="Line 150"/>
            <p:cNvSpPr>
              <a:spLocks noChangeShapeType="1"/>
            </p:cNvSpPr>
            <p:nvPr/>
          </p:nvSpPr>
          <p:spPr bwMode="auto">
            <a:xfrm>
              <a:off x="44577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3" name="Line 151"/>
            <p:cNvSpPr>
              <a:spLocks noChangeShapeType="1"/>
            </p:cNvSpPr>
            <p:nvPr/>
          </p:nvSpPr>
          <p:spPr bwMode="auto">
            <a:xfrm>
              <a:off x="44862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4" name="Line 152"/>
            <p:cNvSpPr>
              <a:spLocks noChangeShapeType="1"/>
            </p:cNvSpPr>
            <p:nvPr/>
          </p:nvSpPr>
          <p:spPr bwMode="auto">
            <a:xfrm>
              <a:off x="45164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5" name="Line 153"/>
            <p:cNvSpPr>
              <a:spLocks noChangeShapeType="1"/>
            </p:cNvSpPr>
            <p:nvPr/>
          </p:nvSpPr>
          <p:spPr bwMode="auto">
            <a:xfrm>
              <a:off x="45751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6" name="Line 154"/>
            <p:cNvSpPr>
              <a:spLocks noChangeShapeType="1"/>
            </p:cNvSpPr>
            <p:nvPr/>
          </p:nvSpPr>
          <p:spPr bwMode="auto">
            <a:xfrm>
              <a:off x="46037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7" name="Line 155"/>
            <p:cNvSpPr>
              <a:spLocks noChangeShapeType="1"/>
            </p:cNvSpPr>
            <p:nvPr/>
          </p:nvSpPr>
          <p:spPr bwMode="auto">
            <a:xfrm>
              <a:off x="46339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8" name="Line 156"/>
            <p:cNvSpPr>
              <a:spLocks noChangeShapeType="1"/>
            </p:cNvSpPr>
            <p:nvPr/>
          </p:nvSpPr>
          <p:spPr bwMode="auto">
            <a:xfrm>
              <a:off x="46624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89" name="Line 157"/>
            <p:cNvSpPr>
              <a:spLocks noChangeShapeType="1"/>
            </p:cNvSpPr>
            <p:nvPr/>
          </p:nvSpPr>
          <p:spPr bwMode="auto">
            <a:xfrm>
              <a:off x="47212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0" name="Line 158"/>
            <p:cNvSpPr>
              <a:spLocks noChangeShapeType="1"/>
            </p:cNvSpPr>
            <p:nvPr/>
          </p:nvSpPr>
          <p:spPr bwMode="auto">
            <a:xfrm>
              <a:off x="47513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1" name="Line 159"/>
            <p:cNvSpPr>
              <a:spLocks noChangeShapeType="1"/>
            </p:cNvSpPr>
            <p:nvPr/>
          </p:nvSpPr>
          <p:spPr bwMode="auto">
            <a:xfrm>
              <a:off x="47799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2" name="Line 160"/>
            <p:cNvSpPr>
              <a:spLocks noChangeShapeType="1"/>
            </p:cNvSpPr>
            <p:nvPr/>
          </p:nvSpPr>
          <p:spPr bwMode="auto">
            <a:xfrm>
              <a:off x="48101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3" name="Line 161"/>
            <p:cNvSpPr>
              <a:spLocks noChangeShapeType="1"/>
            </p:cNvSpPr>
            <p:nvPr/>
          </p:nvSpPr>
          <p:spPr bwMode="auto">
            <a:xfrm>
              <a:off x="48688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4" name="Line 162"/>
            <p:cNvSpPr>
              <a:spLocks noChangeShapeType="1"/>
            </p:cNvSpPr>
            <p:nvPr/>
          </p:nvSpPr>
          <p:spPr bwMode="auto">
            <a:xfrm>
              <a:off x="48974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5" name="Line 163"/>
            <p:cNvSpPr>
              <a:spLocks noChangeShapeType="1"/>
            </p:cNvSpPr>
            <p:nvPr/>
          </p:nvSpPr>
          <p:spPr bwMode="auto">
            <a:xfrm>
              <a:off x="49260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6" name="Line 164"/>
            <p:cNvSpPr>
              <a:spLocks noChangeShapeType="1"/>
            </p:cNvSpPr>
            <p:nvPr/>
          </p:nvSpPr>
          <p:spPr bwMode="auto">
            <a:xfrm>
              <a:off x="49561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7" name="Line 165"/>
            <p:cNvSpPr>
              <a:spLocks noChangeShapeType="1"/>
            </p:cNvSpPr>
            <p:nvPr/>
          </p:nvSpPr>
          <p:spPr bwMode="auto">
            <a:xfrm>
              <a:off x="50149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8" name="Line 166"/>
            <p:cNvSpPr>
              <a:spLocks noChangeShapeType="1"/>
            </p:cNvSpPr>
            <p:nvPr/>
          </p:nvSpPr>
          <p:spPr bwMode="auto">
            <a:xfrm>
              <a:off x="50434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99" name="Line 167"/>
            <p:cNvSpPr>
              <a:spLocks noChangeShapeType="1"/>
            </p:cNvSpPr>
            <p:nvPr/>
          </p:nvSpPr>
          <p:spPr bwMode="auto">
            <a:xfrm>
              <a:off x="50736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0" name="Line 168"/>
            <p:cNvSpPr>
              <a:spLocks noChangeShapeType="1"/>
            </p:cNvSpPr>
            <p:nvPr/>
          </p:nvSpPr>
          <p:spPr bwMode="auto">
            <a:xfrm>
              <a:off x="51022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1" name="Line 169"/>
            <p:cNvSpPr>
              <a:spLocks noChangeShapeType="1"/>
            </p:cNvSpPr>
            <p:nvPr/>
          </p:nvSpPr>
          <p:spPr bwMode="auto">
            <a:xfrm>
              <a:off x="51609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2" name="Line 170"/>
            <p:cNvSpPr>
              <a:spLocks noChangeShapeType="1"/>
            </p:cNvSpPr>
            <p:nvPr/>
          </p:nvSpPr>
          <p:spPr bwMode="auto">
            <a:xfrm>
              <a:off x="51911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3" name="Line 171"/>
            <p:cNvSpPr>
              <a:spLocks noChangeShapeType="1"/>
            </p:cNvSpPr>
            <p:nvPr/>
          </p:nvSpPr>
          <p:spPr bwMode="auto">
            <a:xfrm>
              <a:off x="52197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4" name="Line 172"/>
            <p:cNvSpPr>
              <a:spLocks noChangeShapeType="1"/>
            </p:cNvSpPr>
            <p:nvPr/>
          </p:nvSpPr>
          <p:spPr bwMode="auto">
            <a:xfrm>
              <a:off x="52498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5" name="Line 173"/>
            <p:cNvSpPr>
              <a:spLocks noChangeShapeType="1"/>
            </p:cNvSpPr>
            <p:nvPr/>
          </p:nvSpPr>
          <p:spPr bwMode="auto">
            <a:xfrm>
              <a:off x="53086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6" name="Line 174"/>
            <p:cNvSpPr>
              <a:spLocks noChangeShapeType="1"/>
            </p:cNvSpPr>
            <p:nvPr/>
          </p:nvSpPr>
          <p:spPr bwMode="auto">
            <a:xfrm>
              <a:off x="53371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7" name="Line 175"/>
            <p:cNvSpPr>
              <a:spLocks noChangeShapeType="1"/>
            </p:cNvSpPr>
            <p:nvPr/>
          </p:nvSpPr>
          <p:spPr bwMode="auto">
            <a:xfrm>
              <a:off x="53673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8" name="Line 176"/>
            <p:cNvSpPr>
              <a:spLocks noChangeShapeType="1"/>
            </p:cNvSpPr>
            <p:nvPr/>
          </p:nvSpPr>
          <p:spPr bwMode="auto">
            <a:xfrm>
              <a:off x="53959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09" name="Line 177"/>
            <p:cNvSpPr>
              <a:spLocks noChangeShapeType="1"/>
            </p:cNvSpPr>
            <p:nvPr/>
          </p:nvSpPr>
          <p:spPr bwMode="auto">
            <a:xfrm>
              <a:off x="54546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0" name="Line 178"/>
            <p:cNvSpPr>
              <a:spLocks noChangeShapeType="1"/>
            </p:cNvSpPr>
            <p:nvPr/>
          </p:nvSpPr>
          <p:spPr bwMode="auto">
            <a:xfrm>
              <a:off x="54848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1" name="Line 179"/>
            <p:cNvSpPr>
              <a:spLocks noChangeShapeType="1"/>
            </p:cNvSpPr>
            <p:nvPr/>
          </p:nvSpPr>
          <p:spPr bwMode="auto">
            <a:xfrm>
              <a:off x="55133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2" name="Line 180"/>
            <p:cNvSpPr>
              <a:spLocks noChangeShapeType="1"/>
            </p:cNvSpPr>
            <p:nvPr/>
          </p:nvSpPr>
          <p:spPr bwMode="auto">
            <a:xfrm>
              <a:off x="55435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3" name="Line 181"/>
            <p:cNvSpPr>
              <a:spLocks noChangeShapeType="1"/>
            </p:cNvSpPr>
            <p:nvPr/>
          </p:nvSpPr>
          <p:spPr bwMode="auto">
            <a:xfrm>
              <a:off x="55959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4" name="Line 182"/>
            <p:cNvSpPr>
              <a:spLocks noChangeShapeType="1"/>
            </p:cNvSpPr>
            <p:nvPr/>
          </p:nvSpPr>
          <p:spPr bwMode="auto">
            <a:xfrm>
              <a:off x="56261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5" name="Line 183"/>
            <p:cNvSpPr>
              <a:spLocks noChangeShapeType="1"/>
            </p:cNvSpPr>
            <p:nvPr/>
          </p:nvSpPr>
          <p:spPr bwMode="auto">
            <a:xfrm>
              <a:off x="56546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6" name="Line 184"/>
            <p:cNvSpPr>
              <a:spLocks noChangeShapeType="1"/>
            </p:cNvSpPr>
            <p:nvPr/>
          </p:nvSpPr>
          <p:spPr bwMode="auto">
            <a:xfrm>
              <a:off x="56832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7" name="Line 185"/>
            <p:cNvSpPr>
              <a:spLocks noChangeShapeType="1"/>
            </p:cNvSpPr>
            <p:nvPr/>
          </p:nvSpPr>
          <p:spPr bwMode="auto">
            <a:xfrm>
              <a:off x="57419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8" name="Line 186"/>
            <p:cNvSpPr>
              <a:spLocks noChangeShapeType="1"/>
            </p:cNvSpPr>
            <p:nvPr/>
          </p:nvSpPr>
          <p:spPr bwMode="auto">
            <a:xfrm>
              <a:off x="57721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19" name="Line 187"/>
            <p:cNvSpPr>
              <a:spLocks noChangeShapeType="1"/>
            </p:cNvSpPr>
            <p:nvPr/>
          </p:nvSpPr>
          <p:spPr bwMode="auto">
            <a:xfrm>
              <a:off x="58007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0" name="Line 188"/>
            <p:cNvSpPr>
              <a:spLocks noChangeShapeType="1"/>
            </p:cNvSpPr>
            <p:nvPr/>
          </p:nvSpPr>
          <p:spPr bwMode="auto">
            <a:xfrm>
              <a:off x="58308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1" name="Line 189"/>
            <p:cNvSpPr>
              <a:spLocks noChangeShapeType="1"/>
            </p:cNvSpPr>
            <p:nvPr/>
          </p:nvSpPr>
          <p:spPr bwMode="auto">
            <a:xfrm>
              <a:off x="58896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2" name="Line 190"/>
            <p:cNvSpPr>
              <a:spLocks noChangeShapeType="1"/>
            </p:cNvSpPr>
            <p:nvPr/>
          </p:nvSpPr>
          <p:spPr bwMode="auto">
            <a:xfrm>
              <a:off x="59182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3" name="Line 191"/>
            <p:cNvSpPr>
              <a:spLocks noChangeShapeType="1"/>
            </p:cNvSpPr>
            <p:nvPr/>
          </p:nvSpPr>
          <p:spPr bwMode="auto">
            <a:xfrm>
              <a:off x="59483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4" name="Line 192"/>
            <p:cNvSpPr>
              <a:spLocks noChangeShapeType="1"/>
            </p:cNvSpPr>
            <p:nvPr/>
          </p:nvSpPr>
          <p:spPr bwMode="auto">
            <a:xfrm>
              <a:off x="59769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5" name="Line 193"/>
            <p:cNvSpPr>
              <a:spLocks noChangeShapeType="1"/>
            </p:cNvSpPr>
            <p:nvPr/>
          </p:nvSpPr>
          <p:spPr bwMode="auto">
            <a:xfrm>
              <a:off x="60356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6" name="Line 194"/>
            <p:cNvSpPr>
              <a:spLocks noChangeShapeType="1"/>
            </p:cNvSpPr>
            <p:nvPr/>
          </p:nvSpPr>
          <p:spPr bwMode="auto">
            <a:xfrm>
              <a:off x="60658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7" name="Line 195"/>
            <p:cNvSpPr>
              <a:spLocks noChangeShapeType="1"/>
            </p:cNvSpPr>
            <p:nvPr/>
          </p:nvSpPr>
          <p:spPr bwMode="auto">
            <a:xfrm>
              <a:off x="60944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8" name="Line 196"/>
            <p:cNvSpPr>
              <a:spLocks noChangeShapeType="1"/>
            </p:cNvSpPr>
            <p:nvPr/>
          </p:nvSpPr>
          <p:spPr bwMode="auto">
            <a:xfrm>
              <a:off x="61245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29" name="Line 197"/>
            <p:cNvSpPr>
              <a:spLocks noChangeShapeType="1"/>
            </p:cNvSpPr>
            <p:nvPr/>
          </p:nvSpPr>
          <p:spPr bwMode="auto">
            <a:xfrm>
              <a:off x="61833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0" name="Line 198"/>
            <p:cNvSpPr>
              <a:spLocks noChangeShapeType="1"/>
            </p:cNvSpPr>
            <p:nvPr/>
          </p:nvSpPr>
          <p:spPr bwMode="auto">
            <a:xfrm>
              <a:off x="62118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1" name="Line 199"/>
            <p:cNvSpPr>
              <a:spLocks noChangeShapeType="1"/>
            </p:cNvSpPr>
            <p:nvPr/>
          </p:nvSpPr>
          <p:spPr bwMode="auto">
            <a:xfrm>
              <a:off x="62420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2" name="Line 200"/>
            <p:cNvSpPr>
              <a:spLocks noChangeShapeType="1"/>
            </p:cNvSpPr>
            <p:nvPr/>
          </p:nvSpPr>
          <p:spPr bwMode="auto">
            <a:xfrm>
              <a:off x="62706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3" name="Line 201"/>
            <p:cNvSpPr>
              <a:spLocks noChangeShapeType="1"/>
            </p:cNvSpPr>
            <p:nvPr/>
          </p:nvSpPr>
          <p:spPr bwMode="auto">
            <a:xfrm>
              <a:off x="63293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4" name="Line 202"/>
            <p:cNvSpPr>
              <a:spLocks noChangeShapeType="1"/>
            </p:cNvSpPr>
            <p:nvPr/>
          </p:nvSpPr>
          <p:spPr bwMode="auto">
            <a:xfrm>
              <a:off x="63595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5" name="Line 203"/>
            <p:cNvSpPr>
              <a:spLocks noChangeShapeType="1"/>
            </p:cNvSpPr>
            <p:nvPr/>
          </p:nvSpPr>
          <p:spPr bwMode="auto">
            <a:xfrm>
              <a:off x="63881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6" name="Line 204"/>
            <p:cNvSpPr>
              <a:spLocks noChangeShapeType="1"/>
            </p:cNvSpPr>
            <p:nvPr/>
          </p:nvSpPr>
          <p:spPr bwMode="auto">
            <a:xfrm>
              <a:off x="64182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37" name="Line 205"/>
            <p:cNvSpPr>
              <a:spLocks noChangeShapeType="1"/>
            </p:cNvSpPr>
            <p:nvPr/>
          </p:nvSpPr>
          <p:spPr bwMode="auto">
            <a:xfrm>
              <a:off x="64770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8" name="Line 207"/>
            <p:cNvSpPr>
              <a:spLocks noChangeShapeType="1"/>
            </p:cNvSpPr>
            <p:nvPr/>
          </p:nvSpPr>
          <p:spPr bwMode="auto">
            <a:xfrm>
              <a:off x="65055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9" name="Line 208"/>
            <p:cNvSpPr>
              <a:spLocks noChangeShapeType="1"/>
            </p:cNvSpPr>
            <p:nvPr/>
          </p:nvSpPr>
          <p:spPr bwMode="auto">
            <a:xfrm>
              <a:off x="65357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0" name="Line 209"/>
            <p:cNvSpPr>
              <a:spLocks noChangeShapeType="1"/>
            </p:cNvSpPr>
            <p:nvPr/>
          </p:nvSpPr>
          <p:spPr bwMode="auto">
            <a:xfrm>
              <a:off x="65643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1" name="Line 210"/>
            <p:cNvSpPr>
              <a:spLocks noChangeShapeType="1"/>
            </p:cNvSpPr>
            <p:nvPr/>
          </p:nvSpPr>
          <p:spPr bwMode="auto">
            <a:xfrm>
              <a:off x="66230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2" name="Line 211"/>
            <p:cNvSpPr>
              <a:spLocks noChangeShapeType="1"/>
            </p:cNvSpPr>
            <p:nvPr/>
          </p:nvSpPr>
          <p:spPr bwMode="auto">
            <a:xfrm>
              <a:off x="66532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3" name="Line 212"/>
            <p:cNvSpPr>
              <a:spLocks noChangeShapeType="1"/>
            </p:cNvSpPr>
            <p:nvPr/>
          </p:nvSpPr>
          <p:spPr bwMode="auto">
            <a:xfrm>
              <a:off x="66817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4" name="Line 213"/>
            <p:cNvSpPr>
              <a:spLocks noChangeShapeType="1"/>
            </p:cNvSpPr>
            <p:nvPr/>
          </p:nvSpPr>
          <p:spPr bwMode="auto">
            <a:xfrm>
              <a:off x="67119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5" name="Line 214"/>
            <p:cNvSpPr>
              <a:spLocks noChangeShapeType="1"/>
            </p:cNvSpPr>
            <p:nvPr/>
          </p:nvSpPr>
          <p:spPr bwMode="auto">
            <a:xfrm>
              <a:off x="6770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6" name="Line 215"/>
            <p:cNvSpPr>
              <a:spLocks noChangeShapeType="1"/>
            </p:cNvSpPr>
            <p:nvPr/>
          </p:nvSpPr>
          <p:spPr bwMode="auto">
            <a:xfrm>
              <a:off x="67992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7" name="Line 216"/>
            <p:cNvSpPr>
              <a:spLocks noChangeShapeType="1"/>
            </p:cNvSpPr>
            <p:nvPr/>
          </p:nvSpPr>
          <p:spPr bwMode="auto">
            <a:xfrm>
              <a:off x="68278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8" name="Line 217"/>
            <p:cNvSpPr>
              <a:spLocks noChangeShapeType="1"/>
            </p:cNvSpPr>
            <p:nvPr/>
          </p:nvSpPr>
          <p:spPr bwMode="auto">
            <a:xfrm>
              <a:off x="68580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9" name="Line 218"/>
            <p:cNvSpPr>
              <a:spLocks noChangeShapeType="1"/>
            </p:cNvSpPr>
            <p:nvPr/>
          </p:nvSpPr>
          <p:spPr bwMode="auto">
            <a:xfrm>
              <a:off x="69167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0" name="Line 219"/>
            <p:cNvSpPr>
              <a:spLocks noChangeShapeType="1"/>
            </p:cNvSpPr>
            <p:nvPr/>
          </p:nvSpPr>
          <p:spPr bwMode="auto">
            <a:xfrm>
              <a:off x="69453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1" name="Line 220"/>
            <p:cNvSpPr>
              <a:spLocks noChangeShapeType="1"/>
            </p:cNvSpPr>
            <p:nvPr/>
          </p:nvSpPr>
          <p:spPr bwMode="auto">
            <a:xfrm>
              <a:off x="69754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2" name="Line 221"/>
            <p:cNvSpPr>
              <a:spLocks noChangeShapeType="1"/>
            </p:cNvSpPr>
            <p:nvPr/>
          </p:nvSpPr>
          <p:spPr bwMode="auto">
            <a:xfrm>
              <a:off x="70040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3" name="Line 222"/>
            <p:cNvSpPr>
              <a:spLocks noChangeShapeType="1"/>
            </p:cNvSpPr>
            <p:nvPr/>
          </p:nvSpPr>
          <p:spPr bwMode="auto">
            <a:xfrm>
              <a:off x="70627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4" name="Line 223"/>
            <p:cNvSpPr>
              <a:spLocks noChangeShapeType="1"/>
            </p:cNvSpPr>
            <p:nvPr/>
          </p:nvSpPr>
          <p:spPr bwMode="auto">
            <a:xfrm>
              <a:off x="70929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5" name="Line 224"/>
            <p:cNvSpPr>
              <a:spLocks noChangeShapeType="1"/>
            </p:cNvSpPr>
            <p:nvPr/>
          </p:nvSpPr>
          <p:spPr bwMode="auto">
            <a:xfrm>
              <a:off x="71215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6" name="Line 225"/>
            <p:cNvSpPr>
              <a:spLocks noChangeShapeType="1"/>
            </p:cNvSpPr>
            <p:nvPr/>
          </p:nvSpPr>
          <p:spPr bwMode="auto">
            <a:xfrm>
              <a:off x="7151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7" name="Line 226"/>
            <p:cNvSpPr>
              <a:spLocks noChangeShapeType="1"/>
            </p:cNvSpPr>
            <p:nvPr/>
          </p:nvSpPr>
          <p:spPr bwMode="auto">
            <a:xfrm>
              <a:off x="72104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8" name="Line 227"/>
            <p:cNvSpPr>
              <a:spLocks noChangeShapeType="1"/>
            </p:cNvSpPr>
            <p:nvPr/>
          </p:nvSpPr>
          <p:spPr bwMode="auto">
            <a:xfrm>
              <a:off x="72390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9" name="Line 228"/>
            <p:cNvSpPr>
              <a:spLocks noChangeShapeType="1"/>
            </p:cNvSpPr>
            <p:nvPr/>
          </p:nvSpPr>
          <p:spPr bwMode="auto">
            <a:xfrm>
              <a:off x="72691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0" name="Line 229"/>
            <p:cNvSpPr>
              <a:spLocks noChangeShapeType="1"/>
            </p:cNvSpPr>
            <p:nvPr/>
          </p:nvSpPr>
          <p:spPr bwMode="auto">
            <a:xfrm>
              <a:off x="72977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1" name="Line 230"/>
            <p:cNvSpPr>
              <a:spLocks noChangeShapeType="1"/>
            </p:cNvSpPr>
            <p:nvPr/>
          </p:nvSpPr>
          <p:spPr bwMode="auto">
            <a:xfrm>
              <a:off x="73564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2" name="Line 231"/>
            <p:cNvSpPr>
              <a:spLocks noChangeShapeType="1"/>
            </p:cNvSpPr>
            <p:nvPr/>
          </p:nvSpPr>
          <p:spPr bwMode="auto">
            <a:xfrm>
              <a:off x="73866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3" name="Line 232"/>
            <p:cNvSpPr>
              <a:spLocks noChangeShapeType="1"/>
            </p:cNvSpPr>
            <p:nvPr/>
          </p:nvSpPr>
          <p:spPr bwMode="auto">
            <a:xfrm>
              <a:off x="74152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4" name="Line 233"/>
            <p:cNvSpPr>
              <a:spLocks noChangeShapeType="1"/>
            </p:cNvSpPr>
            <p:nvPr/>
          </p:nvSpPr>
          <p:spPr bwMode="auto">
            <a:xfrm>
              <a:off x="74453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5" name="Line 234"/>
            <p:cNvSpPr>
              <a:spLocks noChangeShapeType="1"/>
            </p:cNvSpPr>
            <p:nvPr/>
          </p:nvSpPr>
          <p:spPr bwMode="auto">
            <a:xfrm>
              <a:off x="75041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6" name="Line 235"/>
            <p:cNvSpPr>
              <a:spLocks noChangeShapeType="1"/>
            </p:cNvSpPr>
            <p:nvPr/>
          </p:nvSpPr>
          <p:spPr bwMode="auto">
            <a:xfrm>
              <a:off x="753268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7" name="Line 236"/>
            <p:cNvSpPr>
              <a:spLocks noChangeShapeType="1"/>
            </p:cNvSpPr>
            <p:nvPr/>
          </p:nvSpPr>
          <p:spPr bwMode="auto">
            <a:xfrm>
              <a:off x="756285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8" name="Line 237"/>
            <p:cNvSpPr>
              <a:spLocks noChangeShapeType="1"/>
            </p:cNvSpPr>
            <p:nvPr/>
          </p:nvSpPr>
          <p:spPr bwMode="auto">
            <a:xfrm>
              <a:off x="75914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9" name="Line 238"/>
            <p:cNvSpPr>
              <a:spLocks noChangeShapeType="1"/>
            </p:cNvSpPr>
            <p:nvPr/>
          </p:nvSpPr>
          <p:spPr bwMode="auto">
            <a:xfrm>
              <a:off x="76501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0" name="Line 239"/>
            <p:cNvSpPr>
              <a:spLocks noChangeShapeType="1"/>
            </p:cNvSpPr>
            <p:nvPr/>
          </p:nvSpPr>
          <p:spPr bwMode="auto">
            <a:xfrm>
              <a:off x="768032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1" name="Line 240"/>
            <p:cNvSpPr>
              <a:spLocks noChangeShapeType="1"/>
            </p:cNvSpPr>
            <p:nvPr/>
          </p:nvSpPr>
          <p:spPr bwMode="auto">
            <a:xfrm>
              <a:off x="77089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2" name="Line 241"/>
            <p:cNvSpPr>
              <a:spLocks noChangeShapeType="1"/>
            </p:cNvSpPr>
            <p:nvPr/>
          </p:nvSpPr>
          <p:spPr bwMode="auto">
            <a:xfrm>
              <a:off x="773906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3" name="Line 242"/>
            <p:cNvSpPr>
              <a:spLocks noChangeShapeType="1"/>
            </p:cNvSpPr>
            <p:nvPr/>
          </p:nvSpPr>
          <p:spPr bwMode="auto">
            <a:xfrm>
              <a:off x="7797800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4" name="Line 243"/>
            <p:cNvSpPr>
              <a:spLocks noChangeShapeType="1"/>
            </p:cNvSpPr>
            <p:nvPr/>
          </p:nvSpPr>
          <p:spPr bwMode="auto">
            <a:xfrm>
              <a:off x="7826375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5" name="Line 244"/>
            <p:cNvSpPr>
              <a:spLocks noChangeShapeType="1"/>
            </p:cNvSpPr>
            <p:nvPr/>
          </p:nvSpPr>
          <p:spPr bwMode="auto">
            <a:xfrm>
              <a:off x="7856538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6" name="Line 245"/>
            <p:cNvSpPr>
              <a:spLocks noChangeShapeType="1"/>
            </p:cNvSpPr>
            <p:nvPr/>
          </p:nvSpPr>
          <p:spPr bwMode="auto">
            <a:xfrm>
              <a:off x="7885113" y="6208713"/>
              <a:ext cx="0" cy="222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7" name="Line 246"/>
            <p:cNvSpPr>
              <a:spLocks noChangeShapeType="1"/>
            </p:cNvSpPr>
            <p:nvPr/>
          </p:nvSpPr>
          <p:spPr bwMode="auto">
            <a:xfrm>
              <a:off x="1470025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8" name="Rectangle 247"/>
            <p:cNvSpPr>
              <a:spLocks noChangeArrowheads="1"/>
            </p:cNvSpPr>
            <p:nvPr/>
          </p:nvSpPr>
          <p:spPr bwMode="auto">
            <a:xfrm>
              <a:off x="1368425" y="628173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79" name="Line 248"/>
            <p:cNvSpPr>
              <a:spLocks noChangeShapeType="1"/>
            </p:cNvSpPr>
            <p:nvPr/>
          </p:nvSpPr>
          <p:spPr bwMode="auto">
            <a:xfrm>
              <a:off x="2055813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0" name="Rectangle 249"/>
            <p:cNvSpPr>
              <a:spLocks noChangeArrowheads="1"/>
            </p:cNvSpPr>
            <p:nvPr/>
          </p:nvSpPr>
          <p:spPr bwMode="auto">
            <a:xfrm>
              <a:off x="1954213" y="628173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1" name="Line 250"/>
            <p:cNvSpPr>
              <a:spLocks noChangeShapeType="1"/>
            </p:cNvSpPr>
            <p:nvPr/>
          </p:nvSpPr>
          <p:spPr bwMode="auto">
            <a:xfrm>
              <a:off x="2636838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2" name="Rectangle 251"/>
            <p:cNvSpPr>
              <a:spLocks noChangeArrowheads="1"/>
            </p:cNvSpPr>
            <p:nvPr/>
          </p:nvSpPr>
          <p:spPr bwMode="auto">
            <a:xfrm>
              <a:off x="2535238" y="6281738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3" name="Line 252"/>
            <p:cNvSpPr>
              <a:spLocks noChangeShapeType="1"/>
            </p:cNvSpPr>
            <p:nvPr/>
          </p:nvSpPr>
          <p:spPr bwMode="auto">
            <a:xfrm>
              <a:off x="3224213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4" name="Rectangle 253"/>
            <p:cNvSpPr>
              <a:spLocks noChangeArrowheads="1"/>
            </p:cNvSpPr>
            <p:nvPr/>
          </p:nvSpPr>
          <p:spPr bwMode="auto">
            <a:xfrm>
              <a:off x="3092450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5" name="Line 254"/>
            <p:cNvSpPr>
              <a:spLocks noChangeShapeType="1"/>
            </p:cNvSpPr>
            <p:nvPr/>
          </p:nvSpPr>
          <p:spPr bwMode="auto">
            <a:xfrm>
              <a:off x="3811588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6" name="Rectangle 255"/>
            <p:cNvSpPr>
              <a:spLocks noChangeArrowheads="1"/>
            </p:cNvSpPr>
            <p:nvPr/>
          </p:nvSpPr>
          <p:spPr bwMode="auto">
            <a:xfrm>
              <a:off x="3679825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7" name="Line 256"/>
            <p:cNvSpPr>
              <a:spLocks noChangeShapeType="1"/>
            </p:cNvSpPr>
            <p:nvPr/>
          </p:nvSpPr>
          <p:spPr bwMode="auto">
            <a:xfrm>
              <a:off x="4398963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8" name="Rectangle 257"/>
            <p:cNvSpPr>
              <a:spLocks noChangeArrowheads="1"/>
            </p:cNvSpPr>
            <p:nvPr/>
          </p:nvSpPr>
          <p:spPr bwMode="auto">
            <a:xfrm>
              <a:off x="4267200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89" name="Line 258"/>
            <p:cNvSpPr>
              <a:spLocks noChangeShapeType="1"/>
            </p:cNvSpPr>
            <p:nvPr/>
          </p:nvSpPr>
          <p:spPr bwMode="auto">
            <a:xfrm>
              <a:off x="4984750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0" name="Rectangle 259"/>
            <p:cNvSpPr>
              <a:spLocks noChangeArrowheads="1"/>
            </p:cNvSpPr>
            <p:nvPr/>
          </p:nvSpPr>
          <p:spPr bwMode="auto">
            <a:xfrm>
              <a:off x="4852988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1" name="Line 260"/>
            <p:cNvSpPr>
              <a:spLocks noChangeShapeType="1"/>
            </p:cNvSpPr>
            <p:nvPr/>
          </p:nvSpPr>
          <p:spPr bwMode="auto">
            <a:xfrm>
              <a:off x="5567363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2" name="Rectangle 261"/>
            <p:cNvSpPr>
              <a:spLocks noChangeArrowheads="1"/>
            </p:cNvSpPr>
            <p:nvPr/>
          </p:nvSpPr>
          <p:spPr bwMode="auto">
            <a:xfrm>
              <a:off x="5435600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1800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3" name="Line 262"/>
            <p:cNvSpPr>
              <a:spLocks noChangeShapeType="1"/>
            </p:cNvSpPr>
            <p:nvPr/>
          </p:nvSpPr>
          <p:spPr bwMode="auto">
            <a:xfrm>
              <a:off x="6153150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4" name="Rectangle 263"/>
            <p:cNvSpPr>
              <a:spLocks noChangeArrowheads="1"/>
            </p:cNvSpPr>
            <p:nvPr/>
          </p:nvSpPr>
          <p:spPr bwMode="auto">
            <a:xfrm>
              <a:off x="6021388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2000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5" name="Line 264"/>
            <p:cNvSpPr>
              <a:spLocks noChangeShapeType="1"/>
            </p:cNvSpPr>
            <p:nvPr/>
          </p:nvSpPr>
          <p:spPr bwMode="auto">
            <a:xfrm>
              <a:off x="6740525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6" name="Rectangle 265"/>
            <p:cNvSpPr>
              <a:spLocks noChangeArrowheads="1"/>
            </p:cNvSpPr>
            <p:nvPr/>
          </p:nvSpPr>
          <p:spPr bwMode="auto">
            <a:xfrm>
              <a:off x="6608763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2200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7" name="Line 266"/>
            <p:cNvSpPr>
              <a:spLocks noChangeShapeType="1"/>
            </p:cNvSpPr>
            <p:nvPr/>
          </p:nvSpPr>
          <p:spPr bwMode="auto">
            <a:xfrm>
              <a:off x="7327900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8" name="Rectangle 267"/>
            <p:cNvSpPr>
              <a:spLocks noChangeArrowheads="1"/>
            </p:cNvSpPr>
            <p:nvPr/>
          </p:nvSpPr>
          <p:spPr bwMode="auto">
            <a:xfrm>
              <a:off x="7196138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2400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099" name="Line 268"/>
            <p:cNvSpPr>
              <a:spLocks noChangeShapeType="1"/>
            </p:cNvSpPr>
            <p:nvPr/>
          </p:nvSpPr>
          <p:spPr bwMode="auto">
            <a:xfrm>
              <a:off x="7915275" y="6208713"/>
              <a:ext cx="0" cy="730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0" name="Rectangle 269"/>
            <p:cNvSpPr>
              <a:spLocks noChangeArrowheads="1"/>
            </p:cNvSpPr>
            <p:nvPr/>
          </p:nvSpPr>
          <p:spPr bwMode="auto">
            <a:xfrm>
              <a:off x="7783513" y="6281738"/>
              <a:ext cx="36548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2600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1" name="Rectangle 270"/>
            <p:cNvSpPr>
              <a:spLocks noChangeArrowheads="1"/>
            </p:cNvSpPr>
            <p:nvPr/>
          </p:nvSpPr>
          <p:spPr bwMode="auto">
            <a:xfrm>
              <a:off x="4340225" y="6437313"/>
              <a:ext cx="28212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m/z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102" name="Line 271"/>
            <p:cNvSpPr>
              <a:spLocks noChangeShapeType="1"/>
            </p:cNvSpPr>
            <p:nvPr/>
          </p:nvSpPr>
          <p:spPr bwMode="auto">
            <a:xfrm flipV="1">
              <a:off x="958850" y="682625"/>
              <a:ext cx="0" cy="551815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83" name="Line 352"/>
            <p:cNvSpPr>
              <a:spLocks noChangeShapeType="1"/>
            </p:cNvSpPr>
            <p:nvPr/>
          </p:nvSpPr>
          <p:spPr bwMode="auto">
            <a:xfrm flipH="1">
              <a:off x="900113" y="620077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03" name="Line 372"/>
            <p:cNvSpPr>
              <a:spLocks noChangeShapeType="1"/>
            </p:cNvSpPr>
            <p:nvPr/>
          </p:nvSpPr>
          <p:spPr bwMode="auto">
            <a:xfrm flipH="1">
              <a:off x="900113" y="344487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3" name="Line 392"/>
            <p:cNvSpPr>
              <a:spLocks noChangeShapeType="1"/>
            </p:cNvSpPr>
            <p:nvPr/>
          </p:nvSpPr>
          <p:spPr bwMode="auto">
            <a:xfrm flipH="1">
              <a:off x="900113" y="682625"/>
              <a:ext cx="58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26" name="Freeform 395"/>
            <p:cNvSpPr>
              <a:spLocks/>
            </p:cNvSpPr>
            <p:nvPr/>
          </p:nvSpPr>
          <p:spPr bwMode="auto">
            <a:xfrm>
              <a:off x="958850" y="682625"/>
              <a:ext cx="6967538" cy="5518150"/>
            </a:xfrm>
            <a:custGeom>
              <a:avLst/>
              <a:gdLst>
                <a:gd name="T0" fmla="*/ 14 w 1187"/>
                <a:gd name="T1" fmla="*/ 744 h 745"/>
                <a:gd name="T2" fmla="*/ 28 w 1187"/>
                <a:gd name="T3" fmla="*/ 745 h 745"/>
                <a:gd name="T4" fmla="*/ 43 w 1187"/>
                <a:gd name="T5" fmla="*/ 744 h 745"/>
                <a:gd name="T6" fmla="*/ 57 w 1187"/>
                <a:gd name="T7" fmla="*/ 745 h 745"/>
                <a:gd name="T8" fmla="*/ 72 w 1187"/>
                <a:gd name="T9" fmla="*/ 743 h 745"/>
                <a:gd name="T10" fmla="*/ 86 w 1187"/>
                <a:gd name="T11" fmla="*/ 745 h 745"/>
                <a:gd name="T12" fmla="*/ 101 w 1187"/>
                <a:gd name="T13" fmla="*/ 744 h 745"/>
                <a:gd name="T14" fmla="*/ 117 w 1187"/>
                <a:gd name="T15" fmla="*/ 745 h 745"/>
                <a:gd name="T16" fmla="*/ 131 w 1187"/>
                <a:gd name="T17" fmla="*/ 745 h 745"/>
                <a:gd name="T18" fmla="*/ 146 w 1187"/>
                <a:gd name="T19" fmla="*/ 743 h 745"/>
                <a:gd name="T20" fmla="*/ 165 w 1187"/>
                <a:gd name="T21" fmla="*/ 743 h 745"/>
                <a:gd name="T22" fmla="*/ 181 w 1187"/>
                <a:gd name="T23" fmla="*/ 745 h 745"/>
                <a:gd name="T24" fmla="*/ 199 w 1187"/>
                <a:gd name="T25" fmla="*/ 744 h 745"/>
                <a:gd name="T26" fmla="*/ 217 w 1187"/>
                <a:gd name="T27" fmla="*/ 743 h 745"/>
                <a:gd name="T28" fmla="*/ 232 w 1187"/>
                <a:gd name="T29" fmla="*/ 739 h 745"/>
                <a:gd name="T30" fmla="*/ 247 w 1187"/>
                <a:gd name="T31" fmla="*/ 745 h 745"/>
                <a:gd name="T32" fmla="*/ 262 w 1187"/>
                <a:gd name="T33" fmla="*/ 745 h 745"/>
                <a:gd name="T34" fmla="*/ 281 w 1187"/>
                <a:gd name="T35" fmla="*/ 743 h 745"/>
                <a:gd name="T36" fmla="*/ 299 w 1187"/>
                <a:gd name="T37" fmla="*/ 745 h 745"/>
                <a:gd name="T38" fmla="*/ 317 w 1187"/>
                <a:gd name="T39" fmla="*/ 742 h 745"/>
                <a:gd name="T40" fmla="*/ 333 w 1187"/>
                <a:gd name="T41" fmla="*/ 745 h 745"/>
                <a:gd name="T42" fmla="*/ 351 w 1187"/>
                <a:gd name="T43" fmla="*/ 743 h 745"/>
                <a:gd name="T44" fmla="*/ 372 w 1187"/>
                <a:gd name="T45" fmla="*/ 745 h 745"/>
                <a:gd name="T46" fmla="*/ 393 w 1187"/>
                <a:gd name="T47" fmla="*/ 721 h 745"/>
                <a:gd name="T48" fmla="*/ 414 w 1187"/>
                <a:gd name="T49" fmla="*/ 745 h 745"/>
                <a:gd name="T50" fmla="*/ 432 w 1187"/>
                <a:gd name="T51" fmla="*/ 745 h 745"/>
                <a:gd name="T52" fmla="*/ 449 w 1187"/>
                <a:gd name="T53" fmla="*/ 745 h 745"/>
                <a:gd name="T54" fmla="*/ 463 w 1187"/>
                <a:gd name="T55" fmla="*/ 745 h 745"/>
                <a:gd name="T56" fmla="*/ 481 w 1187"/>
                <a:gd name="T57" fmla="*/ 745 h 745"/>
                <a:gd name="T58" fmla="*/ 497 w 1187"/>
                <a:gd name="T59" fmla="*/ 745 h 745"/>
                <a:gd name="T60" fmla="*/ 521 w 1187"/>
                <a:gd name="T61" fmla="*/ 745 h 745"/>
                <a:gd name="T62" fmla="*/ 538 w 1187"/>
                <a:gd name="T63" fmla="*/ 743 h 745"/>
                <a:gd name="T64" fmla="*/ 558 w 1187"/>
                <a:gd name="T65" fmla="*/ 745 h 745"/>
                <a:gd name="T66" fmla="*/ 587 w 1187"/>
                <a:gd name="T67" fmla="*/ 745 h 745"/>
                <a:gd name="T68" fmla="*/ 604 w 1187"/>
                <a:gd name="T69" fmla="*/ 742 h 745"/>
                <a:gd name="T70" fmla="*/ 626 w 1187"/>
                <a:gd name="T71" fmla="*/ 702 h 745"/>
                <a:gd name="T72" fmla="*/ 644 w 1187"/>
                <a:gd name="T73" fmla="*/ 742 h 745"/>
                <a:gd name="T74" fmla="*/ 663 w 1187"/>
                <a:gd name="T75" fmla="*/ 745 h 745"/>
                <a:gd name="T76" fmla="*/ 682 w 1187"/>
                <a:gd name="T77" fmla="*/ 743 h 745"/>
                <a:gd name="T78" fmla="*/ 702 w 1187"/>
                <a:gd name="T79" fmla="*/ 745 h 745"/>
                <a:gd name="T80" fmla="*/ 724 w 1187"/>
                <a:gd name="T81" fmla="*/ 743 h 745"/>
                <a:gd name="T82" fmla="*/ 748 w 1187"/>
                <a:gd name="T83" fmla="*/ 745 h 745"/>
                <a:gd name="T84" fmla="*/ 775 w 1187"/>
                <a:gd name="T85" fmla="*/ 745 h 745"/>
                <a:gd name="T86" fmla="*/ 797 w 1187"/>
                <a:gd name="T87" fmla="*/ 745 h 745"/>
                <a:gd name="T88" fmla="*/ 822 w 1187"/>
                <a:gd name="T89" fmla="*/ 745 h 745"/>
                <a:gd name="T90" fmla="*/ 846 w 1187"/>
                <a:gd name="T91" fmla="*/ 743 h 745"/>
                <a:gd name="T92" fmla="*/ 864 w 1187"/>
                <a:gd name="T93" fmla="*/ 745 h 745"/>
                <a:gd name="T94" fmla="*/ 881 w 1187"/>
                <a:gd name="T95" fmla="*/ 745 h 745"/>
                <a:gd name="T96" fmla="*/ 905 w 1187"/>
                <a:gd name="T97" fmla="*/ 745 h 745"/>
                <a:gd name="T98" fmla="*/ 923 w 1187"/>
                <a:gd name="T99" fmla="*/ 745 h 745"/>
                <a:gd name="T100" fmla="*/ 953 w 1187"/>
                <a:gd name="T101" fmla="*/ 745 h 745"/>
                <a:gd name="T102" fmla="*/ 970 w 1187"/>
                <a:gd name="T103" fmla="*/ 745 h 745"/>
                <a:gd name="T104" fmla="*/ 992 w 1187"/>
                <a:gd name="T105" fmla="*/ 745 h 745"/>
                <a:gd name="T106" fmla="*/ 1012 w 1187"/>
                <a:gd name="T107" fmla="*/ 681 h 745"/>
                <a:gd name="T108" fmla="*/ 1033 w 1187"/>
                <a:gd name="T109" fmla="*/ 745 h 745"/>
                <a:gd name="T110" fmla="*/ 1054 w 1187"/>
                <a:gd name="T111" fmla="*/ 742 h 745"/>
                <a:gd name="T112" fmla="*/ 1070 w 1187"/>
                <a:gd name="T113" fmla="*/ 743 h 745"/>
                <a:gd name="T114" fmla="*/ 1085 w 1187"/>
                <a:gd name="T115" fmla="*/ 743 h 745"/>
                <a:gd name="T116" fmla="*/ 1100 w 1187"/>
                <a:gd name="T117" fmla="*/ 743 h 745"/>
                <a:gd name="T118" fmla="*/ 1119 w 1187"/>
                <a:gd name="T119" fmla="*/ 714 h 745"/>
                <a:gd name="T120" fmla="*/ 1145 w 1187"/>
                <a:gd name="T121" fmla="*/ 745 h 745"/>
                <a:gd name="T122" fmla="*/ 1168 w 1187"/>
                <a:gd name="T123" fmla="*/ 745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7" h="745">
                  <a:moveTo>
                    <a:pt x="0" y="744"/>
                  </a:moveTo>
                  <a:lnTo>
                    <a:pt x="0" y="745"/>
                  </a:lnTo>
                  <a:lnTo>
                    <a:pt x="1" y="744"/>
                  </a:lnTo>
                  <a:lnTo>
                    <a:pt x="1" y="745"/>
                  </a:lnTo>
                  <a:lnTo>
                    <a:pt x="2" y="743"/>
                  </a:lnTo>
                  <a:lnTo>
                    <a:pt x="2" y="745"/>
                  </a:lnTo>
                  <a:lnTo>
                    <a:pt x="3" y="714"/>
                  </a:lnTo>
                  <a:lnTo>
                    <a:pt x="3" y="745"/>
                  </a:lnTo>
                  <a:lnTo>
                    <a:pt x="4" y="744"/>
                  </a:lnTo>
                  <a:lnTo>
                    <a:pt x="4" y="745"/>
                  </a:lnTo>
                  <a:lnTo>
                    <a:pt x="5" y="743"/>
                  </a:lnTo>
                  <a:lnTo>
                    <a:pt x="5" y="745"/>
                  </a:lnTo>
                  <a:lnTo>
                    <a:pt x="6" y="743"/>
                  </a:lnTo>
                  <a:lnTo>
                    <a:pt x="6" y="745"/>
                  </a:lnTo>
                  <a:lnTo>
                    <a:pt x="7" y="743"/>
                  </a:lnTo>
                  <a:lnTo>
                    <a:pt x="7" y="745"/>
                  </a:lnTo>
                  <a:lnTo>
                    <a:pt x="8" y="743"/>
                  </a:lnTo>
                  <a:lnTo>
                    <a:pt x="8" y="745"/>
                  </a:lnTo>
                  <a:lnTo>
                    <a:pt x="9" y="743"/>
                  </a:lnTo>
                  <a:lnTo>
                    <a:pt x="9" y="745"/>
                  </a:lnTo>
                  <a:lnTo>
                    <a:pt x="10" y="743"/>
                  </a:lnTo>
                  <a:lnTo>
                    <a:pt x="10" y="745"/>
                  </a:lnTo>
                  <a:lnTo>
                    <a:pt x="11" y="743"/>
                  </a:lnTo>
                  <a:lnTo>
                    <a:pt x="11" y="745"/>
                  </a:lnTo>
                  <a:lnTo>
                    <a:pt x="12" y="743"/>
                  </a:lnTo>
                  <a:lnTo>
                    <a:pt x="12" y="745"/>
                  </a:lnTo>
                  <a:lnTo>
                    <a:pt x="13" y="743"/>
                  </a:lnTo>
                  <a:lnTo>
                    <a:pt x="13" y="745"/>
                  </a:lnTo>
                  <a:lnTo>
                    <a:pt x="14" y="744"/>
                  </a:lnTo>
                  <a:lnTo>
                    <a:pt x="14" y="745"/>
                  </a:lnTo>
                  <a:lnTo>
                    <a:pt x="15" y="744"/>
                  </a:lnTo>
                  <a:lnTo>
                    <a:pt x="15" y="745"/>
                  </a:lnTo>
                  <a:lnTo>
                    <a:pt x="16" y="743"/>
                  </a:lnTo>
                  <a:lnTo>
                    <a:pt x="16" y="745"/>
                  </a:lnTo>
                  <a:lnTo>
                    <a:pt x="17" y="743"/>
                  </a:lnTo>
                  <a:lnTo>
                    <a:pt x="17" y="745"/>
                  </a:lnTo>
                  <a:lnTo>
                    <a:pt x="18" y="744"/>
                  </a:lnTo>
                  <a:lnTo>
                    <a:pt x="18" y="745"/>
                  </a:lnTo>
                  <a:lnTo>
                    <a:pt x="19" y="744"/>
                  </a:lnTo>
                  <a:lnTo>
                    <a:pt x="19" y="745"/>
                  </a:lnTo>
                  <a:lnTo>
                    <a:pt x="20" y="744"/>
                  </a:lnTo>
                  <a:lnTo>
                    <a:pt x="20" y="745"/>
                  </a:lnTo>
                  <a:lnTo>
                    <a:pt x="21" y="743"/>
                  </a:lnTo>
                  <a:lnTo>
                    <a:pt x="21" y="745"/>
                  </a:lnTo>
                  <a:lnTo>
                    <a:pt x="22" y="743"/>
                  </a:lnTo>
                  <a:lnTo>
                    <a:pt x="22" y="745"/>
                  </a:lnTo>
                  <a:lnTo>
                    <a:pt x="23" y="744"/>
                  </a:lnTo>
                  <a:lnTo>
                    <a:pt x="23" y="745"/>
                  </a:lnTo>
                  <a:lnTo>
                    <a:pt x="24" y="743"/>
                  </a:lnTo>
                  <a:lnTo>
                    <a:pt x="24" y="745"/>
                  </a:lnTo>
                  <a:lnTo>
                    <a:pt x="25" y="744"/>
                  </a:lnTo>
                  <a:lnTo>
                    <a:pt x="25" y="745"/>
                  </a:lnTo>
                  <a:lnTo>
                    <a:pt x="26" y="743"/>
                  </a:lnTo>
                  <a:lnTo>
                    <a:pt x="26" y="745"/>
                  </a:lnTo>
                  <a:lnTo>
                    <a:pt x="27" y="744"/>
                  </a:lnTo>
                  <a:lnTo>
                    <a:pt x="27" y="745"/>
                  </a:lnTo>
                  <a:lnTo>
                    <a:pt x="28" y="744"/>
                  </a:lnTo>
                  <a:lnTo>
                    <a:pt x="28" y="745"/>
                  </a:lnTo>
                  <a:lnTo>
                    <a:pt x="29" y="743"/>
                  </a:lnTo>
                  <a:lnTo>
                    <a:pt x="29" y="745"/>
                  </a:lnTo>
                  <a:lnTo>
                    <a:pt x="30" y="743"/>
                  </a:lnTo>
                  <a:lnTo>
                    <a:pt x="30" y="745"/>
                  </a:lnTo>
                  <a:lnTo>
                    <a:pt x="31" y="744"/>
                  </a:lnTo>
                  <a:lnTo>
                    <a:pt x="31" y="745"/>
                  </a:lnTo>
                  <a:lnTo>
                    <a:pt x="32" y="744"/>
                  </a:lnTo>
                  <a:lnTo>
                    <a:pt x="32" y="745"/>
                  </a:lnTo>
                  <a:lnTo>
                    <a:pt x="33" y="743"/>
                  </a:lnTo>
                  <a:lnTo>
                    <a:pt x="33" y="745"/>
                  </a:lnTo>
                  <a:lnTo>
                    <a:pt x="34" y="744"/>
                  </a:lnTo>
                  <a:lnTo>
                    <a:pt x="34" y="745"/>
                  </a:lnTo>
                  <a:lnTo>
                    <a:pt x="35" y="743"/>
                  </a:lnTo>
                  <a:lnTo>
                    <a:pt x="35" y="745"/>
                  </a:lnTo>
                  <a:lnTo>
                    <a:pt x="36" y="744"/>
                  </a:lnTo>
                  <a:lnTo>
                    <a:pt x="36" y="745"/>
                  </a:lnTo>
                  <a:lnTo>
                    <a:pt x="37" y="743"/>
                  </a:lnTo>
                  <a:lnTo>
                    <a:pt x="37" y="745"/>
                  </a:lnTo>
                  <a:lnTo>
                    <a:pt x="38" y="744"/>
                  </a:lnTo>
                  <a:lnTo>
                    <a:pt x="38" y="745"/>
                  </a:lnTo>
                  <a:lnTo>
                    <a:pt x="39" y="743"/>
                  </a:lnTo>
                  <a:lnTo>
                    <a:pt x="39" y="745"/>
                  </a:lnTo>
                  <a:lnTo>
                    <a:pt x="40" y="744"/>
                  </a:lnTo>
                  <a:lnTo>
                    <a:pt x="40" y="745"/>
                  </a:lnTo>
                  <a:lnTo>
                    <a:pt x="41" y="743"/>
                  </a:lnTo>
                  <a:lnTo>
                    <a:pt x="41" y="745"/>
                  </a:lnTo>
                  <a:lnTo>
                    <a:pt x="42" y="743"/>
                  </a:lnTo>
                  <a:lnTo>
                    <a:pt x="42" y="745"/>
                  </a:lnTo>
                  <a:lnTo>
                    <a:pt x="43" y="744"/>
                  </a:lnTo>
                  <a:lnTo>
                    <a:pt x="43" y="745"/>
                  </a:lnTo>
                  <a:lnTo>
                    <a:pt x="44" y="744"/>
                  </a:lnTo>
                  <a:lnTo>
                    <a:pt x="44" y="745"/>
                  </a:lnTo>
                  <a:lnTo>
                    <a:pt x="45" y="744"/>
                  </a:lnTo>
                  <a:lnTo>
                    <a:pt x="45" y="745"/>
                  </a:lnTo>
                  <a:lnTo>
                    <a:pt x="46" y="743"/>
                  </a:lnTo>
                  <a:lnTo>
                    <a:pt x="46" y="745"/>
                  </a:lnTo>
                  <a:lnTo>
                    <a:pt x="47" y="744"/>
                  </a:lnTo>
                  <a:lnTo>
                    <a:pt x="47" y="745"/>
                  </a:lnTo>
                  <a:lnTo>
                    <a:pt x="48" y="743"/>
                  </a:lnTo>
                  <a:lnTo>
                    <a:pt x="48" y="745"/>
                  </a:lnTo>
                  <a:lnTo>
                    <a:pt x="49" y="744"/>
                  </a:lnTo>
                  <a:lnTo>
                    <a:pt x="49" y="745"/>
                  </a:lnTo>
                  <a:lnTo>
                    <a:pt x="50" y="744"/>
                  </a:lnTo>
                  <a:lnTo>
                    <a:pt x="50" y="745"/>
                  </a:lnTo>
                  <a:lnTo>
                    <a:pt x="51" y="743"/>
                  </a:lnTo>
                  <a:lnTo>
                    <a:pt x="51" y="745"/>
                  </a:lnTo>
                  <a:lnTo>
                    <a:pt x="52" y="744"/>
                  </a:lnTo>
                  <a:lnTo>
                    <a:pt x="52" y="745"/>
                  </a:lnTo>
                  <a:lnTo>
                    <a:pt x="53" y="743"/>
                  </a:lnTo>
                  <a:lnTo>
                    <a:pt x="53" y="745"/>
                  </a:lnTo>
                  <a:lnTo>
                    <a:pt x="54" y="744"/>
                  </a:lnTo>
                  <a:lnTo>
                    <a:pt x="54" y="745"/>
                  </a:lnTo>
                  <a:lnTo>
                    <a:pt x="55" y="744"/>
                  </a:lnTo>
                  <a:lnTo>
                    <a:pt x="55" y="745"/>
                  </a:lnTo>
                  <a:lnTo>
                    <a:pt x="56" y="743"/>
                  </a:lnTo>
                  <a:lnTo>
                    <a:pt x="56" y="745"/>
                  </a:lnTo>
                  <a:lnTo>
                    <a:pt x="57" y="743"/>
                  </a:lnTo>
                  <a:lnTo>
                    <a:pt x="57" y="745"/>
                  </a:lnTo>
                  <a:lnTo>
                    <a:pt x="58" y="743"/>
                  </a:lnTo>
                  <a:lnTo>
                    <a:pt x="58" y="745"/>
                  </a:lnTo>
                  <a:lnTo>
                    <a:pt x="59" y="741"/>
                  </a:lnTo>
                  <a:lnTo>
                    <a:pt x="59" y="745"/>
                  </a:lnTo>
                  <a:lnTo>
                    <a:pt x="60" y="743"/>
                  </a:lnTo>
                  <a:lnTo>
                    <a:pt x="60" y="745"/>
                  </a:lnTo>
                  <a:lnTo>
                    <a:pt x="61" y="744"/>
                  </a:lnTo>
                  <a:lnTo>
                    <a:pt x="61" y="745"/>
                  </a:lnTo>
                  <a:lnTo>
                    <a:pt x="62" y="744"/>
                  </a:lnTo>
                  <a:lnTo>
                    <a:pt x="62" y="745"/>
                  </a:lnTo>
                  <a:lnTo>
                    <a:pt x="63" y="743"/>
                  </a:lnTo>
                  <a:lnTo>
                    <a:pt x="63" y="745"/>
                  </a:lnTo>
                  <a:lnTo>
                    <a:pt x="64" y="744"/>
                  </a:lnTo>
                  <a:lnTo>
                    <a:pt x="64" y="745"/>
                  </a:lnTo>
                  <a:lnTo>
                    <a:pt x="65" y="744"/>
                  </a:lnTo>
                  <a:lnTo>
                    <a:pt x="65" y="745"/>
                  </a:lnTo>
                  <a:lnTo>
                    <a:pt x="66" y="744"/>
                  </a:lnTo>
                  <a:lnTo>
                    <a:pt x="66" y="745"/>
                  </a:lnTo>
                  <a:lnTo>
                    <a:pt x="67" y="743"/>
                  </a:lnTo>
                  <a:lnTo>
                    <a:pt x="67" y="745"/>
                  </a:lnTo>
                  <a:lnTo>
                    <a:pt x="68" y="743"/>
                  </a:lnTo>
                  <a:lnTo>
                    <a:pt x="68" y="745"/>
                  </a:lnTo>
                  <a:lnTo>
                    <a:pt x="69" y="744"/>
                  </a:lnTo>
                  <a:lnTo>
                    <a:pt x="69" y="745"/>
                  </a:lnTo>
                  <a:lnTo>
                    <a:pt x="70" y="744"/>
                  </a:lnTo>
                  <a:lnTo>
                    <a:pt x="70" y="745"/>
                  </a:lnTo>
                  <a:lnTo>
                    <a:pt x="71" y="743"/>
                  </a:lnTo>
                  <a:lnTo>
                    <a:pt x="71" y="745"/>
                  </a:lnTo>
                  <a:lnTo>
                    <a:pt x="72" y="743"/>
                  </a:lnTo>
                  <a:lnTo>
                    <a:pt x="72" y="745"/>
                  </a:lnTo>
                  <a:lnTo>
                    <a:pt x="73" y="743"/>
                  </a:lnTo>
                  <a:lnTo>
                    <a:pt x="73" y="745"/>
                  </a:lnTo>
                  <a:lnTo>
                    <a:pt x="74" y="743"/>
                  </a:lnTo>
                  <a:lnTo>
                    <a:pt x="74" y="745"/>
                  </a:lnTo>
                  <a:lnTo>
                    <a:pt x="75" y="743"/>
                  </a:lnTo>
                  <a:lnTo>
                    <a:pt x="75" y="745"/>
                  </a:lnTo>
                  <a:lnTo>
                    <a:pt x="76" y="743"/>
                  </a:lnTo>
                  <a:lnTo>
                    <a:pt x="76" y="745"/>
                  </a:lnTo>
                  <a:lnTo>
                    <a:pt x="77" y="743"/>
                  </a:lnTo>
                  <a:lnTo>
                    <a:pt x="77" y="745"/>
                  </a:lnTo>
                  <a:lnTo>
                    <a:pt x="78" y="743"/>
                  </a:lnTo>
                  <a:lnTo>
                    <a:pt x="78" y="745"/>
                  </a:lnTo>
                  <a:lnTo>
                    <a:pt x="79" y="743"/>
                  </a:lnTo>
                  <a:lnTo>
                    <a:pt x="79" y="745"/>
                  </a:lnTo>
                  <a:lnTo>
                    <a:pt x="80" y="744"/>
                  </a:lnTo>
                  <a:lnTo>
                    <a:pt x="80" y="745"/>
                  </a:lnTo>
                  <a:lnTo>
                    <a:pt x="81" y="743"/>
                  </a:lnTo>
                  <a:lnTo>
                    <a:pt x="81" y="745"/>
                  </a:lnTo>
                  <a:lnTo>
                    <a:pt x="82" y="743"/>
                  </a:lnTo>
                  <a:lnTo>
                    <a:pt x="82" y="745"/>
                  </a:lnTo>
                  <a:lnTo>
                    <a:pt x="83" y="743"/>
                  </a:lnTo>
                  <a:lnTo>
                    <a:pt x="83" y="745"/>
                  </a:lnTo>
                  <a:lnTo>
                    <a:pt x="84" y="744"/>
                  </a:lnTo>
                  <a:lnTo>
                    <a:pt x="84" y="745"/>
                  </a:lnTo>
                  <a:lnTo>
                    <a:pt x="85" y="743"/>
                  </a:lnTo>
                  <a:lnTo>
                    <a:pt x="85" y="745"/>
                  </a:lnTo>
                  <a:lnTo>
                    <a:pt x="86" y="743"/>
                  </a:lnTo>
                  <a:lnTo>
                    <a:pt x="86" y="745"/>
                  </a:lnTo>
                  <a:lnTo>
                    <a:pt x="87" y="744"/>
                  </a:lnTo>
                  <a:lnTo>
                    <a:pt x="87" y="745"/>
                  </a:lnTo>
                  <a:lnTo>
                    <a:pt x="88" y="623"/>
                  </a:lnTo>
                  <a:lnTo>
                    <a:pt x="88" y="745"/>
                  </a:lnTo>
                  <a:lnTo>
                    <a:pt x="89" y="729"/>
                  </a:lnTo>
                  <a:lnTo>
                    <a:pt x="89" y="745"/>
                  </a:lnTo>
                  <a:lnTo>
                    <a:pt x="90" y="743"/>
                  </a:lnTo>
                  <a:lnTo>
                    <a:pt x="90" y="745"/>
                  </a:lnTo>
                  <a:lnTo>
                    <a:pt x="91" y="743"/>
                  </a:lnTo>
                  <a:lnTo>
                    <a:pt x="91" y="745"/>
                  </a:lnTo>
                  <a:lnTo>
                    <a:pt x="92" y="743"/>
                  </a:lnTo>
                  <a:lnTo>
                    <a:pt x="92" y="745"/>
                  </a:lnTo>
                  <a:lnTo>
                    <a:pt x="93" y="743"/>
                  </a:lnTo>
                  <a:lnTo>
                    <a:pt x="93" y="745"/>
                  </a:lnTo>
                  <a:lnTo>
                    <a:pt x="94" y="743"/>
                  </a:lnTo>
                  <a:lnTo>
                    <a:pt x="94" y="745"/>
                  </a:lnTo>
                  <a:lnTo>
                    <a:pt x="95" y="744"/>
                  </a:lnTo>
                  <a:lnTo>
                    <a:pt x="95" y="745"/>
                  </a:lnTo>
                  <a:lnTo>
                    <a:pt x="96" y="738"/>
                  </a:lnTo>
                  <a:lnTo>
                    <a:pt x="96" y="745"/>
                  </a:lnTo>
                  <a:lnTo>
                    <a:pt x="97" y="744"/>
                  </a:lnTo>
                  <a:lnTo>
                    <a:pt x="97" y="745"/>
                  </a:lnTo>
                  <a:lnTo>
                    <a:pt x="98" y="743"/>
                  </a:lnTo>
                  <a:lnTo>
                    <a:pt x="98" y="745"/>
                  </a:lnTo>
                  <a:lnTo>
                    <a:pt x="99" y="743"/>
                  </a:lnTo>
                  <a:lnTo>
                    <a:pt x="99" y="745"/>
                  </a:lnTo>
                  <a:lnTo>
                    <a:pt x="100" y="743"/>
                  </a:lnTo>
                  <a:lnTo>
                    <a:pt x="100" y="745"/>
                  </a:lnTo>
                  <a:lnTo>
                    <a:pt x="101" y="744"/>
                  </a:lnTo>
                  <a:lnTo>
                    <a:pt x="101" y="745"/>
                  </a:lnTo>
                  <a:lnTo>
                    <a:pt x="102" y="743"/>
                  </a:lnTo>
                  <a:lnTo>
                    <a:pt x="102" y="745"/>
                  </a:lnTo>
                  <a:lnTo>
                    <a:pt x="103" y="743"/>
                  </a:lnTo>
                  <a:lnTo>
                    <a:pt x="103" y="745"/>
                  </a:lnTo>
                  <a:lnTo>
                    <a:pt x="104" y="744"/>
                  </a:lnTo>
                  <a:lnTo>
                    <a:pt x="104" y="745"/>
                  </a:lnTo>
                  <a:lnTo>
                    <a:pt x="105" y="744"/>
                  </a:lnTo>
                  <a:lnTo>
                    <a:pt x="105" y="745"/>
                  </a:lnTo>
                  <a:lnTo>
                    <a:pt x="106" y="743"/>
                  </a:lnTo>
                  <a:lnTo>
                    <a:pt x="106" y="745"/>
                  </a:lnTo>
                  <a:lnTo>
                    <a:pt x="107" y="743"/>
                  </a:lnTo>
                  <a:lnTo>
                    <a:pt x="107" y="745"/>
                  </a:lnTo>
                  <a:lnTo>
                    <a:pt x="108" y="743"/>
                  </a:lnTo>
                  <a:lnTo>
                    <a:pt x="108" y="745"/>
                  </a:lnTo>
                  <a:lnTo>
                    <a:pt x="109" y="744"/>
                  </a:lnTo>
                  <a:lnTo>
                    <a:pt x="109" y="745"/>
                  </a:lnTo>
                  <a:lnTo>
                    <a:pt x="111" y="745"/>
                  </a:lnTo>
                  <a:lnTo>
                    <a:pt x="111" y="743"/>
                  </a:lnTo>
                  <a:lnTo>
                    <a:pt x="111" y="745"/>
                  </a:lnTo>
                  <a:lnTo>
                    <a:pt x="112" y="743"/>
                  </a:lnTo>
                  <a:lnTo>
                    <a:pt x="112" y="745"/>
                  </a:lnTo>
                  <a:lnTo>
                    <a:pt x="113" y="743"/>
                  </a:lnTo>
                  <a:lnTo>
                    <a:pt x="113" y="745"/>
                  </a:lnTo>
                  <a:lnTo>
                    <a:pt x="114" y="743"/>
                  </a:lnTo>
                  <a:lnTo>
                    <a:pt x="114" y="745"/>
                  </a:lnTo>
                  <a:lnTo>
                    <a:pt x="115" y="744"/>
                  </a:lnTo>
                  <a:lnTo>
                    <a:pt x="115" y="745"/>
                  </a:lnTo>
                  <a:lnTo>
                    <a:pt x="117" y="745"/>
                  </a:lnTo>
                  <a:lnTo>
                    <a:pt x="117" y="742"/>
                  </a:lnTo>
                  <a:lnTo>
                    <a:pt x="117" y="745"/>
                  </a:lnTo>
                  <a:lnTo>
                    <a:pt x="118" y="744"/>
                  </a:lnTo>
                  <a:lnTo>
                    <a:pt x="118" y="745"/>
                  </a:lnTo>
                  <a:lnTo>
                    <a:pt x="119" y="744"/>
                  </a:lnTo>
                  <a:lnTo>
                    <a:pt x="119" y="745"/>
                  </a:lnTo>
                  <a:lnTo>
                    <a:pt x="121" y="745"/>
                  </a:lnTo>
                  <a:lnTo>
                    <a:pt x="121" y="744"/>
                  </a:lnTo>
                  <a:lnTo>
                    <a:pt x="121" y="745"/>
                  </a:lnTo>
                  <a:lnTo>
                    <a:pt x="122" y="743"/>
                  </a:lnTo>
                  <a:lnTo>
                    <a:pt x="122" y="745"/>
                  </a:lnTo>
                  <a:lnTo>
                    <a:pt x="123" y="744"/>
                  </a:lnTo>
                  <a:lnTo>
                    <a:pt x="123" y="745"/>
                  </a:lnTo>
                  <a:lnTo>
                    <a:pt x="124" y="743"/>
                  </a:lnTo>
                  <a:lnTo>
                    <a:pt x="124" y="745"/>
                  </a:lnTo>
                  <a:lnTo>
                    <a:pt x="125" y="743"/>
                  </a:lnTo>
                  <a:lnTo>
                    <a:pt x="125" y="745"/>
                  </a:lnTo>
                  <a:lnTo>
                    <a:pt x="126" y="743"/>
                  </a:lnTo>
                  <a:lnTo>
                    <a:pt x="126" y="745"/>
                  </a:lnTo>
                  <a:lnTo>
                    <a:pt x="127" y="743"/>
                  </a:lnTo>
                  <a:lnTo>
                    <a:pt x="127" y="745"/>
                  </a:lnTo>
                  <a:lnTo>
                    <a:pt x="128" y="744"/>
                  </a:lnTo>
                  <a:lnTo>
                    <a:pt x="128" y="745"/>
                  </a:lnTo>
                  <a:lnTo>
                    <a:pt x="129" y="744"/>
                  </a:lnTo>
                  <a:lnTo>
                    <a:pt x="129" y="745"/>
                  </a:lnTo>
                  <a:lnTo>
                    <a:pt x="130" y="744"/>
                  </a:lnTo>
                  <a:lnTo>
                    <a:pt x="130" y="745"/>
                  </a:lnTo>
                  <a:lnTo>
                    <a:pt x="131" y="744"/>
                  </a:lnTo>
                  <a:lnTo>
                    <a:pt x="131" y="745"/>
                  </a:lnTo>
                  <a:lnTo>
                    <a:pt x="132" y="743"/>
                  </a:lnTo>
                  <a:lnTo>
                    <a:pt x="132" y="745"/>
                  </a:lnTo>
                  <a:lnTo>
                    <a:pt x="133" y="744"/>
                  </a:lnTo>
                  <a:lnTo>
                    <a:pt x="133" y="745"/>
                  </a:lnTo>
                  <a:lnTo>
                    <a:pt x="134" y="744"/>
                  </a:lnTo>
                  <a:lnTo>
                    <a:pt x="134" y="745"/>
                  </a:lnTo>
                  <a:lnTo>
                    <a:pt x="135" y="743"/>
                  </a:lnTo>
                  <a:lnTo>
                    <a:pt x="135" y="745"/>
                  </a:lnTo>
                  <a:lnTo>
                    <a:pt x="136" y="743"/>
                  </a:lnTo>
                  <a:lnTo>
                    <a:pt x="136" y="745"/>
                  </a:lnTo>
                  <a:lnTo>
                    <a:pt x="137" y="744"/>
                  </a:lnTo>
                  <a:lnTo>
                    <a:pt x="137" y="745"/>
                  </a:lnTo>
                  <a:lnTo>
                    <a:pt x="138" y="743"/>
                  </a:lnTo>
                  <a:lnTo>
                    <a:pt x="138" y="745"/>
                  </a:lnTo>
                  <a:lnTo>
                    <a:pt x="139" y="684"/>
                  </a:lnTo>
                  <a:lnTo>
                    <a:pt x="139" y="745"/>
                  </a:lnTo>
                  <a:lnTo>
                    <a:pt x="140" y="743"/>
                  </a:lnTo>
                  <a:lnTo>
                    <a:pt x="140" y="745"/>
                  </a:lnTo>
                  <a:lnTo>
                    <a:pt x="141" y="743"/>
                  </a:lnTo>
                  <a:lnTo>
                    <a:pt x="141" y="745"/>
                  </a:lnTo>
                  <a:lnTo>
                    <a:pt x="142" y="743"/>
                  </a:lnTo>
                  <a:lnTo>
                    <a:pt x="142" y="745"/>
                  </a:lnTo>
                  <a:lnTo>
                    <a:pt x="143" y="743"/>
                  </a:lnTo>
                  <a:lnTo>
                    <a:pt x="143" y="745"/>
                  </a:lnTo>
                  <a:lnTo>
                    <a:pt x="144" y="742"/>
                  </a:lnTo>
                  <a:lnTo>
                    <a:pt x="144" y="745"/>
                  </a:lnTo>
                  <a:lnTo>
                    <a:pt x="145" y="744"/>
                  </a:lnTo>
                  <a:lnTo>
                    <a:pt x="145" y="745"/>
                  </a:lnTo>
                  <a:lnTo>
                    <a:pt x="146" y="743"/>
                  </a:lnTo>
                  <a:lnTo>
                    <a:pt x="146" y="745"/>
                  </a:lnTo>
                  <a:lnTo>
                    <a:pt x="147" y="744"/>
                  </a:lnTo>
                  <a:lnTo>
                    <a:pt x="147" y="745"/>
                  </a:lnTo>
                  <a:lnTo>
                    <a:pt x="148" y="743"/>
                  </a:lnTo>
                  <a:lnTo>
                    <a:pt x="148" y="745"/>
                  </a:lnTo>
                  <a:lnTo>
                    <a:pt x="149" y="743"/>
                  </a:lnTo>
                  <a:lnTo>
                    <a:pt x="149" y="745"/>
                  </a:lnTo>
                  <a:lnTo>
                    <a:pt x="152" y="745"/>
                  </a:lnTo>
                  <a:lnTo>
                    <a:pt x="152" y="743"/>
                  </a:lnTo>
                  <a:lnTo>
                    <a:pt x="152" y="745"/>
                  </a:lnTo>
                  <a:lnTo>
                    <a:pt x="153" y="745"/>
                  </a:lnTo>
                  <a:lnTo>
                    <a:pt x="153" y="743"/>
                  </a:lnTo>
                  <a:lnTo>
                    <a:pt x="154" y="743"/>
                  </a:lnTo>
                  <a:lnTo>
                    <a:pt x="154" y="745"/>
                  </a:lnTo>
                  <a:lnTo>
                    <a:pt x="155" y="743"/>
                  </a:lnTo>
                  <a:lnTo>
                    <a:pt x="155" y="745"/>
                  </a:lnTo>
                  <a:lnTo>
                    <a:pt x="156" y="743"/>
                  </a:lnTo>
                  <a:lnTo>
                    <a:pt x="156" y="745"/>
                  </a:lnTo>
                  <a:lnTo>
                    <a:pt x="158" y="745"/>
                  </a:lnTo>
                  <a:lnTo>
                    <a:pt x="158" y="743"/>
                  </a:lnTo>
                  <a:lnTo>
                    <a:pt x="158" y="745"/>
                  </a:lnTo>
                  <a:lnTo>
                    <a:pt x="159" y="744"/>
                  </a:lnTo>
                  <a:lnTo>
                    <a:pt x="159" y="745"/>
                  </a:lnTo>
                  <a:lnTo>
                    <a:pt x="160" y="743"/>
                  </a:lnTo>
                  <a:lnTo>
                    <a:pt x="160" y="745"/>
                  </a:lnTo>
                  <a:lnTo>
                    <a:pt x="164" y="745"/>
                  </a:lnTo>
                  <a:lnTo>
                    <a:pt x="164" y="743"/>
                  </a:lnTo>
                  <a:lnTo>
                    <a:pt x="164" y="745"/>
                  </a:lnTo>
                  <a:lnTo>
                    <a:pt x="165" y="743"/>
                  </a:lnTo>
                  <a:lnTo>
                    <a:pt x="165" y="745"/>
                  </a:lnTo>
                  <a:lnTo>
                    <a:pt x="166" y="744"/>
                  </a:lnTo>
                  <a:lnTo>
                    <a:pt x="166" y="745"/>
                  </a:lnTo>
                  <a:lnTo>
                    <a:pt x="167" y="743"/>
                  </a:lnTo>
                  <a:lnTo>
                    <a:pt x="167" y="745"/>
                  </a:lnTo>
                  <a:lnTo>
                    <a:pt x="168" y="743"/>
                  </a:lnTo>
                  <a:lnTo>
                    <a:pt x="168" y="745"/>
                  </a:lnTo>
                  <a:lnTo>
                    <a:pt x="169" y="743"/>
                  </a:lnTo>
                  <a:lnTo>
                    <a:pt x="169" y="745"/>
                  </a:lnTo>
                  <a:lnTo>
                    <a:pt x="170" y="744"/>
                  </a:lnTo>
                  <a:lnTo>
                    <a:pt x="170" y="745"/>
                  </a:lnTo>
                  <a:lnTo>
                    <a:pt x="173" y="745"/>
                  </a:lnTo>
                  <a:lnTo>
                    <a:pt x="173" y="681"/>
                  </a:lnTo>
                  <a:lnTo>
                    <a:pt x="173" y="745"/>
                  </a:lnTo>
                  <a:lnTo>
                    <a:pt x="174" y="740"/>
                  </a:lnTo>
                  <a:lnTo>
                    <a:pt x="174" y="745"/>
                  </a:lnTo>
                  <a:lnTo>
                    <a:pt x="175" y="743"/>
                  </a:lnTo>
                  <a:lnTo>
                    <a:pt x="175" y="745"/>
                  </a:lnTo>
                  <a:lnTo>
                    <a:pt x="177" y="745"/>
                  </a:lnTo>
                  <a:lnTo>
                    <a:pt x="177" y="743"/>
                  </a:lnTo>
                  <a:lnTo>
                    <a:pt x="177" y="745"/>
                  </a:lnTo>
                  <a:lnTo>
                    <a:pt x="178" y="744"/>
                  </a:lnTo>
                  <a:lnTo>
                    <a:pt x="178" y="745"/>
                  </a:lnTo>
                  <a:lnTo>
                    <a:pt x="179" y="743"/>
                  </a:lnTo>
                  <a:lnTo>
                    <a:pt x="179" y="745"/>
                  </a:lnTo>
                  <a:lnTo>
                    <a:pt x="180" y="744"/>
                  </a:lnTo>
                  <a:lnTo>
                    <a:pt x="180" y="745"/>
                  </a:lnTo>
                  <a:lnTo>
                    <a:pt x="181" y="743"/>
                  </a:lnTo>
                  <a:lnTo>
                    <a:pt x="181" y="745"/>
                  </a:lnTo>
                  <a:lnTo>
                    <a:pt x="182" y="743"/>
                  </a:lnTo>
                  <a:lnTo>
                    <a:pt x="182" y="745"/>
                  </a:lnTo>
                  <a:lnTo>
                    <a:pt x="184" y="745"/>
                  </a:lnTo>
                  <a:lnTo>
                    <a:pt x="184" y="743"/>
                  </a:lnTo>
                  <a:lnTo>
                    <a:pt x="184" y="745"/>
                  </a:lnTo>
                  <a:lnTo>
                    <a:pt x="185" y="743"/>
                  </a:lnTo>
                  <a:lnTo>
                    <a:pt x="185" y="745"/>
                  </a:lnTo>
                  <a:lnTo>
                    <a:pt x="187" y="745"/>
                  </a:lnTo>
                  <a:lnTo>
                    <a:pt x="187" y="744"/>
                  </a:lnTo>
                  <a:lnTo>
                    <a:pt x="187" y="745"/>
                  </a:lnTo>
                  <a:lnTo>
                    <a:pt x="189" y="745"/>
                  </a:lnTo>
                  <a:lnTo>
                    <a:pt x="189" y="743"/>
                  </a:lnTo>
                  <a:lnTo>
                    <a:pt x="189" y="745"/>
                  </a:lnTo>
                  <a:lnTo>
                    <a:pt x="190" y="743"/>
                  </a:lnTo>
                  <a:lnTo>
                    <a:pt x="190" y="745"/>
                  </a:lnTo>
                  <a:lnTo>
                    <a:pt x="191" y="743"/>
                  </a:lnTo>
                  <a:lnTo>
                    <a:pt x="191" y="745"/>
                  </a:lnTo>
                  <a:lnTo>
                    <a:pt x="192" y="743"/>
                  </a:lnTo>
                  <a:lnTo>
                    <a:pt x="192" y="745"/>
                  </a:lnTo>
                  <a:lnTo>
                    <a:pt x="193" y="743"/>
                  </a:lnTo>
                  <a:lnTo>
                    <a:pt x="193" y="745"/>
                  </a:lnTo>
                  <a:lnTo>
                    <a:pt x="194" y="743"/>
                  </a:lnTo>
                  <a:lnTo>
                    <a:pt x="194" y="745"/>
                  </a:lnTo>
                  <a:lnTo>
                    <a:pt x="195" y="737"/>
                  </a:lnTo>
                  <a:lnTo>
                    <a:pt x="195" y="745"/>
                  </a:lnTo>
                  <a:lnTo>
                    <a:pt x="198" y="745"/>
                  </a:lnTo>
                  <a:lnTo>
                    <a:pt x="198" y="743"/>
                  </a:lnTo>
                  <a:lnTo>
                    <a:pt x="198" y="745"/>
                  </a:lnTo>
                  <a:lnTo>
                    <a:pt x="199" y="744"/>
                  </a:lnTo>
                  <a:lnTo>
                    <a:pt x="199" y="745"/>
                  </a:lnTo>
                  <a:lnTo>
                    <a:pt x="202" y="745"/>
                  </a:lnTo>
                  <a:lnTo>
                    <a:pt x="202" y="743"/>
                  </a:lnTo>
                  <a:lnTo>
                    <a:pt x="202" y="745"/>
                  </a:lnTo>
                  <a:lnTo>
                    <a:pt x="203" y="744"/>
                  </a:lnTo>
                  <a:lnTo>
                    <a:pt x="203" y="745"/>
                  </a:lnTo>
                  <a:lnTo>
                    <a:pt x="205" y="745"/>
                  </a:lnTo>
                  <a:lnTo>
                    <a:pt x="205" y="743"/>
                  </a:lnTo>
                  <a:lnTo>
                    <a:pt x="205" y="745"/>
                  </a:lnTo>
                  <a:lnTo>
                    <a:pt x="206" y="743"/>
                  </a:lnTo>
                  <a:lnTo>
                    <a:pt x="206" y="745"/>
                  </a:lnTo>
                  <a:lnTo>
                    <a:pt x="207" y="745"/>
                  </a:lnTo>
                  <a:lnTo>
                    <a:pt x="207" y="743"/>
                  </a:lnTo>
                  <a:lnTo>
                    <a:pt x="208" y="743"/>
                  </a:lnTo>
                  <a:lnTo>
                    <a:pt x="208" y="745"/>
                  </a:lnTo>
                  <a:lnTo>
                    <a:pt x="209" y="744"/>
                  </a:lnTo>
                  <a:lnTo>
                    <a:pt x="209" y="745"/>
                  </a:lnTo>
                  <a:lnTo>
                    <a:pt x="211" y="745"/>
                  </a:lnTo>
                  <a:lnTo>
                    <a:pt x="211" y="744"/>
                  </a:lnTo>
                  <a:lnTo>
                    <a:pt x="211" y="745"/>
                  </a:lnTo>
                  <a:lnTo>
                    <a:pt x="212" y="743"/>
                  </a:lnTo>
                  <a:lnTo>
                    <a:pt x="212" y="745"/>
                  </a:lnTo>
                  <a:lnTo>
                    <a:pt x="214" y="745"/>
                  </a:lnTo>
                  <a:lnTo>
                    <a:pt x="214" y="743"/>
                  </a:lnTo>
                  <a:lnTo>
                    <a:pt x="214" y="745"/>
                  </a:lnTo>
                  <a:lnTo>
                    <a:pt x="216" y="745"/>
                  </a:lnTo>
                  <a:lnTo>
                    <a:pt x="216" y="743"/>
                  </a:lnTo>
                  <a:lnTo>
                    <a:pt x="216" y="745"/>
                  </a:lnTo>
                  <a:lnTo>
                    <a:pt x="217" y="743"/>
                  </a:lnTo>
                  <a:lnTo>
                    <a:pt x="217" y="745"/>
                  </a:lnTo>
                  <a:lnTo>
                    <a:pt x="218" y="743"/>
                  </a:lnTo>
                  <a:lnTo>
                    <a:pt x="218" y="745"/>
                  </a:lnTo>
                  <a:lnTo>
                    <a:pt x="219" y="743"/>
                  </a:lnTo>
                  <a:lnTo>
                    <a:pt x="219" y="745"/>
                  </a:lnTo>
                  <a:lnTo>
                    <a:pt x="220" y="743"/>
                  </a:lnTo>
                  <a:lnTo>
                    <a:pt x="220" y="745"/>
                  </a:lnTo>
                  <a:lnTo>
                    <a:pt x="221" y="744"/>
                  </a:lnTo>
                  <a:lnTo>
                    <a:pt x="221" y="745"/>
                  </a:lnTo>
                  <a:lnTo>
                    <a:pt x="222" y="743"/>
                  </a:lnTo>
                  <a:lnTo>
                    <a:pt x="222" y="745"/>
                  </a:lnTo>
                  <a:lnTo>
                    <a:pt x="223" y="743"/>
                  </a:lnTo>
                  <a:lnTo>
                    <a:pt x="223" y="745"/>
                  </a:lnTo>
                  <a:lnTo>
                    <a:pt x="224" y="743"/>
                  </a:lnTo>
                  <a:lnTo>
                    <a:pt x="224" y="745"/>
                  </a:lnTo>
                  <a:lnTo>
                    <a:pt x="226" y="745"/>
                  </a:lnTo>
                  <a:lnTo>
                    <a:pt x="226" y="742"/>
                  </a:lnTo>
                  <a:lnTo>
                    <a:pt x="226" y="745"/>
                  </a:lnTo>
                  <a:lnTo>
                    <a:pt x="228" y="745"/>
                  </a:lnTo>
                  <a:lnTo>
                    <a:pt x="228" y="743"/>
                  </a:lnTo>
                  <a:lnTo>
                    <a:pt x="228" y="745"/>
                  </a:lnTo>
                  <a:lnTo>
                    <a:pt x="229" y="744"/>
                  </a:lnTo>
                  <a:lnTo>
                    <a:pt x="229" y="745"/>
                  </a:lnTo>
                  <a:lnTo>
                    <a:pt x="230" y="743"/>
                  </a:lnTo>
                  <a:lnTo>
                    <a:pt x="230" y="745"/>
                  </a:lnTo>
                  <a:lnTo>
                    <a:pt x="231" y="744"/>
                  </a:lnTo>
                  <a:lnTo>
                    <a:pt x="231" y="745"/>
                  </a:lnTo>
                  <a:lnTo>
                    <a:pt x="232" y="745"/>
                  </a:lnTo>
                  <a:lnTo>
                    <a:pt x="232" y="739"/>
                  </a:lnTo>
                  <a:lnTo>
                    <a:pt x="233" y="744"/>
                  </a:lnTo>
                  <a:lnTo>
                    <a:pt x="233" y="745"/>
                  </a:lnTo>
                  <a:lnTo>
                    <a:pt x="234" y="743"/>
                  </a:lnTo>
                  <a:lnTo>
                    <a:pt x="234" y="745"/>
                  </a:lnTo>
                  <a:lnTo>
                    <a:pt x="235" y="744"/>
                  </a:lnTo>
                  <a:lnTo>
                    <a:pt x="235" y="745"/>
                  </a:lnTo>
                  <a:lnTo>
                    <a:pt x="236" y="744"/>
                  </a:lnTo>
                  <a:lnTo>
                    <a:pt x="236" y="745"/>
                  </a:lnTo>
                  <a:lnTo>
                    <a:pt x="237" y="744"/>
                  </a:lnTo>
                  <a:lnTo>
                    <a:pt x="237" y="745"/>
                  </a:lnTo>
                  <a:lnTo>
                    <a:pt x="238" y="743"/>
                  </a:lnTo>
                  <a:lnTo>
                    <a:pt x="238" y="745"/>
                  </a:lnTo>
                  <a:lnTo>
                    <a:pt x="239" y="743"/>
                  </a:lnTo>
                  <a:lnTo>
                    <a:pt x="239" y="745"/>
                  </a:lnTo>
                  <a:lnTo>
                    <a:pt x="240" y="743"/>
                  </a:lnTo>
                  <a:lnTo>
                    <a:pt x="240" y="745"/>
                  </a:lnTo>
                  <a:lnTo>
                    <a:pt x="242" y="745"/>
                  </a:lnTo>
                  <a:lnTo>
                    <a:pt x="242" y="742"/>
                  </a:lnTo>
                  <a:lnTo>
                    <a:pt x="242" y="745"/>
                  </a:lnTo>
                  <a:lnTo>
                    <a:pt x="243" y="743"/>
                  </a:lnTo>
                  <a:lnTo>
                    <a:pt x="243" y="745"/>
                  </a:lnTo>
                  <a:lnTo>
                    <a:pt x="244" y="558"/>
                  </a:lnTo>
                  <a:lnTo>
                    <a:pt x="244" y="745"/>
                  </a:lnTo>
                  <a:lnTo>
                    <a:pt x="245" y="685"/>
                  </a:lnTo>
                  <a:lnTo>
                    <a:pt x="245" y="745"/>
                  </a:lnTo>
                  <a:lnTo>
                    <a:pt x="246" y="742"/>
                  </a:lnTo>
                  <a:lnTo>
                    <a:pt x="246" y="745"/>
                  </a:lnTo>
                  <a:lnTo>
                    <a:pt x="247" y="743"/>
                  </a:lnTo>
                  <a:lnTo>
                    <a:pt x="247" y="745"/>
                  </a:lnTo>
                  <a:lnTo>
                    <a:pt x="248" y="744"/>
                  </a:lnTo>
                  <a:lnTo>
                    <a:pt x="248" y="745"/>
                  </a:lnTo>
                  <a:lnTo>
                    <a:pt x="249" y="744"/>
                  </a:lnTo>
                  <a:lnTo>
                    <a:pt x="249" y="745"/>
                  </a:lnTo>
                  <a:lnTo>
                    <a:pt x="250" y="744"/>
                  </a:lnTo>
                  <a:lnTo>
                    <a:pt x="250" y="745"/>
                  </a:lnTo>
                  <a:lnTo>
                    <a:pt x="251" y="740"/>
                  </a:lnTo>
                  <a:lnTo>
                    <a:pt x="251" y="745"/>
                  </a:lnTo>
                  <a:lnTo>
                    <a:pt x="252" y="716"/>
                  </a:lnTo>
                  <a:lnTo>
                    <a:pt x="252" y="745"/>
                  </a:lnTo>
                  <a:lnTo>
                    <a:pt x="253" y="614"/>
                  </a:lnTo>
                  <a:lnTo>
                    <a:pt x="253" y="745"/>
                  </a:lnTo>
                  <a:lnTo>
                    <a:pt x="254" y="711"/>
                  </a:lnTo>
                  <a:lnTo>
                    <a:pt x="254" y="745"/>
                  </a:lnTo>
                  <a:lnTo>
                    <a:pt x="255" y="743"/>
                  </a:lnTo>
                  <a:lnTo>
                    <a:pt x="255" y="745"/>
                  </a:lnTo>
                  <a:lnTo>
                    <a:pt x="256" y="742"/>
                  </a:lnTo>
                  <a:lnTo>
                    <a:pt x="256" y="745"/>
                  </a:lnTo>
                  <a:lnTo>
                    <a:pt x="257" y="744"/>
                  </a:lnTo>
                  <a:lnTo>
                    <a:pt x="257" y="745"/>
                  </a:lnTo>
                  <a:lnTo>
                    <a:pt x="259" y="745"/>
                  </a:lnTo>
                  <a:lnTo>
                    <a:pt x="259" y="742"/>
                  </a:lnTo>
                  <a:lnTo>
                    <a:pt x="259" y="745"/>
                  </a:lnTo>
                  <a:lnTo>
                    <a:pt x="260" y="744"/>
                  </a:lnTo>
                  <a:lnTo>
                    <a:pt x="260" y="745"/>
                  </a:lnTo>
                  <a:lnTo>
                    <a:pt x="261" y="743"/>
                  </a:lnTo>
                  <a:lnTo>
                    <a:pt x="261" y="745"/>
                  </a:lnTo>
                  <a:lnTo>
                    <a:pt x="262" y="743"/>
                  </a:lnTo>
                  <a:lnTo>
                    <a:pt x="262" y="745"/>
                  </a:lnTo>
                  <a:lnTo>
                    <a:pt x="264" y="745"/>
                  </a:lnTo>
                  <a:lnTo>
                    <a:pt x="264" y="743"/>
                  </a:lnTo>
                  <a:lnTo>
                    <a:pt x="264" y="745"/>
                  </a:lnTo>
                  <a:lnTo>
                    <a:pt x="265" y="743"/>
                  </a:lnTo>
                  <a:lnTo>
                    <a:pt x="265" y="745"/>
                  </a:lnTo>
                  <a:lnTo>
                    <a:pt x="266" y="743"/>
                  </a:lnTo>
                  <a:lnTo>
                    <a:pt x="266" y="745"/>
                  </a:lnTo>
                  <a:lnTo>
                    <a:pt x="268" y="745"/>
                  </a:lnTo>
                  <a:lnTo>
                    <a:pt x="268" y="743"/>
                  </a:lnTo>
                  <a:lnTo>
                    <a:pt x="268" y="745"/>
                  </a:lnTo>
                  <a:lnTo>
                    <a:pt x="269" y="743"/>
                  </a:lnTo>
                  <a:lnTo>
                    <a:pt x="269" y="745"/>
                  </a:lnTo>
                  <a:lnTo>
                    <a:pt x="271" y="745"/>
                  </a:lnTo>
                  <a:lnTo>
                    <a:pt x="271" y="743"/>
                  </a:lnTo>
                  <a:lnTo>
                    <a:pt x="271" y="745"/>
                  </a:lnTo>
                  <a:lnTo>
                    <a:pt x="274" y="745"/>
                  </a:lnTo>
                  <a:lnTo>
                    <a:pt x="274" y="744"/>
                  </a:lnTo>
                  <a:lnTo>
                    <a:pt x="274" y="745"/>
                  </a:lnTo>
                  <a:lnTo>
                    <a:pt x="275" y="743"/>
                  </a:lnTo>
                  <a:lnTo>
                    <a:pt x="275" y="745"/>
                  </a:lnTo>
                  <a:lnTo>
                    <a:pt x="277" y="745"/>
                  </a:lnTo>
                  <a:lnTo>
                    <a:pt x="277" y="744"/>
                  </a:lnTo>
                  <a:lnTo>
                    <a:pt x="277" y="745"/>
                  </a:lnTo>
                  <a:lnTo>
                    <a:pt x="278" y="743"/>
                  </a:lnTo>
                  <a:lnTo>
                    <a:pt x="278" y="745"/>
                  </a:lnTo>
                  <a:lnTo>
                    <a:pt x="279" y="743"/>
                  </a:lnTo>
                  <a:lnTo>
                    <a:pt x="279" y="745"/>
                  </a:lnTo>
                  <a:lnTo>
                    <a:pt x="281" y="745"/>
                  </a:lnTo>
                  <a:lnTo>
                    <a:pt x="281" y="743"/>
                  </a:lnTo>
                  <a:lnTo>
                    <a:pt x="281" y="745"/>
                  </a:lnTo>
                  <a:lnTo>
                    <a:pt x="282" y="744"/>
                  </a:lnTo>
                  <a:lnTo>
                    <a:pt x="282" y="745"/>
                  </a:lnTo>
                  <a:lnTo>
                    <a:pt x="283" y="744"/>
                  </a:lnTo>
                  <a:lnTo>
                    <a:pt x="283" y="745"/>
                  </a:lnTo>
                  <a:lnTo>
                    <a:pt x="284" y="743"/>
                  </a:lnTo>
                  <a:lnTo>
                    <a:pt x="284" y="745"/>
                  </a:lnTo>
                  <a:lnTo>
                    <a:pt x="285" y="743"/>
                  </a:lnTo>
                  <a:lnTo>
                    <a:pt x="285" y="745"/>
                  </a:lnTo>
                  <a:lnTo>
                    <a:pt x="286" y="743"/>
                  </a:lnTo>
                  <a:lnTo>
                    <a:pt x="286" y="745"/>
                  </a:lnTo>
                  <a:lnTo>
                    <a:pt x="287" y="744"/>
                  </a:lnTo>
                  <a:lnTo>
                    <a:pt x="287" y="745"/>
                  </a:lnTo>
                  <a:lnTo>
                    <a:pt x="288" y="738"/>
                  </a:lnTo>
                  <a:lnTo>
                    <a:pt x="288" y="745"/>
                  </a:lnTo>
                  <a:lnTo>
                    <a:pt x="289" y="630"/>
                  </a:lnTo>
                  <a:lnTo>
                    <a:pt x="289" y="745"/>
                  </a:lnTo>
                  <a:lnTo>
                    <a:pt x="290" y="744"/>
                  </a:lnTo>
                  <a:lnTo>
                    <a:pt x="290" y="745"/>
                  </a:lnTo>
                  <a:lnTo>
                    <a:pt x="291" y="743"/>
                  </a:lnTo>
                  <a:lnTo>
                    <a:pt x="291" y="745"/>
                  </a:lnTo>
                  <a:lnTo>
                    <a:pt x="296" y="745"/>
                  </a:lnTo>
                  <a:lnTo>
                    <a:pt x="296" y="744"/>
                  </a:lnTo>
                  <a:lnTo>
                    <a:pt x="296" y="745"/>
                  </a:lnTo>
                  <a:lnTo>
                    <a:pt x="298" y="745"/>
                  </a:lnTo>
                  <a:lnTo>
                    <a:pt x="298" y="489"/>
                  </a:lnTo>
                  <a:lnTo>
                    <a:pt x="298" y="745"/>
                  </a:lnTo>
                  <a:lnTo>
                    <a:pt x="299" y="725"/>
                  </a:lnTo>
                  <a:lnTo>
                    <a:pt x="299" y="745"/>
                  </a:lnTo>
                  <a:lnTo>
                    <a:pt x="300" y="743"/>
                  </a:lnTo>
                  <a:lnTo>
                    <a:pt x="300" y="745"/>
                  </a:lnTo>
                  <a:lnTo>
                    <a:pt x="301" y="743"/>
                  </a:lnTo>
                  <a:lnTo>
                    <a:pt x="301" y="745"/>
                  </a:lnTo>
                  <a:lnTo>
                    <a:pt x="302" y="743"/>
                  </a:lnTo>
                  <a:lnTo>
                    <a:pt x="302" y="745"/>
                  </a:lnTo>
                  <a:lnTo>
                    <a:pt x="303" y="744"/>
                  </a:lnTo>
                  <a:lnTo>
                    <a:pt x="303" y="745"/>
                  </a:lnTo>
                  <a:lnTo>
                    <a:pt x="305" y="745"/>
                  </a:lnTo>
                  <a:lnTo>
                    <a:pt x="305" y="744"/>
                  </a:lnTo>
                  <a:lnTo>
                    <a:pt x="305" y="745"/>
                  </a:lnTo>
                  <a:lnTo>
                    <a:pt x="308" y="745"/>
                  </a:lnTo>
                  <a:lnTo>
                    <a:pt x="308" y="717"/>
                  </a:lnTo>
                  <a:lnTo>
                    <a:pt x="308" y="745"/>
                  </a:lnTo>
                  <a:lnTo>
                    <a:pt x="309" y="664"/>
                  </a:lnTo>
                  <a:lnTo>
                    <a:pt x="309" y="745"/>
                  </a:lnTo>
                  <a:lnTo>
                    <a:pt x="310" y="743"/>
                  </a:lnTo>
                  <a:lnTo>
                    <a:pt x="310" y="745"/>
                  </a:lnTo>
                  <a:lnTo>
                    <a:pt x="312" y="745"/>
                  </a:lnTo>
                  <a:lnTo>
                    <a:pt x="312" y="743"/>
                  </a:lnTo>
                  <a:lnTo>
                    <a:pt x="312" y="745"/>
                  </a:lnTo>
                  <a:lnTo>
                    <a:pt x="314" y="745"/>
                  </a:lnTo>
                  <a:lnTo>
                    <a:pt x="314" y="743"/>
                  </a:lnTo>
                  <a:lnTo>
                    <a:pt x="314" y="745"/>
                  </a:lnTo>
                  <a:lnTo>
                    <a:pt x="315" y="743"/>
                  </a:lnTo>
                  <a:lnTo>
                    <a:pt x="315" y="745"/>
                  </a:lnTo>
                  <a:lnTo>
                    <a:pt x="316" y="731"/>
                  </a:lnTo>
                  <a:lnTo>
                    <a:pt x="316" y="745"/>
                  </a:lnTo>
                  <a:lnTo>
                    <a:pt x="317" y="742"/>
                  </a:lnTo>
                  <a:lnTo>
                    <a:pt x="317" y="745"/>
                  </a:lnTo>
                  <a:lnTo>
                    <a:pt x="318" y="743"/>
                  </a:lnTo>
                  <a:lnTo>
                    <a:pt x="318" y="745"/>
                  </a:lnTo>
                  <a:lnTo>
                    <a:pt x="319" y="743"/>
                  </a:lnTo>
                  <a:lnTo>
                    <a:pt x="319" y="745"/>
                  </a:lnTo>
                  <a:lnTo>
                    <a:pt x="320" y="744"/>
                  </a:lnTo>
                  <a:lnTo>
                    <a:pt x="320" y="745"/>
                  </a:lnTo>
                  <a:lnTo>
                    <a:pt x="321" y="744"/>
                  </a:lnTo>
                  <a:lnTo>
                    <a:pt x="321" y="745"/>
                  </a:lnTo>
                  <a:lnTo>
                    <a:pt x="322" y="743"/>
                  </a:lnTo>
                  <a:lnTo>
                    <a:pt x="322" y="745"/>
                  </a:lnTo>
                  <a:lnTo>
                    <a:pt x="323" y="744"/>
                  </a:lnTo>
                  <a:lnTo>
                    <a:pt x="323" y="745"/>
                  </a:lnTo>
                  <a:lnTo>
                    <a:pt x="325" y="745"/>
                  </a:lnTo>
                  <a:lnTo>
                    <a:pt x="325" y="743"/>
                  </a:lnTo>
                  <a:lnTo>
                    <a:pt x="325" y="745"/>
                  </a:lnTo>
                  <a:lnTo>
                    <a:pt x="326" y="743"/>
                  </a:lnTo>
                  <a:lnTo>
                    <a:pt x="326" y="745"/>
                  </a:lnTo>
                  <a:lnTo>
                    <a:pt x="328" y="745"/>
                  </a:lnTo>
                  <a:lnTo>
                    <a:pt x="328" y="743"/>
                  </a:lnTo>
                  <a:lnTo>
                    <a:pt x="328" y="745"/>
                  </a:lnTo>
                  <a:lnTo>
                    <a:pt x="330" y="745"/>
                  </a:lnTo>
                  <a:lnTo>
                    <a:pt x="330" y="743"/>
                  </a:lnTo>
                  <a:lnTo>
                    <a:pt x="330" y="745"/>
                  </a:lnTo>
                  <a:lnTo>
                    <a:pt x="331" y="744"/>
                  </a:lnTo>
                  <a:lnTo>
                    <a:pt x="331" y="745"/>
                  </a:lnTo>
                  <a:lnTo>
                    <a:pt x="333" y="745"/>
                  </a:lnTo>
                  <a:lnTo>
                    <a:pt x="333" y="743"/>
                  </a:lnTo>
                  <a:lnTo>
                    <a:pt x="333" y="745"/>
                  </a:lnTo>
                  <a:lnTo>
                    <a:pt x="337" y="745"/>
                  </a:lnTo>
                  <a:lnTo>
                    <a:pt x="337" y="743"/>
                  </a:lnTo>
                  <a:lnTo>
                    <a:pt x="337" y="745"/>
                  </a:lnTo>
                  <a:lnTo>
                    <a:pt x="338" y="691"/>
                  </a:lnTo>
                  <a:lnTo>
                    <a:pt x="338" y="745"/>
                  </a:lnTo>
                  <a:lnTo>
                    <a:pt x="339" y="744"/>
                  </a:lnTo>
                  <a:lnTo>
                    <a:pt x="339" y="745"/>
                  </a:lnTo>
                  <a:lnTo>
                    <a:pt x="340" y="744"/>
                  </a:lnTo>
                  <a:lnTo>
                    <a:pt x="340" y="745"/>
                  </a:lnTo>
                  <a:lnTo>
                    <a:pt x="341" y="743"/>
                  </a:lnTo>
                  <a:lnTo>
                    <a:pt x="341" y="745"/>
                  </a:lnTo>
                  <a:lnTo>
                    <a:pt x="343" y="745"/>
                  </a:lnTo>
                  <a:lnTo>
                    <a:pt x="343" y="743"/>
                  </a:lnTo>
                  <a:lnTo>
                    <a:pt x="343" y="745"/>
                  </a:lnTo>
                  <a:lnTo>
                    <a:pt x="344" y="743"/>
                  </a:lnTo>
                  <a:lnTo>
                    <a:pt x="344" y="745"/>
                  </a:lnTo>
                  <a:lnTo>
                    <a:pt x="345" y="743"/>
                  </a:lnTo>
                  <a:lnTo>
                    <a:pt x="345" y="745"/>
                  </a:lnTo>
                  <a:lnTo>
                    <a:pt x="346" y="613"/>
                  </a:lnTo>
                  <a:lnTo>
                    <a:pt x="346" y="745"/>
                  </a:lnTo>
                  <a:lnTo>
                    <a:pt x="347" y="702"/>
                  </a:lnTo>
                  <a:lnTo>
                    <a:pt x="347" y="745"/>
                  </a:lnTo>
                  <a:lnTo>
                    <a:pt x="348" y="743"/>
                  </a:lnTo>
                  <a:lnTo>
                    <a:pt x="348" y="745"/>
                  </a:lnTo>
                  <a:lnTo>
                    <a:pt x="349" y="744"/>
                  </a:lnTo>
                  <a:lnTo>
                    <a:pt x="349" y="745"/>
                  </a:lnTo>
                  <a:lnTo>
                    <a:pt x="350" y="743"/>
                  </a:lnTo>
                  <a:lnTo>
                    <a:pt x="350" y="745"/>
                  </a:lnTo>
                  <a:lnTo>
                    <a:pt x="351" y="743"/>
                  </a:lnTo>
                  <a:lnTo>
                    <a:pt x="351" y="745"/>
                  </a:lnTo>
                  <a:lnTo>
                    <a:pt x="353" y="745"/>
                  </a:lnTo>
                  <a:lnTo>
                    <a:pt x="353" y="743"/>
                  </a:lnTo>
                  <a:lnTo>
                    <a:pt x="353" y="745"/>
                  </a:lnTo>
                  <a:lnTo>
                    <a:pt x="354" y="744"/>
                  </a:lnTo>
                  <a:lnTo>
                    <a:pt x="354" y="745"/>
                  </a:lnTo>
                  <a:lnTo>
                    <a:pt x="357" y="745"/>
                  </a:lnTo>
                  <a:lnTo>
                    <a:pt x="357" y="743"/>
                  </a:lnTo>
                  <a:lnTo>
                    <a:pt x="357" y="745"/>
                  </a:lnTo>
                  <a:lnTo>
                    <a:pt x="358" y="743"/>
                  </a:lnTo>
                  <a:lnTo>
                    <a:pt x="358" y="745"/>
                  </a:lnTo>
                  <a:lnTo>
                    <a:pt x="360" y="745"/>
                  </a:lnTo>
                  <a:lnTo>
                    <a:pt x="360" y="743"/>
                  </a:lnTo>
                  <a:lnTo>
                    <a:pt x="360" y="745"/>
                  </a:lnTo>
                  <a:lnTo>
                    <a:pt x="363" y="745"/>
                  </a:lnTo>
                  <a:lnTo>
                    <a:pt x="363" y="744"/>
                  </a:lnTo>
                  <a:lnTo>
                    <a:pt x="363" y="745"/>
                  </a:lnTo>
                  <a:lnTo>
                    <a:pt x="364" y="742"/>
                  </a:lnTo>
                  <a:lnTo>
                    <a:pt x="364" y="745"/>
                  </a:lnTo>
                  <a:lnTo>
                    <a:pt x="365" y="744"/>
                  </a:lnTo>
                  <a:lnTo>
                    <a:pt x="365" y="745"/>
                  </a:lnTo>
                  <a:lnTo>
                    <a:pt x="369" y="745"/>
                  </a:lnTo>
                  <a:lnTo>
                    <a:pt x="369" y="743"/>
                  </a:lnTo>
                  <a:lnTo>
                    <a:pt x="369" y="745"/>
                  </a:lnTo>
                  <a:lnTo>
                    <a:pt x="370" y="743"/>
                  </a:lnTo>
                  <a:lnTo>
                    <a:pt x="370" y="745"/>
                  </a:lnTo>
                  <a:lnTo>
                    <a:pt x="372" y="745"/>
                  </a:lnTo>
                  <a:lnTo>
                    <a:pt x="372" y="744"/>
                  </a:lnTo>
                  <a:lnTo>
                    <a:pt x="372" y="745"/>
                  </a:lnTo>
                  <a:lnTo>
                    <a:pt x="374" y="745"/>
                  </a:lnTo>
                  <a:lnTo>
                    <a:pt x="374" y="745"/>
                  </a:lnTo>
                  <a:lnTo>
                    <a:pt x="374" y="743"/>
                  </a:lnTo>
                  <a:lnTo>
                    <a:pt x="375" y="742"/>
                  </a:lnTo>
                  <a:lnTo>
                    <a:pt x="375" y="745"/>
                  </a:lnTo>
                  <a:lnTo>
                    <a:pt x="378" y="745"/>
                  </a:lnTo>
                  <a:lnTo>
                    <a:pt x="378" y="744"/>
                  </a:lnTo>
                  <a:lnTo>
                    <a:pt x="378" y="745"/>
                  </a:lnTo>
                  <a:lnTo>
                    <a:pt x="379" y="742"/>
                  </a:lnTo>
                  <a:lnTo>
                    <a:pt x="379" y="745"/>
                  </a:lnTo>
                  <a:lnTo>
                    <a:pt x="381" y="745"/>
                  </a:lnTo>
                  <a:lnTo>
                    <a:pt x="381" y="708"/>
                  </a:lnTo>
                  <a:lnTo>
                    <a:pt x="381" y="745"/>
                  </a:lnTo>
                  <a:lnTo>
                    <a:pt x="382" y="669"/>
                  </a:lnTo>
                  <a:lnTo>
                    <a:pt x="382" y="745"/>
                  </a:lnTo>
                  <a:lnTo>
                    <a:pt x="383" y="741"/>
                  </a:lnTo>
                  <a:lnTo>
                    <a:pt x="383" y="745"/>
                  </a:lnTo>
                  <a:lnTo>
                    <a:pt x="385" y="745"/>
                  </a:lnTo>
                  <a:lnTo>
                    <a:pt x="385" y="743"/>
                  </a:lnTo>
                  <a:lnTo>
                    <a:pt x="385" y="745"/>
                  </a:lnTo>
                  <a:lnTo>
                    <a:pt x="388" y="745"/>
                  </a:lnTo>
                  <a:lnTo>
                    <a:pt x="388" y="744"/>
                  </a:lnTo>
                  <a:lnTo>
                    <a:pt x="388" y="745"/>
                  </a:lnTo>
                  <a:lnTo>
                    <a:pt x="389" y="732"/>
                  </a:lnTo>
                  <a:lnTo>
                    <a:pt x="389" y="745"/>
                  </a:lnTo>
                  <a:lnTo>
                    <a:pt x="392" y="745"/>
                  </a:lnTo>
                  <a:lnTo>
                    <a:pt x="392" y="743"/>
                  </a:lnTo>
                  <a:lnTo>
                    <a:pt x="392" y="745"/>
                  </a:lnTo>
                  <a:lnTo>
                    <a:pt x="393" y="721"/>
                  </a:lnTo>
                  <a:lnTo>
                    <a:pt x="393" y="745"/>
                  </a:lnTo>
                  <a:lnTo>
                    <a:pt x="394" y="744"/>
                  </a:lnTo>
                  <a:lnTo>
                    <a:pt x="394" y="745"/>
                  </a:lnTo>
                  <a:lnTo>
                    <a:pt x="395" y="744"/>
                  </a:lnTo>
                  <a:lnTo>
                    <a:pt x="395" y="745"/>
                  </a:lnTo>
                  <a:lnTo>
                    <a:pt x="396" y="743"/>
                  </a:lnTo>
                  <a:lnTo>
                    <a:pt x="396" y="745"/>
                  </a:lnTo>
                  <a:lnTo>
                    <a:pt x="397" y="743"/>
                  </a:lnTo>
                  <a:lnTo>
                    <a:pt x="397" y="745"/>
                  </a:lnTo>
                  <a:lnTo>
                    <a:pt x="398" y="743"/>
                  </a:lnTo>
                  <a:lnTo>
                    <a:pt x="398" y="745"/>
                  </a:lnTo>
                  <a:lnTo>
                    <a:pt x="399" y="744"/>
                  </a:lnTo>
                  <a:lnTo>
                    <a:pt x="399" y="745"/>
                  </a:lnTo>
                  <a:lnTo>
                    <a:pt x="403" y="745"/>
                  </a:lnTo>
                  <a:lnTo>
                    <a:pt x="403" y="743"/>
                  </a:lnTo>
                  <a:lnTo>
                    <a:pt x="403" y="745"/>
                  </a:lnTo>
                  <a:lnTo>
                    <a:pt x="408" y="745"/>
                  </a:lnTo>
                  <a:lnTo>
                    <a:pt x="408" y="742"/>
                  </a:lnTo>
                  <a:lnTo>
                    <a:pt x="408" y="745"/>
                  </a:lnTo>
                  <a:lnTo>
                    <a:pt x="409" y="743"/>
                  </a:lnTo>
                  <a:lnTo>
                    <a:pt x="409" y="745"/>
                  </a:lnTo>
                  <a:lnTo>
                    <a:pt x="411" y="745"/>
                  </a:lnTo>
                  <a:lnTo>
                    <a:pt x="411" y="743"/>
                  </a:lnTo>
                  <a:lnTo>
                    <a:pt x="411" y="745"/>
                  </a:lnTo>
                  <a:lnTo>
                    <a:pt x="412" y="744"/>
                  </a:lnTo>
                  <a:lnTo>
                    <a:pt x="412" y="745"/>
                  </a:lnTo>
                  <a:lnTo>
                    <a:pt x="414" y="745"/>
                  </a:lnTo>
                  <a:lnTo>
                    <a:pt x="414" y="743"/>
                  </a:lnTo>
                  <a:lnTo>
                    <a:pt x="414" y="745"/>
                  </a:lnTo>
                  <a:lnTo>
                    <a:pt x="415" y="743"/>
                  </a:lnTo>
                  <a:lnTo>
                    <a:pt x="415" y="745"/>
                  </a:lnTo>
                  <a:lnTo>
                    <a:pt x="416" y="743"/>
                  </a:lnTo>
                  <a:lnTo>
                    <a:pt x="416" y="745"/>
                  </a:lnTo>
                  <a:lnTo>
                    <a:pt x="417" y="743"/>
                  </a:lnTo>
                  <a:lnTo>
                    <a:pt x="417" y="745"/>
                  </a:lnTo>
                  <a:lnTo>
                    <a:pt x="418" y="743"/>
                  </a:lnTo>
                  <a:lnTo>
                    <a:pt x="418" y="745"/>
                  </a:lnTo>
                  <a:lnTo>
                    <a:pt x="419" y="659"/>
                  </a:lnTo>
                  <a:lnTo>
                    <a:pt x="419" y="745"/>
                  </a:lnTo>
                  <a:lnTo>
                    <a:pt x="420" y="710"/>
                  </a:lnTo>
                  <a:lnTo>
                    <a:pt x="420" y="745"/>
                  </a:lnTo>
                  <a:lnTo>
                    <a:pt x="421" y="718"/>
                  </a:lnTo>
                  <a:lnTo>
                    <a:pt x="421" y="745"/>
                  </a:lnTo>
                  <a:lnTo>
                    <a:pt x="425" y="745"/>
                  </a:lnTo>
                  <a:lnTo>
                    <a:pt x="425" y="742"/>
                  </a:lnTo>
                  <a:lnTo>
                    <a:pt x="425" y="745"/>
                  </a:lnTo>
                  <a:lnTo>
                    <a:pt x="427" y="745"/>
                  </a:lnTo>
                  <a:lnTo>
                    <a:pt x="427" y="743"/>
                  </a:lnTo>
                  <a:lnTo>
                    <a:pt x="427" y="745"/>
                  </a:lnTo>
                  <a:lnTo>
                    <a:pt x="429" y="745"/>
                  </a:lnTo>
                  <a:lnTo>
                    <a:pt x="429" y="743"/>
                  </a:lnTo>
                  <a:lnTo>
                    <a:pt x="429" y="745"/>
                  </a:lnTo>
                  <a:lnTo>
                    <a:pt x="430" y="742"/>
                  </a:lnTo>
                  <a:lnTo>
                    <a:pt x="430" y="745"/>
                  </a:lnTo>
                  <a:lnTo>
                    <a:pt x="431" y="740"/>
                  </a:lnTo>
                  <a:lnTo>
                    <a:pt x="431" y="745"/>
                  </a:lnTo>
                  <a:lnTo>
                    <a:pt x="432" y="743"/>
                  </a:lnTo>
                  <a:lnTo>
                    <a:pt x="432" y="745"/>
                  </a:lnTo>
                  <a:lnTo>
                    <a:pt x="434" y="745"/>
                  </a:lnTo>
                  <a:lnTo>
                    <a:pt x="434" y="743"/>
                  </a:lnTo>
                  <a:lnTo>
                    <a:pt x="434" y="745"/>
                  </a:lnTo>
                  <a:lnTo>
                    <a:pt x="435" y="742"/>
                  </a:lnTo>
                  <a:lnTo>
                    <a:pt x="435" y="745"/>
                  </a:lnTo>
                  <a:lnTo>
                    <a:pt x="436" y="744"/>
                  </a:lnTo>
                  <a:lnTo>
                    <a:pt x="436" y="745"/>
                  </a:lnTo>
                  <a:lnTo>
                    <a:pt x="437" y="743"/>
                  </a:lnTo>
                  <a:lnTo>
                    <a:pt x="437" y="745"/>
                  </a:lnTo>
                  <a:lnTo>
                    <a:pt x="438" y="743"/>
                  </a:lnTo>
                  <a:lnTo>
                    <a:pt x="438" y="745"/>
                  </a:lnTo>
                  <a:lnTo>
                    <a:pt x="439" y="743"/>
                  </a:lnTo>
                  <a:lnTo>
                    <a:pt x="439" y="745"/>
                  </a:lnTo>
                  <a:lnTo>
                    <a:pt x="440" y="743"/>
                  </a:lnTo>
                  <a:lnTo>
                    <a:pt x="440" y="745"/>
                  </a:lnTo>
                  <a:lnTo>
                    <a:pt x="441" y="743"/>
                  </a:lnTo>
                  <a:lnTo>
                    <a:pt x="441" y="745"/>
                  </a:lnTo>
                  <a:lnTo>
                    <a:pt x="442" y="743"/>
                  </a:lnTo>
                  <a:lnTo>
                    <a:pt x="442" y="745"/>
                  </a:lnTo>
                  <a:lnTo>
                    <a:pt x="443" y="601"/>
                  </a:lnTo>
                  <a:lnTo>
                    <a:pt x="443" y="745"/>
                  </a:lnTo>
                  <a:lnTo>
                    <a:pt x="444" y="743"/>
                  </a:lnTo>
                  <a:lnTo>
                    <a:pt x="444" y="745"/>
                  </a:lnTo>
                  <a:lnTo>
                    <a:pt x="446" y="745"/>
                  </a:lnTo>
                  <a:lnTo>
                    <a:pt x="446" y="731"/>
                  </a:lnTo>
                  <a:lnTo>
                    <a:pt x="446" y="745"/>
                  </a:lnTo>
                  <a:lnTo>
                    <a:pt x="447" y="717"/>
                  </a:lnTo>
                  <a:lnTo>
                    <a:pt x="447" y="745"/>
                  </a:lnTo>
                  <a:lnTo>
                    <a:pt x="449" y="745"/>
                  </a:lnTo>
                  <a:lnTo>
                    <a:pt x="449" y="745"/>
                  </a:lnTo>
                  <a:lnTo>
                    <a:pt x="449" y="743"/>
                  </a:lnTo>
                  <a:lnTo>
                    <a:pt x="450" y="743"/>
                  </a:lnTo>
                  <a:lnTo>
                    <a:pt x="450" y="745"/>
                  </a:lnTo>
                  <a:lnTo>
                    <a:pt x="451" y="743"/>
                  </a:lnTo>
                  <a:lnTo>
                    <a:pt x="451" y="745"/>
                  </a:lnTo>
                  <a:lnTo>
                    <a:pt x="452" y="741"/>
                  </a:lnTo>
                  <a:lnTo>
                    <a:pt x="452" y="745"/>
                  </a:lnTo>
                  <a:lnTo>
                    <a:pt x="453" y="743"/>
                  </a:lnTo>
                  <a:lnTo>
                    <a:pt x="453" y="745"/>
                  </a:lnTo>
                  <a:lnTo>
                    <a:pt x="454" y="720"/>
                  </a:lnTo>
                  <a:lnTo>
                    <a:pt x="454" y="745"/>
                  </a:lnTo>
                  <a:lnTo>
                    <a:pt x="455" y="738"/>
                  </a:lnTo>
                  <a:lnTo>
                    <a:pt x="455" y="745"/>
                  </a:lnTo>
                  <a:lnTo>
                    <a:pt x="456" y="743"/>
                  </a:lnTo>
                  <a:lnTo>
                    <a:pt x="456" y="745"/>
                  </a:lnTo>
                  <a:lnTo>
                    <a:pt x="457" y="744"/>
                  </a:lnTo>
                  <a:lnTo>
                    <a:pt x="457" y="745"/>
                  </a:lnTo>
                  <a:lnTo>
                    <a:pt x="458" y="743"/>
                  </a:lnTo>
                  <a:lnTo>
                    <a:pt x="458" y="745"/>
                  </a:lnTo>
                  <a:lnTo>
                    <a:pt x="459" y="743"/>
                  </a:lnTo>
                  <a:lnTo>
                    <a:pt x="459" y="745"/>
                  </a:lnTo>
                  <a:lnTo>
                    <a:pt x="461" y="745"/>
                  </a:lnTo>
                  <a:lnTo>
                    <a:pt x="461" y="740"/>
                  </a:lnTo>
                  <a:lnTo>
                    <a:pt x="461" y="745"/>
                  </a:lnTo>
                  <a:lnTo>
                    <a:pt x="462" y="744"/>
                  </a:lnTo>
                  <a:lnTo>
                    <a:pt x="462" y="745"/>
                  </a:lnTo>
                  <a:lnTo>
                    <a:pt x="463" y="582"/>
                  </a:lnTo>
                  <a:lnTo>
                    <a:pt x="463" y="745"/>
                  </a:lnTo>
                  <a:lnTo>
                    <a:pt x="464" y="676"/>
                  </a:lnTo>
                  <a:lnTo>
                    <a:pt x="464" y="745"/>
                  </a:lnTo>
                  <a:lnTo>
                    <a:pt x="466" y="745"/>
                  </a:lnTo>
                  <a:lnTo>
                    <a:pt x="466" y="744"/>
                  </a:lnTo>
                  <a:lnTo>
                    <a:pt x="466" y="745"/>
                  </a:lnTo>
                  <a:lnTo>
                    <a:pt x="467" y="741"/>
                  </a:lnTo>
                  <a:lnTo>
                    <a:pt x="467" y="745"/>
                  </a:lnTo>
                  <a:lnTo>
                    <a:pt x="468" y="744"/>
                  </a:lnTo>
                  <a:lnTo>
                    <a:pt x="468" y="745"/>
                  </a:lnTo>
                  <a:lnTo>
                    <a:pt x="469" y="742"/>
                  </a:lnTo>
                  <a:lnTo>
                    <a:pt x="469" y="745"/>
                  </a:lnTo>
                  <a:lnTo>
                    <a:pt x="470" y="731"/>
                  </a:lnTo>
                  <a:lnTo>
                    <a:pt x="470" y="745"/>
                  </a:lnTo>
                  <a:lnTo>
                    <a:pt x="471" y="683"/>
                  </a:lnTo>
                  <a:lnTo>
                    <a:pt x="471" y="745"/>
                  </a:lnTo>
                  <a:lnTo>
                    <a:pt x="473" y="745"/>
                  </a:lnTo>
                  <a:lnTo>
                    <a:pt x="473" y="743"/>
                  </a:lnTo>
                  <a:lnTo>
                    <a:pt x="473" y="745"/>
                  </a:lnTo>
                  <a:lnTo>
                    <a:pt x="474" y="743"/>
                  </a:lnTo>
                  <a:lnTo>
                    <a:pt x="474" y="745"/>
                  </a:lnTo>
                  <a:lnTo>
                    <a:pt x="475" y="606"/>
                  </a:lnTo>
                  <a:lnTo>
                    <a:pt x="475" y="745"/>
                  </a:lnTo>
                  <a:lnTo>
                    <a:pt x="476" y="685"/>
                  </a:lnTo>
                  <a:lnTo>
                    <a:pt x="476" y="745"/>
                  </a:lnTo>
                  <a:lnTo>
                    <a:pt x="477" y="727"/>
                  </a:lnTo>
                  <a:lnTo>
                    <a:pt x="477" y="745"/>
                  </a:lnTo>
                  <a:lnTo>
                    <a:pt x="481" y="745"/>
                  </a:lnTo>
                  <a:lnTo>
                    <a:pt x="481" y="623"/>
                  </a:lnTo>
                  <a:lnTo>
                    <a:pt x="481" y="745"/>
                  </a:lnTo>
                  <a:lnTo>
                    <a:pt x="482" y="677"/>
                  </a:lnTo>
                  <a:lnTo>
                    <a:pt x="482" y="745"/>
                  </a:lnTo>
                  <a:lnTo>
                    <a:pt x="483" y="713"/>
                  </a:lnTo>
                  <a:lnTo>
                    <a:pt x="483" y="745"/>
                  </a:lnTo>
                  <a:lnTo>
                    <a:pt x="484" y="734"/>
                  </a:lnTo>
                  <a:lnTo>
                    <a:pt x="484" y="745"/>
                  </a:lnTo>
                  <a:lnTo>
                    <a:pt x="485" y="742"/>
                  </a:lnTo>
                  <a:lnTo>
                    <a:pt x="485" y="745"/>
                  </a:lnTo>
                  <a:lnTo>
                    <a:pt x="487" y="745"/>
                  </a:lnTo>
                  <a:lnTo>
                    <a:pt x="487" y="722"/>
                  </a:lnTo>
                  <a:lnTo>
                    <a:pt x="487" y="745"/>
                  </a:lnTo>
                  <a:lnTo>
                    <a:pt x="488" y="708"/>
                  </a:lnTo>
                  <a:lnTo>
                    <a:pt x="488" y="745"/>
                  </a:lnTo>
                  <a:lnTo>
                    <a:pt x="489" y="427"/>
                  </a:lnTo>
                  <a:lnTo>
                    <a:pt x="489" y="745"/>
                  </a:lnTo>
                  <a:lnTo>
                    <a:pt x="490" y="589"/>
                  </a:lnTo>
                  <a:lnTo>
                    <a:pt x="490" y="745"/>
                  </a:lnTo>
                  <a:lnTo>
                    <a:pt x="491" y="742"/>
                  </a:lnTo>
                  <a:lnTo>
                    <a:pt x="491" y="745"/>
                  </a:lnTo>
                  <a:lnTo>
                    <a:pt x="492" y="684"/>
                  </a:lnTo>
                  <a:lnTo>
                    <a:pt x="492" y="745"/>
                  </a:lnTo>
                  <a:lnTo>
                    <a:pt x="493" y="655"/>
                  </a:lnTo>
                  <a:lnTo>
                    <a:pt x="493" y="745"/>
                  </a:lnTo>
                  <a:lnTo>
                    <a:pt x="495" y="745"/>
                  </a:lnTo>
                  <a:lnTo>
                    <a:pt x="495" y="722"/>
                  </a:lnTo>
                  <a:lnTo>
                    <a:pt x="495" y="745"/>
                  </a:lnTo>
                  <a:lnTo>
                    <a:pt x="497" y="745"/>
                  </a:lnTo>
                  <a:lnTo>
                    <a:pt x="497" y="744"/>
                  </a:lnTo>
                  <a:lnTo>
                    <a:pt x="497" y="745"/>
                  </a:lnTo>
                  <a:lnTo>
                    <a:pt x="498" y="744"/>
                  </a:lnTo>
                  <a:lnTo>
                    <a:pt x="498" y="745"/>
                  </a:lnTo>
                  <a:lnTo>
                    <a:pt x="499" y="714"/>
                  </a:lnTo>
                  <a:lnTo>
                    <a:pt x="499" y="745"/>
                  </a:lnTo>
                  <a:lnTo>
                    <a:pt x="500" y="726"/>
                  </a:lnTo>
                  <a:lnTo>
                    <a:pt x="500" y="745"/>
                  </a:lnTo>
                  <a:lnTo>
                    <a:pt x="502" y="745"/>
                  </a:lnTo>
                  <a:lnTo>
                    <a:pt x="502" y="743"/>
                  </a:lnTo>
                  <a:lnTo>
                    <a:pt x="502" y="745"/>
                  </a:lnTo>
                  <a:lnTo>
                    <a:pt x="503" y="576"/>
                  </a:lnTo>
                  <a:lnTo>
                    <a:pt x="503" y="745"/>
                  </a:lnTo>
                  <a:lnTo>
                    <a:pt x="504" y="545"/>
                  </a:lnTo>
                  <a:lnTo>
                    <a:pt x="504" y="745"/>
                  </a:lnTo>
                  <a:lnTo>
                    <a:pt x="505" y="742"/>
                  </a:lnTo>
                  <a:lnTo>
                    <a:pt x="505" y="745"/>
                  </a:lnTo>
                  <a:lnTo>
                    <a:pt x="506" y="743"/>
                  </a:lnTo>
                  <a:lnTo>
                    <a:pt x="506" y="745"/>
                  </a:lnTo>
                  <a:lnTo>
                    <a:pt x="507" y="743"/>
                  </a:lnTo>
                  <a:lnTo>
                    <a:pt x="507" y="745"/>
                  </a:lnTo>
                  <a:lnTo>
                    <a:pt x="510" y="745"/>
                  </a:lnTo>
                  <a:lnTo>
                    <a:pt x="510" y="743"/>
                  </a:lnTo>
                  <a:lnTo>
                    <a:pt x="510" y="745"/>
                  </a:lnTo>
                  <a:lnTo>
                    <a:pt x="516" y="745"/>
                  </a:lnTo>
                  <a:lnTo>
                    <a:pt x="516" y="743"/>
                  </a:lnTo>
                  <a:lnTo>
                    <a:pt x="516" y="745"/>
                  </a:lnTo>
                  <a:lnTo>
                    <a:pt x="518" y="745"/>
                  </a:lnTo>
                  <a:lnTo>
                    <a:pt x="518" y="744"/>
                  </a:lnTo>
                  <a:lnTo>
                    <a:pt x="518" y="745"/>
                  </a:lnTo>
                  <a:lnTo>
                    <a:pt x="521" y="745"/>
                  </a:lnTo>
                  <a:lnTo>
                    <a:pt x="521" y="743"/>
                  </a:lnTo>
                  <a:lnTo>
                    <a:pt x="521" y="745"/>
                  </a:lnTo>
                  <a:lnTo>
                    <a:pt x="522" y="743"/>
                  </a:lnTo>
                  <a:lnTo>
                    <a:pt x="522" y="745"/>
                  </a:lnTo>
                  <a:lnTo>
                    <a:pt x="523" y="735"/>
                  </a:lnTo>
                  <a:lnTo>
                    <a:pt x="523" y="745"/>
                  </a:lnTo>
                  <a:lnTo>
                    <a:pt x="524" y="741"/>
                  </a:lnTo>
                  <a:lnTo>
                    <a:pt x="524" y="745"/>
                  </a:lnTo>
                  <a:lnTo>
                    <a:pt x="526" y="745"/>
                  </a:lnTo>
                  <a:lnTo>
                    <a:pt x="526" y="743"/>
                  </a:lnTo>
                  <a:lnTo>
                    <a:pt x="526" y="745"/>
                  </a:lnTo>
                  <a:lnTo>
                    <a:pt x="527" y="743"/>
                  </a:lnTo>
                  <a:lnTo>
                    <a:pt x="527" y="745"/>
                  </a:lnTo>
                  <a:lnTo>
                    <a:pt x="528" y="743"/>
                  </a:lnTo>
                  <a:lnTo>
                    <a:pt x="528" y="745"/>
                  </a:lnTo>
                  <a:lnTo>
                    <a:pt x="529" y="744"/>
                  </a:lnTo>
                  <a:lnTo>
                    <a:pt x="529" y="745"/>
                  </a:lnTo>
                  <a:lnTo>
                    <a:pt x="531" y="745"/>
                  </a:lnTo>
                  <a:lnTo>
                    <a:pt x="531" y="704"/>
                  </a:lnTo>
                  <a:lnTo>
                    <a:pt x="531" y="745"/>
                  </a:lnTo>
                  <a:lnTo>
                    <a:pt x="532" y="667"/>
                  </a:lnTo>
                  <a:lnTo>
                    <a:pt x="532" y="745"/>
                  </a:lnTo>
                  <a:lnTo>
                    <a:pt x="534" y="745"/>
                  </a:lnTo>
                  <a:lnTo>
                    <a:pt x="534" y="743"/>
                  </a:lnTo>
                  <a:lnTo>
                    <a:pt x="534" y="745"/>
                  </a:lnTo>
                  <a:lnTo>
                    <a:pt x="535" y="743"/>
                  </a:lnTo>
                  <a:lnTo>
                    <a:pt x="535" y="745"/>
                  </a:lnTo>
                  <a:lnTo>
                    <a:pt x="538" y="745"/>
                  </a:lnTo>
                  <a:lnTo>
                    <a:pt x="538" y="743"/>
                  </a:lnTo>
                  <a:lnTo>
                    <a:pt x="538" y="745"/>
                  </a:lnTo>
                  <a:lnTo>
                    <a:pt x="539" y="701"/>
                  </a:lnTo>
                  <a:lnTo>
                    <a:pt x="539" y="745"/>
                  </a:lnTo>
                  <a:lnTo>
                    <a:pt x="540" y="727"/>
                  </a:lnTo>
                  <a:lnTo>
                    <a:pt x="540" y="745"/>
                  </a:lnTo>
                  <a:lnTo>
                    <a:pt x="544" y="745"/>
                  </a:lnTo>
                  <a:lnTo>
                    <a:pt x="544" y="626"/>
                  </a:lnTo>
                  <a:lnTo>
                    <a:pt x="544" y="745"/>
                  </a:lnTo>
                  <a:lnTo>
                    <a:pt x="545" y="680"/>
                  </a:lnTo>
                  <a:lnTo>
                    <a:pt x="545" y="745"/>
                  </a:lnTo>
                  <a:lnTo>
                    <a:pt x="546" y="743"/>
                  </a:lnTo>
                  <a:lnTo>
                    <a:pt x="546" y="745"/>
                  </a:lnTo>
                  <a:lnTo>
                    <a:pt x="549" y="745"/>
                  </a:lnTo>
                  <a:lnTo>
                    <a:pt x="549" y="743"/>
                  </a:lnTo>
                  <a:lnTo>
                    <a:pt x="549" y="745"/>
                  </a:lnTo>
                  <a:lnTo>
                    <a:pt x="550" y="743"/>
                  </a:lnTo>
                  <a:lnTo>
                    <a:pt x="550" y="745"/>
                  </a:lnTo>
                  <a:lnTo>
                    <a:pt x="552" y="745"/>
                  </a:lnTo>
                  <a:lnTo>
                    <a:pt x="552" y="743"/>
                  </a:lnTo>
                  <a:lnTo>
                    <a:pt x="552" y="745"/>
                  </a:lnTo>
                  <a:lnTo>
                    <a:pt x="553" y="743"/>
                  </a:lnTo>
                  <a:lnTo>
                    <a:pt x="553" y="745"/>
                  </a:lnTo>
                  <a:lnTo>
                    <a:pt x="554" y="743"/>
                  </a:lnTo>
                  <a:lnTo>
                    <a:pt x="554" y="745"/>
                  </a:lnTo>
                  <a:lnTo>
                    <a:pt x="557" y="745"/>
                  </a:lnTo>
                  <a:lnTo>
                    <a:pt x="557" y="743"/>
                  </a:lnTo>
                  <a:lnTo>
                    <a:pt x="557" y="745"/>
                  </a:lnTo>
                  <a:lnTo>
                    <a:pt x="558" y="743"/>
                  </a:lnTo>
                  <a:lnTo>
                    <a:pt x="558" y="745"/>
                  </a:lnTo>
                  <a:lnTo>
                    <a:pt x="559" y="742"/>
                  </a:lnTo>
                  <a:lnTo>
                    <a:pt x="559" y="745"/>
                  </a:lnTo>
                  <a:lnTo>
                    <a:pt x="561" y="745"/>
                  </a:lnTo>
                  <a:lnTo>
                    <a:pt x="561" y="742"/>
                  </a:lnTo>
                  <a:lnTo>
                    <a:pt x="561" y="745"/>
                  </a:lnTo>
                  <a:lnTo>
                    <a:pt x="564" y="745"/>
                  </a:lnTo>
                  <a:lnTo>
                    <a:pt x="564" y="744"/>
                  </a:lnTo>
                  <a:lnTo>
                    <a:pt x="564" y="745"/>
                  </a:lnTo>
                  <a:lnTo>
                    <a:pt x="565" y="743"/>
                  </a:lnTo>
                  <a:lnTo>
                    <a:pt x="565" y="745"/>
                  </a:lnTo>
                  <a:lnTo>
                    <a:pt x="569" y="745"/>
                  </a:lnTo>
                  <a:lnTo>
                    <a:pt x="569" y="742"/>
                  </a:lnTo>
                  <a:lnTo>
                    <a:pt x="569" y="745"/>
                  </a:lnTo>
                  <a:lnTo>
                    <a:pt x="573" y="745"/>
                  </a:lnTo>
                  <a:lnTo>
                    <a:pt x="573" y="743"/>
                  </a:lnTo>
                  <a:lnTo>
                    <a:pt x="573" y="745"/>
                  </a:lnTo>
                  <a:lnTo>
                    <a:pt x="574" y="744"/>
                  </a:lnTo>
                  <a:lnTo>
                    <a:pt x="574" y="745"/>
                  </a:lnTo>
                  <a:lnTo>
                    <a:pt x="575" y="743"/>
                  </a:lnTo>
                  <a:lnTo>
                    <a:pt x="575" y="745"/>
                  </a:lnTo>
                  <a:lnTo>
                    <a:pt x="576" y="743"/>
                  </a:lnTo>
                  <a:lnTo>
                    <a:pt x="576" y="745"/>
                  </a:lnTo>
                  <a:lnTo>
                    <a:pt x="580" y="745"/>
                  </a:lnTo>
                  <a:lnTo>
                    <a:pt x="580" y="742"/>
                  </a:lnTo>
                  <a:lnTo>
                    <a:pt x="580" y="745"/>
                  </a:lnTo>
                  <a:lnTo>
                    <a:pt x="582" y="745"/>
                  </a:lnTo>
                  <a:lnTo>
                    <a:pt x="582" y="744"/>
                  </a:lnTo>
                  <a:lnTo>
                    <a:pt x="582" y="745"/>
                  </a:lnTo>
                  <a:lnTo>
                    <a:pt x="587" y="745"/>
                  </a:lnTo>
                  <a:lnTo>
                    <a:pt x="587" y="743"/>
                  </a:lnTo>
                  <a:lnTo>
                    <a:pt x="587" y="745"/>
                  </a:lnTo>
                  <a:lnTo>
                    <a:pt x="588" y="579"/>
                  </a:lnTo>
                  <a:lnTo>
                    <a:pt x="588" y="745"/>
                  </a:lnTo>
                  <a:lnTo>
                    <a:pt x="589" y="639"/>
                  </a:lnTo>
                  <a:lnTo>
                    <a:pt x="589" y="745"/>
                  </a:lnTo>
                  <a:lnTo>
                    <a:pt x="590" y="743"/>
                  </a:lnTo>
                  <a:lnTo>
                    <a:pt x="590" y="745"/>
                  </a:lnTo>
                  <a:lnTo>
                    <a:pt x="591" y="743"/>
                  </a:lnTo>
                  <a:lnTo>
                    <a:pt x="591" y="745"/>
                  </a:lnTo>
                  <a:lnTo>
                    <a:pt x="594" y="745"/>
                  </a:lnTo>
                  <a:lnTo>
                    <a:pt x="594" y="743"/>
                  </a:lnTo>
                  <a:lnTo>
                    <a:pt x="594" y="745"/>
                  </a:lnTo>
                  <a:lnTo>
                    <a:pt x="595" y="743"/>
                  </a:lnTo>
                  <a:lnTo>
                    <a:pt x="595" y="745"/>
                  </a:lnTo>
                  <a:lnTo>
                    <a:pt x="596" y="735"/>
                  </a:lnTo>
                  <a:lnTo>
                    <a:pt x="596" y="745"/>
                  </a:lnTo>
                  <a:lnTo>
                    <a:pt x="598" y="745"/>
                  </a:lnTo>
                  <a:lnTo>
                    <a:pt x="598" y="743"/>
                  </a:lnTo>
                  <a:lnTo>
                    <a:pt x="598" y="745"/>
                  </a:lnTo>
                  <a:lnTo>
                    <a:pt x="600" y="745"/>
                  </a:lnTo>
                  <a:lnTo>
                    <a:pt x="600" y="742"/>
                  </a:lnTo>
                  <a:lnTo>
                    <a:pt x="600" y="745"/>
                  </a:lnTo>
                  <a:lnTo>
                    <a:pt x="602" y="745"/>
                  </a:lnTo>
                  <a:lnTo>
                    <a:pt x="602" y="743"/>
                  </a:lnTo>
                  <a:lnTo>
                    <a:pt x="602" y="745"/>
                  </a:lnTo>
                  <a:lnTo>
                    <a:pt x="603" y="744"/>
                  </a:lnTo>
                  <a:lnTo>
                    <a:pt x="603" y="745"/>
                  </a:lnTo>
                  <a:lnTo>
                    <a:pt x="604" y="742"/>
                  </a:lnTo>
                  <a:lnTo>
                    <a:pt x="604" y="745"/>
                  </a:lnTo>
                  <a:lnTo>
                    <a:pt x="605" y="743"/>
                  </a:lnTo>
                  <a:lnTo>
                    <a:pt x="605" y="745"/>
                  </a:lnTo>
                  <a:lnTo>
                    <a:pt x="608" y="745"/>
                  </a:lnTo>
                  <a:lnTo>
                    <a:pt x="608" y="742"/>
                  </a:lnTo>
                  <a:lnTo>
                    <a:pt x="608" y="745"/>
                  </a:lnTo>
                  <a:lnTo>
                    <a:pt x="609" y="743"/>
                  </a:lnTo>
                  <a:lnTo>
                    <a:pt x="609" y="745"/>
                  </a:lnTo>
                  <a:lnTo>
                    <a:pt x="610" y="743"/>
                  </a:lnTo>
                  <a:lnTo>
                    <a:pt x="610" y="745"/>
                  </a:lnTo>
                  <a:lnTo>
                    <a:pt x="613" y="745"/>
                  </a:lnTo>
                  <a:lnTo>
                    <a:pt x="613" y="743"/>
                  </a:lnTo>
                  <a:lnTo>
                    <a:pt x="613" y="745"/>
                  </a:lnTo>
                  <a:lnTo>
                    <a:pt x="614" y="743"/>
                  </a:lnTo>
                  <a:lnTo>
                    <a:pt x="614" y="745"/>
                  </a:lnTo>
                  <a:lnTo>
                    <a:pt x="615" y="744"/>
                  </a:lnTo>
                  <a:lnTo>
                    <a:pt x="615" y="745"/>
                  </a:lnTo>
                  <a:lnTo>
                    <a:pt x="617" y="745"/>
                  </a:lnTo>
                  <a:lnTo>
                    <a:pt x="617" y="743"/>
                  </a:lnTo>
                  <a:lnTo>
                    <a:pt x="617" y="745"/>
                  </a:lnTo>
                  <a:lnTo>
                    <a:pt x="622" y="745"/>
                  </a:lnTo>
                  <a:lnTo>
                    <a:pt x="622" y="743"/>
                  </a:lnTo>
                  <a:lnTo>
                    <a:pt x="622" y="745"/>
                  </a:lnTo>
                  <a:lnTo>
                    <a:pt x="623" y="743"/>
                  </a:lnTo>
                  <a:lnTo>
                    <a:pt x="623" y="745"/>
                  </a:lnTo>
                  <a:lnTo>
                    <a:pt x="625" y="745"/>
                  </a:lnTo>
                  <a:lnTo>
                    <a:pt x="625" y="738"/>
                  </a:lnTo>
                  <a:lnTo>
                    <a:pt x="625" y="745"/>
                  </a:lnTo>
                  <a:lnTo>
                    <a:pt x="626" y="702"/>
                  </a:lnTo>
                  <a:lnTo>
                    <a:pt x="626" y="745"/>
                  </a:lnTo>
                  <a:lnTo>
                    <a:pt x="627" y="741"/>
                  </a:lnTo>
                  <a:lnTo>
                    <a:pt x="627" y="745"/>
                  </a:lnTo>
                  <a:lnTo>
                    <a:pt x="629" y="745"/>
                  </a:lnTo>
                  <a:lnTo>
                    <a:pt x="629" y="743"/>
                  </a:lnTo>
                  <a:lnTo>
                    <a:pt x="629" y="745"/>
                  </a:lnTo>
                  <a:lnTo>
                    <a:pt x="631" y="745"/>
                  </a:lnTo>
                  <a:lnTo>
                    <a:pt x="631" y="742"/>
                  </a:lnTo>
                  <a:lnTo>
                    <a:pt x="631" y="745"/>
                  </a:lnTo>
                  <a:lnTo>
                    <a:pt x="632" y="742"/>
                  </a:lnTo>
                  <a:lnTo>
                    <a:pt x="632" y="745"/>
                  </a:lnTo>
                  <a:lnTo>
                    <a:pt x="633" y="744"/>
                  </a:lnTo>
                  <a:lnTo>
                    <a:pt x="633" y="745"/>
                  </a:lnTo>
                  <a:lnTo>
                    <a:pt x="635" y="745"/>
                  </a:lnTo>
                  <a:lnTo>
                    <a:pt x="635" y="744"/>
                  </a:lnTo>
                  <a:lnTo>
                    <a:pt x="635" y="745"/>
                  </a:lnTo>
                  <a:lnTo>
                    <a:pt x="638" y="745"/>
                  </a:lnTo>
                  <a:lnTo>
                    <a:pt x="638" y="742"/>
                  </a:lnTo>
                  <a:lnTo>
                    <a:pt x="638" y="745"/>
                  </a:lnTo>
                  <a:lnTo>
                    <a:pt x="639" y="742"/>
                  </a:lnTo>
                  <a:lnTo>
                    <a:pt x="639" y="745"/>
                  </a:lnTo>
                  <a:lnTo>
                    <a:pt x="640" y="743"/>
                  </a:lnTo>
                  <a:lnTo>
                    <a:pt x="640" y="745"/>
                  </a:lnTo>
                  <a:lnTo>
                    <a:pt x="642" y="745"/>
                  </a:lnTo>
                  <a:lnTo>
                    <a:pt x="642" y="743"/>
                  </a:lnTo>
                  <a:lnTo>
                    <a:pt x="642" y="745"/>
                  </a:lnTo>
                  <a:lnTo>
                    <a:pt x="643" y="743"/>
                  </a:lnTo>
                  <a:lnTo>
                    <a:pt x="643" y="745"/>
                  </a:lnTo>
                  <a:lnTo>
                    <a:pt x="644" y="742"/>
                  </a:lnTo>
                  <a:lnTo>
                    <a:pt x="644" y="745"/>
                  </a:lnTo>
                  <a:lnTo>
                    <a:pt x="645" y="743"/>
                  </a:lnTo>
                  <a:lnTo>
                    <a:pt x="645" y="745"/>
                  </a:lnTo>
                  <a:lnTo>
                    <a:pt x="646" y="743"/>
                  </a:lnTo>
                  <a:lnTo>
                    <a:pt x="646" y="745"/>
                  </a:lnTo>
                  <a:lnTo>
                    <a:pt x="651" y="745"/>
                  </a:lnTo>
                  <a:lnTo>
                    <a:pt x="651" y="742"/>
                  </a:lnTo>
                  <a:lnTo>
                    <a:pt x="651" y="745"/>
                  </a:lnTo>
                  <a:lnTo>
                    <a:pt x="653" y="745"/>
                  </a:lnTo>
                  <a:lnTo>
                    <a:pt x="653" y="743"/>
                  </a:lnTo>
                  <a:lnTo>
                    <a:pt x="653" y="745"/>
                  </a:lnTo>
                  <a:lnTo>
                    <a:pt x="654" y="726"/>
                  </a:lnTo>
                  <a:lnTo>
                    <a:pt x="654" y="745"/>
                  </a:lnTo>
                  <a:lnTo>
                    <a:pt x="655" y="742"/>
                  </a:lnTo>
                  <a:lnTo>
                    <a:pt x="655" y="745"/>
                  </a:lnTo>
                  <a:lnTo>
                    <a:pt x="656" y="744"/>
                  </a:lnTo>
                  <a:lnTo>
                    <a:pt x="656" y="745"/>
                  </a:lnTo>
                  <a:lnTo>
                    <a:pt x="658" y="745"/>
                  </a:lnTo>
                  <a:lnTo>
                    <a:pt x="658" y="743"/>
                  </a:lnTo>
                  <a:lnTo>
                    <a:pt x="658" y="745"/>
                  </a:lnTo>
                  <a:lnTo>
                    <a:pt x="660" y="745"/>
                  </a:lnTo>
                  <a:lnTo>
                    <a:pt x="660" y="743"/>
                  </a:lnTo>
                  <a:lnTo>
                    <a:pt x="660" y="745"/>
                  </a:lnTo>
                  <a:lnTo>
                    <a:pt x="661" y="661"/>
                  </a:lnTo>
                  <a:lnTo>
                    <a:pt x="661" y="745"/>
                  </a:lnTo>
                  <a:lnTo>
                    <a:pt x="662" y="527"/>
                  </a:lnTo>
                  <a:lnTo>
                    <a:pt x="662" y="745"/>
                  </a:lnTo>
                  <a:lnTo>
                    <a:pt x="663" y="707"/>
                  </a:lnTo>
                  <a:lnTo>
                    <a:pt x="663" y="745"/>
                  </a:lnTo>
                  <a:lnTo>
                    <a:pt x="666" y="745"/>
                  </a:lnTo>
                  <a:lnTo>
                    <a:pt x="666" y="743"/>
                  </a:lnTo>
                  <a:lnTo>
                    <a:pt x="666" y="745"/>
                  </a:lnTo>
                  <a:lnTo>
                    <a:pt x="667" y="743"/>
                  </a:lnTo>
                  <a:lnTo>
                    <a:pt x="667" y="745"/>
                  </a:lnTo>
                  <a:lnTo>
                    <a:pt x="669" y="745"/>
                  </a:lnTo>
                  <a:lnTo>
                    <a:pt x="669" y="675"/>
                  </a:lnTo>
                  <a:lnTo>
                    <a:pt x="669" y="745"/>
                  </a:lnTo>
                  <a:lnTo>
                    <a:pt x="670" y="683"/>
                  </a:lnTo>
                  <a:lnTo>
                    <a:pt x="670" y="745"/>
                  </a:lnTo>
                  <a:lnTo>
                    <a:pt x="671" y="717"/>
                  </a:lnTo>
                  <a:lnTo>
                    <a:pt x="671" y="745"/>
                  </a:lnTo>
                  <a:lnTo>
                    <a:pt x="672" y="744"/>
                  </a:lnTo>
                  <a:lnTo>
                    <a:pt x="672" y="745"/>
                  </a:lnTo>
                  <a:lnTo>
                    <a:pt x="673" y="743"/>
                  </a:lnTo>
                  <a:lnTo>
                    <a:pt x="673" y="745"/>
                  </a:lnTo>
                  <a:lnTo>
                    <a:pt x="675" y="745"/>
                  </a:lnTo>
                  <a:lnTo>
                    <a:pt x="675" y="743"/>
                  </a:lnTo>
                  <a:lnTo>
                    <a:pt x="675" y="745"/>
                  </a:lnTo>
                  <a:lnTo>
                    <a:pt x="676" y="742"/>
                  </a:lnTo>
                  <a:lnTo>
                    <a:pt x="676" y="745"/>
                  </a:lnTo>
                  <a:lnTo>
                    <a:pt x="678" y="745"/>
                  </a:lnTo>
                  <a:lnTo>
                    <a:pt x="678" y="743"/>
                  </a:lnTo>
                  <a:lnTo>
                    <a:pt x="678" y="745"/>
                  </a:lnTo>
                  <a:lnTo>
                    <a:pt x="680" y="745"/>
                  </a:lnTo>
                  <a:lnTo>
                    <a:pt x="680" y="743"/>
                  </a:lnTo>
                  <a:lnTo>
                    <a:pt x="680" y="745"/>
                  </a:lnTo>
                  <a:lnTo>
                    <a:pt x="682" y="745"/>
                  </a:lnTo>
                  <a:lnTo>
                    <a:pt x="682" y="743"/>
                  </a:lnTo>
                  <a:lnTo>
                    <a:pt x="682" y="745"/>
                  </a:lnTo>
                  <a:lnTo>
                    <a:pt x="685" y="745"/>
                  </a:lnTo>
                  <a:lnTo>
                    <a:pt x="685" y="744"/>
                  </a:lnTo>
                  <a:lnTo>
                    <a:pt x="685" y="745"/>
                  </a:lnTo>
                  <a:lnTo>
                    <a:pt x="686" y="743"/>
                  </a:lnTo>
                  <a:lnTo>
                    <a:pt x="686" y="745"/>
                  </a:lnTo>
                  <a:lnTo>
                    <a:pt x="688" y="745"/>
                  </a:lnTo>
                  <a:lnTo>
                    <a:pt x="688" y="743"/>
                  </a:lnTo>
                  <a:lnTo>
                    <a:pt x="688" y="745"/>
                  </a:lnTo>
                  <a:lnTo>
                    <a:pt x="689" y="743"/>
                  </a:lnTo>
                  <a:lnTo>
                    <a:pt x="689" y="745"/>
                  </a:lnTo>
                  <a:lnTo>
                    <a:pt x="690" y="744"/>
                  </a:lnTo>
                  <a:lnTo>
                    <a:pt x="690" y="745"/>
                  </a:lnTo>
                  <a:lnTo>
                    <a:pt x="694" y="745"/>
                  </a:lnTo>
                  <a:lnTo>
                    <a:pt x="694" y="743"/>
                  </a:lnTo>
                  <a:lnTo>
                    <a:pt x="694" y="745"/>
                  </a:lnTo>
                  <a:lnTo>
                    <a:pt x="695" y="743"/>
                  </a:lnTo>
                  <a:lnTo>
                    <a:pt x="695" y="745"/>
                  </a:lnTo>
                  <a:lnTo>
                    <a:pt x="697" y="745"/>
                  </a:lnTo>
                  <a:lnTo>
                    <a:pt x="697" y="738"/>
                  </a:lnTo>
                  <a:lnTo>
                    <a:pt x="697" y="745"/>
                  </a:lnTo>
                  <a:lnTo>
                    <a:pt x="699" y="745"/>
                  </a:lnTo>
                  <a:lnTo>
                    <a:pt x="699" y="692"/>
                  </a:lnTo>
                  <a:lnTo>
                    <a:pt x="699" y="745"/>
                  </a:lnTo>
                  <a:lnTo>
                    <a:pt x="700" y="711"/>
                  </a:lnTo>
                  <a:lnTo>
                    <a:pt x="700" y="745"/>
                  </a:lnTo>
                  <a:lnTo>
                    <a:pt x="702" y="745"/>
                  </a:lnTo>
                  <a:lnTo>
                    <a:pt x="702" y="743"/>
                  </a:lnTo>
                  <a:lnTo>
                    <a:pt x="702" y="745"/>
                  </a:lnTo>
                  <a:lnTo>
                    <a:pt x="705" y="745"/>
                  </a:lnTo>
                  <a:lnTo>
                    <a:pt x="705" y="743"/>
                  </a:lnTo>
                  <a:lnTo>
                    <a:pt x="705" y="745"/>
                  </a:lnTo>
                  <a:lnTo>
                    <a:pt x="708" y="745"/>
                  </a:lnTo>
                  <a:lnTo>
                    <a:pt x="708" y="742"/>
                  </a:lnTo>
                  <a:lnTo>
                    <a:pt x="708" y="745"/>
                  </a:lnTo>
                  <a:lnTo>
                    <a:pt x="709" y="738"/>
                  </a:lnTo>
                  <a:lnTo>
                    <a:pt x="709" y="745"/>
                  </a:lnTo>
                  <a:lnTo>
                    <a:pt x="710" y="742"/>
                  </a:lnTo>
                  <a:lnTo>
                    <a:pt x="710" y="745"/>
                  </a:lnTo>
                  <a:lnTo>
                    <a:pt x="711" y="743"/>
                  </a:lnTo>
                  <a:lnTo>
                    <a:pt x="711" y="745"/>
                  </a:lnTo>
                  <a:lnTo>
                    <a:pt x="713" y="745"/>
                  </a:lnTo>
                  <a:lnTo>
                    <a:pt x="713" y="743"/>
                  </a:lnTo>
                  <a:lnTo>
                    <a:pt x="713" y="745"/>
                  </a:lnTo>
                  <a:lnTo>
                    <a:pt x="714" y="743"/>
                  </a:lnTo>
                  <a:lnTo>
                    <a:pt x="714" y="745"/>
                  </a:lnTo>
                  <a:lnTo>
                    <a:pt x="716" y="745"/>
                  </a:lnTo>
                  <a:lnTo>
                    <a:pt x="716" y="743"/>
                  </a:lnTo>
                  <a:lnTo>
                    <a:pt x="716" y="745"/>
                  </a:lnTo>
                  <a:lnTo>
                    <a:pt x="718" y="745"/>
                  </a:lnTo>
                  <a:lnTo>
                    <a:pt x="718" y="682"/>
                  </a:lnTo>
                  <a:lnTo>
                    <a:pt x="718" y="745"/>
                  </a:lnTo>
                  <a:lnTo>
                    <a:pt x="719" y="559"/>
                  </a:lnTo>
                  <a:lnTo>
                    <a:pt x="719" y="745"/>
                  </a:lnTo>
                  <a:lnTo>
                    <a:pt x="720" y="701"/>
                  </a:lnTo>
                  <a:lnTo>
                    <a:pt x="720" y="745"/>
                  </a:lnTo>
                  <a:lnTo>
                    <a:pt x="724" y="745"/>
                  </a:lnTo>
                  <a:lnTo>
                    <a:pt x="724" y="743"/>
                  </a:lnTo>
                  <a:lnTo>
                    <a:pt x="724" y="745"/>
                  </a:lnTo>
                  <a:lnTo>
                    <a:pt x="725" y="744"/>
                  </a:lnTo>
                  <a:lnTo>
                    <a:pt x="725" y="745"/>
                  </a:lnTo>
                  <a:lnTo>
                    <a:pt x="726" y="742"/>
                  </a:lnTo>
                  <a:lnTo>
                    <a:pt x="726" y="745"/>
                  </a:lnTo>
                  <a:lnTo>
                    <a:pt x="727" y="742"/>
                  </a:lnTo>
                  <a:lnTo>
                    <a:pt x="727" y="745"/>
                  </a:lnTo>
                  <a:lnTo>
                    <a:pt x="729" y="745"/>
                  </a:lnTo>
                  <a:lnTo>
                    <a:pt x="729" y="742"/>
                  </a:lnTo>
                  <a:lnTo>
                    <a:pt x="729" y="745"/>
                  </a:lnTo>
                  <a:lnTo>
                    <a:pt x="732" y="745"/>
                  </a:lnTo>
                  <a:lnTo>
                    <a:pt x="732" y="743"/>
                  </a:lnTo>
                  <a:lnTo>
                    <a:pt x="732" y="745"/>
                  </a:lnTo>
                  <a:lnTo>
                    <a:pt x="734" y="745"/>
                  </a:lnTo>
                  <a:lnTo>
                    <a:pt x="734" y="743"/>
                  </a:lnTo>
                  <a:lnTo>
                    <a:pt x="734" y="745"/>
                  </a:lnTo>
                  <a:lnTo>
                    <a:pt x="735" y="744"/>
                  </a:lnTo>
                  <a:lnTo>
                    <a:pt x="735" y="745"/>
                  </a:lnTo>
                  <a:lnTo>
                    <a:pt x="740" y="745"/>
                  </a:lnTo>
                  <a:lnTo>
                    <a:pt x="740" y="743"/>
                  </a:lnTo>
                  <a:lnTo>
                    <a:pt x="740" y="745"/>
                  </a:lnTo>
                  <a:lnTo>
                    <a:pt x="741" y="742"/>
                  </a:lnTo>
                  <a:lnTo>
                    <a:pt x="741" y="745"/>
                  </a:lnTo>
                  <a:lnTo>
                    <a:pt x="742" y="744"/>
                  </a:lnTo>
                  <a:lnTo>
                    <a:pt x="742" y="745"/>
                  </a:lnTo>
                  <a:lnTo>
                    <a:pt x="746" y="745"/>
                  </a:lnTo>
                  <a:lnTo>
                    <a:pt x="746" y="743"/>
                  </a:lnTo>
                  <a:lnTo>
                    <a:pt x="746" y="745"/>
                  </a:lnTo>
                  <a:lnTo>
                    <a:pt x="748" y="745"/>
                  </a:lnTo>
                  <a:lnTo>
                    <a:pt x="748" y="744"/>
                  </a:lnTo>
                  <a:lnTo>
                    <a:pt x="748" y="745"/>
                  </a:lnTo>
                  <a:lnTo>
                    <a:pt x="749" y="743"/>
                  </a:lnTo>
                  <a:lnTo>
                    <a:pt x="749" y="745"/>
                  </a:lnTo>
                  <a:lnTo>
                    <a:pt x="750" y="743"/>
                  </a:lnTo>
                  <a:lnTo>
                    <a:pt x="750" y="745"/>
                  </a:lnTo>
                  <a:lnTo>
                    <a:pt x="754" y="745"/>
                  </a:lnTo>
                  <a:lnTo>
                    <a:pt x="754" y="592"/>
                  </a:lnTo>
                  <a:lnTo>
                    <a:pt x="754" y="745"/>
                  </a:lnTo>
                  <a:lnTo>
                    <a:pt x="755" y="622"/>
                  </a:lnTo>
                  <a:lnTo>
                    <a:pt x="755" y="745"/>
                  </a:lnTo>
                  <a:lnTo>
                    <a:pt x="756" y="730"/>
                  </a:lnTo>
                  <a:lnTo>
                    <a:pt x="756" y="745"/>
                  </a:lnTo>
                  <a:lnTo>
                    <a:pt x="760" y="745"/>
                  </a:lnTo>
                  <a:lnTo>
                    <a:pt x="760" y="743"/>
                  </a:lnTo>
                  <a:lnTo>
                    <a:pt x="760" y="745"/>
                  </a:lnTo>
                  <a:lnTo>
                    <a:pt x="762" y="745"/>
                  </a:lnTo>
                  <a:lnTo>
                    <a:pt x="762" y="742"/>
                  </a:lnTo>
                  <a:lnTo>
                    <a:pt x="762" y="745"/>
                  </a:lnTo>
                  <a:lnTo>
                    <a:pt x="763" y="648"/>
                  </a:lnTo>
                  <a:lnTo>
                    <a:pt x="763" y="745"/>
                  </a:lnTo>
                  <a:lnTo>
                    <a:pt x="764" y="668"/>
                  </a:lnTo>
                  <a:lnTo>
                    <a:pt x="764" y="745"/>
                  </a:lnTo>
                  <a:lnTo>
                    <a:pt x="765" y="744"/>
                  </a:lnTo>
                  <a:lnTo>
                    <a:pt x="765" y="745"/>
                  </a:lnTo>
                  <a:lnTo>
                    <a:pt x="770" y="745"/>
                  </a:lnTo>
                  <a:lnTo>
                    <a:pt x="770" y="740"/>
                  </a:lnTo>
                  <a:lnTo>
                    <a:pt x="770" y="745"/>
                  </a:lnTo>
                  <a:lnTo>
                    <a:pt x="775" y="745"/>
                  </a:lnTo>
                  <a:lnTo>
                    <a:pt x="775" y="743"/>
                  </a:lnTo>
                  <a:lnTo>
                    <a:pt x="775" y="745"/>
                  </a:lnTo>
                  <a:lnTo>
                    <a:pt x="779" y="745"/>
                  </a:lnTo>
                  <a:lnTo>
                    <a:pt x="779" y="744"/>
                  </a:lnTo>
                  <a:lnTo>
                    <a:pt x="779" y="745"/>
                  </a:lnTo>
                  <a:lnTo>
                    <a:pt x="782" y="745"/>
                  </a:lnTo>
                  <a:lnTo>
                    <a:pt x="782" y="744"/>
                  </a:lnTo>
                  <a:lnTo>
                    <a:pt x="782" y="745"/>
                  </a:lnTo>
                  <a:lnTo>
                    <a:pt x="783" y="743"/>
                  </a:lnTo>
                  <a:lnTo>
                    <a:pt x="783" y="745"/>
                  </a:lnTo>
                  <a:lnTo>
                    <a:pt x="784" y="743"/>
                  </a:lnTo>
                  <a:lnTo>
                    <a:pt x="784" y="745"/>
                  </a:lnTo>
                  <a:lnTo>
                    <a:pt x="788" y="745"/>
                  </a:lnTo>
                  <a:lnTo>
                    <a:pt x="788" y="745"/>
                  </a:lnTo>
                  <a:lnTo>
                    <a:pt x="788" y="743"/>
                  </a:lnTo>
                  <a:lnTo>
                    <a:pt x="789" y="714"/>
                  </a:lnTo>
                  <a:lnTo>
                    <a:pt x="789" y="745"/>
                  </a:lnTo>
                  <a:lnTo>
                    <a:pt x="790" y="739"/>
                  </a:lnTo>
                  <a:lnTo>
                    <a:pt x="790" y="745"/>
                  </a:lnTo>
                  <a:lnTo>
                    <a:pt x="793" y="745"/>
                  </a:lnTo>
                  <a:lnTo>
                    <a:pt x="793" y="743"/>
                  </a:lnTo>
                  <a:lnTo>
                    <a:pt x="793" y="745"/>
                  </a:lnTo>
                  <a:lnTo>
                    <a:pt x="795" y="745"/>
                  </a:lnTo>
                  <a:lnTo>
                    <a:pt x="795" y="743"/>
                  </a:lnTo>
                  <a:lnTo>
                    <a:pt x="795" y="745"/>
                  </a:lnTo>
                  <a:lnTo>
                    <a:pt x="796" y="744"/>
                  </a:lnTo>
                  <a:lnTo>
                    <a:pt x="796" y="745"/>
                  </a:lnTo>
                  <a:lnTo>
                    <a:pt x="797" y="742"/>
                  </a:lnTo>
                  <a:lnTo>
                    <a:pt x="797" y="745"/>
                  </a:lnTo>
                  <a:lnTo>
                    <a:pt x="798" y="743"/>
                  </a:lnTo>
                  <a:lnTo>
                    <a:pt x="798" y="745"/>
                  </a:lnTo>
                  <a:lnTo>
                    <a:pt x="800" y="745"/>
                  </a:lnTo>
                  <a:lnTo>
                    <a:pt x="800" y="743"/>
                  </a:lnTo>
                  <a:lnTo>
                    <a:pt x="800" y="745"/>
                  </a:lnTo>
                  <a:lnTo>
                    <a:pt x="801" y="743"/>
                  </a:lnTo>
                  <a:lnTo>
                    <a:pt x="801" y="745"/>
                  </a:lnTo>
                  <a:lnTo>
                    <a:pt x="803" y="745"/>
                  </a:lnTo>
                  <a:lnTo>
                    <a:pt x="803" y="743"/>
                  </a:lnTo>
                  <a:lnTo>
                    <a:pt x="803" y="745"/>
                  </a:lnTo>
                  <a:lnTo>
                    <a:pt x="810" y="745"/>
                  </a:lnTo>
                  <a:lnTo>
                    <a:pt x="810" y="744"/>
                  </a:lnTo>
                  <a:lnTo>
                    <a:pt x="810" y="745"/>
                  </a:lnTo>
                  <a:lnTo>
                    <a:pt x="811" y="738"/>
                  </a:lnTo>
                  <a:lnTo>
                    <a:pt x="811" y="745"/>
                  </a:lnTo>
                  <a:lnTo>
                    <a:pt x="813" y="745"/>
                  </a:lnTo>
                  <a:lnTo>
                    <a:pt x="813" y="743"/>
                  </a:lnTo>
                  <a:lnTo>
                    <a:pt x="813" y="745"/>
                  </a:lnTo>
                  <a:lnTo>
                    <a:pt x="815" y="745"/>
                  </a:lnTo>
                  <a:lnTo>
                    <a:pt x="815" y="745"/>
                  </a:lnTo>
                  <a:lnTo>
                    <a:pt x="815" y="743"/>
                  </a:lnTo>
                  <a:lnTo>
                    <a:pt x="816" y="743"/>
                  </a:lnTo>
                  <a:lnTo>
                    <a:pt x="816" y="745"/>
                  </a:lnTo>
                  <a:lnTo>
                    <a:pt x="817" y="743"/>
                  </a:lnTo>
                  <a:lnTo>
                    <a:pt x="817" y="745"/>
                  </a:lnTo>
                  <a:lnTo>
                    <a:pt x="821" y="745"/>
                  </a:lnTo>
                  <a:lnTo>
                    <a:pt x="821" y="743"/>
                  </a:lnTo>
                  <a:lnTo>
                    <a:pt x="821" y="745"/>
                  </a:lnTo>
                  <a:lnTo>
                    <a:pt x="822" y="745"/>
                  </a:lnTo>
                  <a:lnTo>
                    <a:pt x="822" y="744"/>
                  </a:lnTo>
                  <a:lnTo>
                    <a:pt x="823" y="742"/>
                  </a:lnTo>
                  <a:lnTo>
                    <a:pt x="823" y="745"/>
                  </a:lnTo>
                  <a:lnTo>
                    <a:pt x="826" y="745"/>
                  </a:lnTo>
                  <a:lnTo>
                    <a:pt x="826" y="743"/>
                  </a:lnTo>
                  <a:lnTo>
                    <a:pt x="826" y="745"/>
                  </a:lnTo>
                  <a:lnTo>
                    <a:pt x="830" y="745"/>
                  </a:lnTo>
                  <a:lnTo>
                    <a:pt x="830" y="744"/>
                  </a:lnTo>
                  <a:lnTo>
                    <a:pt x="830" y="745"/>
                  </a:lnTo>
                  <a:lnTo>
                    <a:pt x="831" y="743"/>
                  </a:lnTo>
                  <a:lnTo>
                    <a:pt x="831" y="745"/>
                  </a:lnTo>
                  <a:lnTo>
                    <a:pt x="834" y="745"/>
                  </a:lnTo>
                  <a:lnTo>
                    <a:pt x="834" y="742"/>
                  </a:lnTo>
                  <a:lnTo>
                    <a:pt x="834" y="745"/>
                  </a:lnTo>
                  <a:lnTo>
                    <a:pt x="835" y="743"/>
                  </a:lnTo>
                  <a:lnTo>
                    <a:pt x="835" y="745"/>
                  </a:lnTo>
                  <a:lnTo>
                    <a:pt x="838" y="745"/>
                  </a:lnTo>
                  <a:lnTo>
                    <a:pt x="838" y="743"/>
                  </a:lnTo>
                  <a:lnTo>
                    <a:pt x="838" y="745"/>
                  </a:lnTo>
                  <a:lnTo>
                    <a:pt x="840" y="745"/>
                  </a:lnTo>
                  <a:lnTo>
                    <a:pt x="840" y="743"/>
                  </a:lnTo>
                  <a:lnTo>
                    <a:pt x="840" y="745"/>
                  </a:lnTo>
                  <a:lnTo>
                    <a:pt x="842" y="745"/>
                  </a:lnTo>
                  <a:lnTo>
                    <a:pt x="842" y="716"/>
                  </a:lnTo>
                  <a:lnTo>
                    <a:pt x="842" y="745"/>
                  </a:lnTo>
                  <a:lnTo>
                    <a:pt x="843" y="741"/>
                  </a:lnTo>
                  <a:lnTo>
                    <a:pt x="843" y="745"/>
                  </a:lnTo>
                  <a:lnTo>
                    <a:pt x="846" y="745"/>
                  </a:lnTo>
                  <a:lnTo>
                    <a:pt x="846" y="743"/>
                  </a:lnTo>
                  <a:lnTo>
                    <a:pt x="846" y="745"/>
                  </a:lnTo>
                  <a:lnTo>
                    <a:pt x="847" y="742"/>
                  </a:lnTo>
                  <a:lnTo>
                    <a:pt x="847" y="745"/>
                  </a:lnTo>
                  <a:lnTo>
                    <a:pt x="849" y="745"/>
                  </a:lnTo>
                  <a:lnTo>
                    <a:pt x="849" y="743"/>
                  </a:lnTo>
                  <a:lnTo>
                    <a:pt x="849" y="745"/>
                  </a:lnTo>
                  <a:lnTo>
                    <a:pt x="850" y="744"/>
                  </a:lnTo>
                  <a:lnTo>
                    <a:pt x="850" y="745"/>
                  </a:lnTo>
                  <a:lnTo>
                    <a:pt x="851" y="743"/>
                  </a:lnTo>
                  <a:lnTo>
                    <a:pt x="851" y="745"/>
                  </a:lnTo>
                  <a:lnTo>
                    <a:pt x="853" y="745"/>
                  </a:lnTo>
                  <a:lnTo>
                    <a:pt x="853" y="744"/>
                  </a:lnTo>
                  <a:lnTo>
                    <a:pt x="853" y="745"/>
                  </a:lnTo>
                  <a:lnTo>
                    <a:pt x="854" y="743"/>
                  </a:lnTo>
                  <a:lnTo>
                    <a:pt x="854" y="745"/>
                  </a:lnTo>
                  <a:lnTo>
                    <a:pt x="856" y="745"/>
                  </a:lnTo>
                  <a:lnTo>
                    <a:pt x="856" y="744"/>
                  </a:lnTo>
                  <a:lnTo>
                    <a:pt x="856" y="745"/>
                  </a:lnTo>
                  <a:lnTo>
                    <a:pt x="857" y="743"/>
                  </a:lnTo>
                  <a:lnTo>
                    <a:pt x="857" y="745"/>
                  </a:lnTo>
                  <a:lnTo>
                    <a:pt x="858" y="743"/>
                  </a:lnTo>
                  <a:lnTo>
                    <a:pt x="858" y="745"/>
                  </a:lnTo>
                  <a:lnTo>
                    <a:pt x="859" y="743"/>
                  </a:lnTo>
                  <a:lnTo>
                    <a:pt x="859" y="745"/>
                  </a:lnTo>
                  <a:lnTo>
                    <a:pt x="860" y="743"/>
                  </a:lnTo>
                  <a:lnTo>
                    <a:pt x="860" y="745"/>
                  </a:lnTo>
                  <a:lnTo>
                    <a:pt x="861" y="742"/>
                  </a:lnTo>
                  <a:lnTo>
                    <a:pt x="861" y="745"/>
                  </a:lnTo>
                  <a:lnTo>
                    <a:pt x="864" y="745"/>
                  </a:lnTo>
                  <a:lnTo>
                    <a:pt x="864" y="743"/>
                  </a:lnTo>
                  <a:lnTo>
                    <a:pt x="864" y="745"/>
                  </a:lnTo>
                  <a:lnTo>
                    <a:pt x="865" y="743"/>
                  </a:lnTo>
                  <a:lnTo>
                    <a:pt x="865" y="745"/>
                  </a:lnTo>
                  <a:lnTo>
                    <a:pt x="868" y="745"/>
                  </a:lnTo>
                  <a:lnTo>
                    <a:pt x="868" y="724"/>
                  </a:lnTo>
                  <a:lnTo>
                    <a:pt x="868" y="745"/>
                  </a:lnTo>
                  <a:lnTo>
                    <a:pt x="869" y="690"/>
                  </a:lnTo>
                  <a:lnTo>
                    <a:pt x="869" y="745"/>
                  </a:lnTo>
                  <a:lnTo>
                    <a:pt x="870" y="733"/>
                  </a:lnTo>
                  <a:lnTo>
                    <a:pt x="870" y="745"/>
                  </a:lnTo>
                  <a:lnTo>
                    <a:pt x="871" y="743"/>
                  </a:lnTo>
                  <a:lnTo>
                    <a:pt x="871" y="745"/>
                  </a:lnTo>
                  <a:lnTo>
                    <a:pt x="873" y="745"/>
                  </a:lnTo>
                  <a:lnTo>
                    <a:pt x="873" y="743"/>
                  </a:lnTo>
                  <a:lnTo>
                    <a:pt x="873" y="745"/>
                  </a:lnTo>
                  <a:lnTo>
                    <a:pt x="876" y="745"/>
                  </a:lnTo>
                  <a:lnTo>
                    <a:pt x="876" y="742"/>
                  </a:lnTo>
                  <a:lnTo>
                    <a:pt x="876" y="745"/>
                  </a:lnTo>
                  <a:lnTo>
                    <a:pt x="877" y="744"/>
                  </a:lnTo>
                  <a:lnTo>
                    <a:pt x="877" y="745"/>
                  </a:lnTo>
                  <a:lnTo>
                    <a:pt x="878" y="743"/>
                  </a:lnTo>
                  <a:lnTo>
                    <a:pt x="878" y="745"/>
                  </a:lnTo>
                  <a:lnTo>
                    <a:pt x="879" y="743"/>
                  </a:lnTo>
                  <a:lnTo>
                    <a:pt x="879" y="745"/>
                  </a:lnTo>
                  <a:lnTo>
                    <a:pt x="880" y="743"/>
                  </a:lnTo>
                  <a:lnTo>
                    <a:pt x="880" y="745"/>
                  </a:lnTo>
                  <a:lnTo>
                    <a:pt x="881" y="743"/>
                  </a:lnTo>
                  <a:lnTo>
                    <a:pt x="881" y="745"/>
                  </a:lnTo>
                  <a:lnTo>
                    <a:pt x="884" y="745"/>
                  </a:lnTo>
                  <a:lnTo>
                    <a:pt x="884" y="744"/>
                  </a:lnTo>
                  <a:lnTo>
                    <a:pt x="884" y="745"/>
                  </a:lnTo>
                  <a:lnTo>
                    <a:pt x="886" y="745"/>
                  </a:lnTo>
                  <a:lnTo>
                    <a:pt x="886" y="744"/>
                  </a:lnTo>
                  <a:lnTo>
                    <a:pt x="886" y="745"/>
                  </a:lnTo>
                  <a:lnTo>
                    <a:pt x="889" y="745"/>
                  </a:lnTo>
                  <a:lnTo>
                    <a:pt x="889" y="745"/>
                  </a:lnTo>
                  <a:lnTo>
                    <a:pt x="889" y="743"/>
                  </a:lnTo>
                  <a:lnTo>
                    <a:pt x="890" y="744"/>
                  </a:lnTo>
                  <a:lnTo>
                    <a:pt x="890" y="745"/>
                  </a:lnTo>
                  <a:lnTo>
                    <a:pt x="894" y="745"/>
                  </a:lnTo>
                  <a:lnTo>
                    <a:pt x="894" y="743"/>
                  </a:lnTo>
                  <a:lnTo>
                    <a:pt x="894" y="745"/>
                  </a:lnTo>
                  <a:lnTo>
                    <a:pt x="896" y="745"/>
                  </a:lnTo>
                  <a:lnTo>
                    <a:pt x="896" y="743"/>
                  </a:lnTo>
                  <a:lnTo>
                    <a:pt x="896" y="745"/>
                  </a:lnTo>
                  <a:lnTo>
                    <a:pt x="897" y="743"/>
                  </a:lnTo>
                  <a:lnTo>
                    <a:pt x="897" y="745"/>
                  </a:lnTo>
                  <a:lnTo>
                    <a:pt x="898" y="658"/>
                  </a:lnTo>
                  <a:lnTo>
                    <a:pt x="898" y="745"/>
                  </a:lnTo>
                  <a:lnTo>
                    <a:pt x="899" y="673"/>
                  </a:lnTo>
                  <a:lnTo>
                    <a:pt x="899" y="745"/>
                  </a:lnTo>
                  <a:lnTo>
                    <a:pt x="902" y="745"/>
                  </a:lnTo>
                  <a:lnTo>
                    <a:pt x="902" y="742"/>
                  </a:lnTo>
                  <a:lnTo>
                    <a:pt x="902" y="745"/>
                  </a:lnTo>
                  <a:lnTo>
                    <a:pt x="903" y="744"/>
                  </a:lnTo>
                  <a:lnTo>
                    <a:pt x="903" y="745"/>
                  </a:lnTo>
                  <a:lnTo>
                    <a:pt x="905" y="745"/>
                  </a:lnTo>
                  <a:lnTo>
                    <a:pt x="905" y="743"/>
                  </a:lnTo>
                  <a:lnTo>
                    <a:pt x="905" y="745"/>
                  </a:lnTo>
                  <a:lnTo>
                    <a:pt x="906" y="737"/>
                  </a:lnTo>
                  <a:lnTo>
                    <a:pt x="906" y="745"/>
                  </a:lnTo>
                  <a:lnTo>
                    <a:pt x="907" y="743"/>
                  </a:lnTo>
                  <a:lnTo>
                    <a:pt x="907" y="745"/>
                  </a:lnTo>
                  <a:lnTo>
                    <a:pt x="908" y="743"/>
                  </a:lnTo>
                  <a:lnTo>
                    <a:pt x="908" y="745"/>
                  </a:lnTo>
                  <a:lnTo>
                    <a:pt x="909" y="743"/>
                  </a:lnTo>
                  <a:lnTo>
                    <a:pt x="909" y="745"/>
                  </a:lnTo>
                  <a:lnTo>
                    <a:pt x="911" y="745"/>
                  </a:lnTo>
                  <a:lnTo>
                    <a:pt x="911" y="728"/>
                  </a:lnTo>
                  <a:lnTo>
                    <a:pt x="911" y="745"/>
                  </a:lnTo>
                  <a:lnTo>
                    <a:pt x="912" y="731"/>
                  </a:lnTo>
                  <a:lnTo>
                    <a:pt x="912" y="745"/>
                  </a:lnTo>
                  <a:lnTo>
                    <a:pt x="916" y="745"/>
                  </a:lnTo>
                  <a:lnTo>
                    <a:pt x="916" y="743"/>
                  </a:lnTo>
                  <a:lnTo>
                    <a:pt x="916" y="745"/>
                  </a:lnTo>
                  <a:lnTo>
                    <a:pt x="917" y="743"/>
                  </a:lnTo>
                  <a:lnTo>
                    <a:pt x="917" y="745"/>
                  </a:lnTo>
                  <a:lnTo>
                    <a:pt x="918" y="739"/>
                  </a:lnTo>
                  <a:lnTo>
                    <a:pt x="918" y="745"/>
                  </a:lnTo>
                  <a:lnTo>
                    <a:pt x="919" y="579"/>
                  </a:lnTo>
                  <a:lnTo>
                    <a:pt x="919" y="745"/>
                  </a:lnTo>
                  <a:lnTo>
                    <a:pt x="920" y="582"/>
                  </a:lnTo>
                  <a:lnTo>
                    <a:pt x="920" y="745"/>
                  </a:lnTo>
                  <a:lnTo>
                    <a:pt x="921" y="743"/>
                  </a:lnTo>
                  <a:lnTo>
                    <a:pt x="921" y="745"/>
                  </a:lnTo>
                  <a:lnTo>
                    <a:pt x="923" y="745"/>
                  </a:lnTo>
                  <a:lnTo>
                    <a:pt x="923" y="743"/>
                  </a:lnTo>
                  <a:lnTo>
                    <a:pt x="923" y="745"/>
                  </a:lnTo>
                  <a:lnTo>
                    <a:pt x="926" y="745"/>
                  </a:lnTo>
                  <a:lnTo>
                    <a:pt x="926" y="744"/>
                  </a:lnTo>
                  <a:lnTo>
                    <a:pt x="926" y="745"/>
                  </a:lnTo>
                  <a:lnTo>
                    <a:pt x="927" y="744"/>
                  </a:lnTo>
                  <a:lnTo>
                    <a:pt x="927" y="745"/>
                  </a:lnTo>
                  <a:lnTo>
                    <a:pt x="928" y="743"/>
                  </a:lnTo>
                  <a:lnTo>
                    <a:pt x="928" y="745"/>
                  </a:lnTo>
                  <a:lnTo>
                    <a:pt x="931" y="745"/>
                  </a:lnTo>
                  <a:lnTo>
                    <a:pt x="931" y="743"/>
                  </a:lnTo>
                  <a:lnTo>
                    <a:pt x="931" y="745"/>
                  </a:lnTo>
                  <a:lnTo>
                    <a:pt x="932" y="743"/>
                  </a:lnTo>
                  <a:lnTo>
                    <a:pt x="932" y="745"/>
                  </a:lnTo>
                  <a:lnTo>
                    <a:pt x="934" y="745"/>
                  </a:lnTo>
                  <a:lnTo>
                    <a:pt x="934" y="743"/>
                  </a:lnTo>
                  <a:lnTo>
                    <a:pt x="934" y="745"/>
                  </a:lnTo>
                  <a:lnTo>
                    <a:pt x="935" y="743"/>
                  </a:lnTo>
                  <a:lnTo>
                    <a:pt x="935" y="745"/>
                  </a:lnTo>
                  <a:lnTo>
                    <a:pt x="936" y="744"/>
                  </a:lnTo>
                  <a:lnTo>
                    <a:pt x="936" y="745"/>
                  </a:lnTo>
                  <a:lnTo>
                    <a:pt x="937" y="743"/>
                  </a:lnTo>
                  <a:lnTo>
                    <a:pt x="937" y="745"/>
                  </a:lnTo>
                  <a:lnTo>
                    <a:pt x="948" y="745"/>
                  </a:lnTo>
                  <a:lnTo>
                    <a:pt x="948" y="743"/>
                  </a:lnTo>
                  <a:lnTo>
                    <a:pt x="948" y="745"/>
                  </a:lnTo>
                  <a:lnTo>
                    <a:pt x="949" y="743"/>
                  </a:lnTo>
                  <a:lnTo>
                    <a:pt x="949" y="745"/>
                  </a:lnTo>
                  <a:lnTo>
                    <a:pt x="953" y="745"/>
                  </a:lnTo>
                  <a:lnTo>
                    <a:pt x="953" y="743"/>
                  </a:lnTo>
                  <a:lnTo>
                    <a:pt x="953" y="745"/>
                  </a:lnTo>
                  <a:lnTo>
                    <a:pt x="954" y="740"/>
                  </a:lnTo>
                  <a:lnTo>
                    <a:pt x="954" y="745"/>
                  </a:lnTo>
                  <a:lnTo>
                    <a:pt x="955" y="686"/>
                  </a:lnTo>
                  <a:lnTo>
                    <a:pt x="955" y="745"/>
                  </a:lnTo>
                  <a:lnTo>
                    <a:pt x="956" y="712"/>
                  </a:lnTo>
                  <a:lnTo>
                    <a:pt x="956" y="745"/>
                  </a:lnTo>
                  <a:lnTo>
                    <a:pt x="957" y="733"/>
                  </a:lnTo>
                  <a:lnTo>
                    <a:pt x="957" y="745"/>
                  </a:lnTo>
                  <a:lnTo>
                    <a:pt x="958" y="742"/>
                  </a:lnTo>
                  <a:lnTo>
                    <a:pt x="958" y="745"/>
                  </a:lnTo>
                  <a:lnTo>
                    <a:pt x="959" y="743"/>
                  </a:lnTo>
                  <a:lnTo>
                    <a:pt x="959" y="745"/>
                  </a:lnTo>
                  <a:lnTo>
                    <a:pt x="960" y="742"/>
                  </a:lnTo>
                  <a:lnTo>
                    <a:pt x="960" y="745"/>
                  </a:lnTo>
                  <a:lnTo>
                    <a:pt x="962" y="745"/>
                  </a:lnTo>
                  <a:lnTo>
                    <a:pt x="962" y="743"/>
                  </a:lnTo>
                  <a:lnTo>
                    <a:pt x="962" y="745"/>
                  </a:lnTo>
                  <a:lnTo>
                    <a:pt x="963" y="743"/>
                  </a:lnTo>
                  <a:lnTo>
                    <a:pt x="963" y="745"/>
                  </a:lnTo>
                  <a:lnTo>
                    <a:pt x="966" y="745"/>
                  </a:lnTo>
                  <a:lnTo>
                    <a:pt x="966" y="743"/>
                  </a:lnTo>
                  <a:lnTo>
                    <a:pt x="966" y="745"/>
                  </a:lnTo>
                  <a:lnTo>
                    <a:pt x="969" y="745"/>
                  </a:lnTo>
                  <a:lnTo>
                    <a:pt x="969" y="731"/>
                  </a:lnTo>
                  <a:lnTo>
                    <a:pt x="969" y="745"/>
                  </a:lnTo>
                  <a:lnTo>
                    <a:pt x="970" y="716"/>
                  </a:lnTo>
                  <a:lnTo>
                    <a:pt x="970" y="745"/>
                  </a:lnTo>
                  <a:lnTo>
                    <a:pt x="971" y="738"/>
                  </a:lnTo>
                  <a:lnTo>
                    <a:pt x="971" y="745"/>
                  </a:lnTo>
                  <a:lnTo>
                    <a:pt x="972" y="743"/>
                  </a:lnTo>
                  <a:lnTo>
                    <a:pt x="972" y="745"/>
                  </a:lnTo>
                  <a:lnTo>
                    <a:pt x="973" y="742"/>
                  </a:lnTo>
                  <a:lnTo>
                    <a:pt x="973" y="745"/>
                  </a:lnTo>
                  <a:lnTo>
                    <a:pt x="974" y="742"/>
                  </a:lnTo>
                  <a:lnTo>
                    <a:pt x="974" y="745"/>
                  </a:lnTo>
                  <a:lnTo>
                    <a:pt x="977" y="745"/>
                  </a:lnTo>
                  <a:lnTo>
                    <a:pt x="977" y="730"/>
                  </a:lnTo>
                  <a:lnTo>
                    <a:pt x="977" y="745"/>
                  </a:lnTo>
                  <a:lnTo>
                    <a:pt x="978" y="736"/>
                  </a:lnTo>
                  <a:lnTo>
                    <a:pt x="978" y="745"/>
                  </a:lnTo>
                  <a:lnTo>
                    <a:pt x="979" y="744"/>
                  </a:lnTo>
                  <a:lnTo>
                    <a:pt x="979" y="745"/>
                  </a:lnTo>
                  <a:lnTo>
                    <a:pt x="980" y="743"/>
                  </a:lnTo>
                  <a:lnTo>
                    <a:pt x="980" y="745"/>
                  </a:lnTo>
                  <a:lnTo>
                    <a:pt x="987" y="745"/>
                  </a:lnTo>
                  <a:lnTo>
                    <a:pt x="987" y="743"/>
                  </a:lnTo>
                  <a:lnTo>
                    <a:pt x="987" y="745"/>
                  </a:lnTo>
                  <a:lnTo>
                    <a:pt x="989" y="745"/>
                  </a:lnTo>
                  <a:lnTo>
                    <a:pt x="989" y="742"/>
                  </a:lnTo>
                  <a:lnTo>
                    <a:pt x="989" y="745"/>
                  </a:lnTo>
                  <a:lnTo>
                    <a:pt x="990" y="718"/>
                  </a:lnTo>
                  <a:lnTo>
                    <a:pt x="990" y="745"/>
                  </a:lnTo>
                  <a:lnTo>
                    <a:pt x="991" y="641"/>
                  </a:lnTo>
                  <a:lnTo>
                    <a:pt x="991" y="745"/>
                  </a:lnTo>
                  <a:lnTo>
                    <a:pt x="992" y="695"/>
                  </a:lnTo>
                  <a:lnTo>
                    <a:pt x="992" y="745"/>
                  </a:lnTo>
                  <a:lnTo>
                    <a:pt x="993" y="742"/>
                  </a:lnTo>
                  <a:lnTo>
                    <a:pt x="993" y="745"/>
                  </a:lnTo>
                  <a:lnTo>
                    <a:pt x="994" y="744"/>
                  </a:lnTo>
                  <a:lnTo>
                    <a:pt x="994" y="745"/>
                  </a:lnTo>
                  <a:lnTo>
                    <a:pt x="996" y="745"/>
                  </a:lnTo>
                  <a:lnTo>
                    <a:pt x="996" y="740"/>
                  </a:lnTo>
                  <a:lnTo>
                    <a:pt x="996" y="745"/>
                  </a:lnTo>
                  <a:lnTo>
                    <a:pt x="998" y="745"/>
                  </a:lnTo>
                  <a:lnTo>
                    <a:pt x="998" y="412"/>
                  </a:lnTo>
                  <a:lnTo>
                    <a:pt x="998" y="745"/>
                  </a:lnTo>
                  <a:lnTo>
                    <a:pt x="999" y="401"/>
                  </a:lnTo>
                  <a:lnTo>
                    <a:pt x="999" y="745"/>
                  </a:lnTo>
                  <a:lnTo>
                    <a:pt x="1000" y="741"/>
                  </a:lnTo>
                  <a:lnTo>
                    <a:pt x="1000" y="745"/>
                  </a:lnTo>
                  <a:lnTo>
                    <a:pt x="1002" y="745"/>
                  </a:lnTo>
                  <a:lnTo>
                    <a:pt x="1002" y="743"/>
                  </a:lnTo>
                  <a:lnTo>
                    <a:pt x="1002" y="745"/>
                  </a:lnTo>
                  <a:lnTo>
                    <a:pt x="1004" y="745"/>
                  </a:lnTo>
                  <a:lnTo>
                    <a:pt x="1004" y="743"/>
                  </a:lnTo>
                  <a:lnTo>
                    <a:pt x="1004" y="745"/>
                  </a:lnTo>
                  <a:lnTo>
                    <a:pt x="1006" y="745"/>
                  </a:lnTo>
                  <a:lnTo>
                    <a:pt x="1006" y="679"/>
                  </a:lnTo>
                  <a:lnTo>
                    <a:pt x="1006" y="745"/>
                  </a:lnTo>
                  <a:lnTo>
                    <a:pt x="1007" y="700"/>
                  </a:lnTo>
                  <a:lnTo>
                    <a:pt x="1007" y="745"/>
                  </a:lnTo>
                  <a:lnTo>
                    <a:pt x="1008" y="743"/>
                  </a:lnTo>
                  <a:lnTo>
                    <a:pt x="1008" y="745"/>
                  </a:lnTo>
                  <a:lnTo>
                    <a:pt x="1012" y="745"/>
                  </a:lnTo>
                  <a:lnTo>
                    <a:pt x="1012" y="681"/>
                  </a:lnTo>
                  <a:lnTo>
                    <a:pt x="1012" y="745"/>
                  </a:lnTo>
                  <a:lnTo>
                    <a:pt x="1013" y="687"/>
                  </a:lnTo>
                  <a:lnTo>
                    <a:pt x="1013" y="745"/>
                  </a:lnTo>
                  <a:lnTo>
                    <a:pt x="1015" y="745"/>
                  </a:lnTo>
                  <a:lnTo>
                    <a:pt x="1015" y="742"/>
                  </a:lnTo>
                  <a:lnTo>
                    <a:pt x="1015" y="745"/>
                  </a:lnTo>
                  <a:lnTo>
                    <a:pt x="1017" y="745"/>
                  </a:lnTo>
                  <a:lnTo>
                    <a:pt x="1017" y="743"/>
                  </a:lnTo>
                  <a:lnTo>
                    <a:pt x="1017" y="745"/>
                  </a:lnTo>
                  <a:lnTo>
                    <a:pt x="1018" y="743"/>
                  </a:lnTo>
                  <a:lnTo>
                    <a:pt x="1018" y="745"/>
                  </a:lnTo>
                  <a:lnTo>
                    <a:pt x="1019" y="706"/>
                  </a:lnTo>
                  <a:lnTo>
                    <a:pt x="1019" y="745"/>
                  </a:lnTo>
                  <a:lnTo>
                    <a:pt x="1020" y="703"/>
                  </a:lnTo>
                  <a:lnTo>
                    <a:pt x="1020" y="745"/>
                  </a:lnTo>
                  <a:lnTo>
                    <a:pt x="1023" y="745"/>
                  </a:lnTo>
                  <a:lnTo>
                    <a:pt x="1023" y="743"/>
                  </a:lnTo>
                  <a:lnTo>
                    <a:pt x="1023" y="745"/>
                  </a:lnTo>
                  <a:lnTo>
                    <a:pt x="1025" y="745"/>
                  </a:lnTo>
                  <a:lnTo>
                    <a:pt x="1025" y="742"/>
                  </a:lnTo>
                  <a:lnTo>
                    <a:pt x="1025" y="745"/>
                  </a:lnTo>
                  <a:lnTo>
                    <a:pt x="1029" y="745"/>
                  </a:lnTo>
                  <a:lnTo>
                    <a:pt x="1029" y="743"/>
                  </a:lnTo>
                  <a:lnTo>
                    <a:pt x="1029" y="745"/>
                  </a:lnTo>
                  <a:lnTo>
                    <a:pt x="1032" y="745"/>
                  </a:lnTo>
                  <a:lnTo>
                    <a:pt x="1032" y="743"/>
                  </a:lnTo>
                  <a:lnTo>
                    <a:pt x="1032" y="745"/>
                  </a:lnTo>
                  <a:lnTo>
                    <a:pt x="1033" y="720"/>
                  </a:lnTo>
                  <a:lnTo>
                    <a:pt x="1033" y="745"/>
                  </a:lnTo>
                  <a:lnTo>
                    <a:pt x="1034" y="716"/>
                  </a:lnTo>
                  <a:lnTo>
                    <a:pt x="1034" y="745"/>
                  </a:lnTo>
                  <a:lnTo>
                    <a:pt x="1035" y="742"/>
                  </a:lnTo>
                  <a:lnTo>
                    <a:pt x="1035" y="745"/>
                  </a:lnTo>
                  <a:lnTo>
                    <a:pt x="1040" y="745"/>
                  </a:lnTo>
                  <a:lnTo>
                    <a:pt x="1040" y="668"/>
                  </a:lnTo>
                  <a:lnTo>
                    <a:pt x="1040" y="745"/>
                  </a:lnTo>
                  <a:lnTo>
                    <a:pt x="1041" y="538"/>
                  </a:lnTo>
                  <a:lnTo>
                    <a:pt x="1041" y="745"/>
                  </a:lnTo>
                  <a:lnTo>
                    <a:pt x="1042" y="640"/>
                  </a:lnTo>
                  <a:lnTo>
                    <a:pt x="1042" y="745"/>
                  </a:lnTo>
                  <a:lnTo>
                    <a:pt x="1044" y="745"/>
                  </a:lnTo>
                  <a:lnTo>
                    <a:pt x="1044" y="743"/>
                  </a:lnTo>
                  <a:lnTo>
                    <a:pt x="1044" y="745"/>
                  </a:lnTo>
                  <a:lnTo>
                    <a:pt x="1045" y="745"/>
                  </a:lnTo>
                  <a:lnTo>
                    <a:pt x="1045" y="745"/>
                  </a:lnTo>
                  <a:lnTo>
                    <a:pt x="1048" y="745"/>
                  </a:lnTo>
                  <a:lnTo>
                    <a:pt x="1048" y="742"/>
                  </a:lnTo>
                  <a:lnTo>
                    <a:pt x="1048" y="745"/>
                  </a:lnTo>
                  <a:lnTo>
                    <a:pt x="1049" y="745"/>
                  </a:lnTo>
                  <a:lnTo>
                    <a:pt x="1049" y="742"/>
                  </a:lnTo>
                  <a:lnTo>
                    <a:pt x="1050" y="742"/>
                  </a:lnTo>
                  <a:lnTo>
                    <a:pt x="1050" y="745"/>
                  </a:lnTo>
                  <a:lnTo>
                    <a:pt x="1052" y="745"/>
                  </a:lnTo>
                  <a:lnTo>
                    <a:pt x="1052" y="743"/>
                  </a:lnTo>
                  <a:lnTo>
                    <a:pt x="1052" y="745"/>
                  </a:lnTo>
                  <a:lnTo>
                    <a:pt x="1053" y="743"/>
                  </a:lnTo>
                  <a:lnTo>
                    <a:pt x="1053" y="745"/>
                  </a:lnTo>
                  <a:lnTo>
                    <a:pt x="1054" y="742"/>
                  </a:lnTo>
                  <a:lnTo>
                    <a:pt x="1054" y="745"/>
                  </a:lnTo>
                  <a:lnTo>
                    <a:pt x="1056" y="745"/>
                  </a:lnTo>
                  <a:lnTo>
                    <a:pt x="1056" y="742"/>
                  </a:lnTo>
                  <a:lnTo>
                    <a:pt x="1056" y="745"/>
                  </a:lnTo>
                  <a:lnTo>
                    <a:pt x="1058" y="745"/>
                  </a:lnTo>
                  <a:lnTo>
                    <a:pt x="1058" y="743"/>
                  </a:lnTo>
                  <a:lnTo>
                    <a:pt x="1058" y="745"/>
                  </a:lnTo>
                  <a:lnTo>
                    <a:pt x="1059" y="738"/>
                  </a:lnTo>
                  <a:lnTo>
                    <a:pt x="1059" y="745"/>
                  </a:lnTo>
                  <a:lnTo>
                    <a:pt x="1060" y="743"/>
                  </a:lnTo>
                  <a:lnTo>
                    <a:pt x="1060" y="745"/>
                  </a:lnTo>
                  <a:lnTo>
                    <a:pt x="1061" y="745"/>
                  </a:lnTo>
                  <a:lnTo>
                    <a:pt x="1061" y="712"/>
                  </a:lnTo>
                  <a:lnTo>
                    <a:pt x="1062" y="745"/>
                  </a:lnTo>
                  <a:lnTo>
                    <a:pt x="1062" y="372"/>
                  </a:lnTo>
                  <a:lnTo>
                    <a:pt x="1063" y="508"/>
                  </a:lnTo>
                  <a:lnTo>
                    <a:pt x="1063" y="745"/>
                  </a:lnTo>
                  <a:lnTo>
                    <a:pt x="1064" y="741"/>
                  </a:lnTo>
                  <a:lnTo>
                    <a:pt x="1064" y="745"/>
                  </a:lnTo>
                  <a:lnTo>
                    <a:pt x="1066" y="745"/>
                  </a:lnTo>
                  <a:lnTo>
                    <a:pt x="1066" y="725"/>
                  </a:lnTo>
                  <a:lnTo>
                    <a:pt x="1066" y="745"/>
                  </a:lnTo>
                  <a:lnTo>
                    <a:pt x="1067" y="714"/>
                  </a:lnTo>
                  <a:lnTo>
                    <a:pt x="1067" y="745"/>
                  </a:lnTo>
                  <a:lnTo>
                    <a:pt x="1068" y="716"/>
                  </a:lnTo>
                  <a:lnTo>
                    <a:pt x="1068" y="745"/>
                  </a:lnTo>
                  <a:lnTo>
                    <a:pt x="1069" y="745"/>
                  </a:lnTo>
                  <a:lnTo>
                    <a:pt x="1069" y="739"/>
                  </a:lnTo>
                  <a:lnTo>
                    <a:pt x="1070" y="743"/>
                  </a:lnTo>
                  <a:lnTo>
                    <a:pt x="1070" y="745"/>
                  </a:lnTo>
                  <a:lnTo>
                    <a:pt x="1072" y="745"/>
                  </a:lnTo>
                  <a:lnTo>
                    <a:pt x="1072" y="743"/>
                  </a:lnTo>
                  <a:lnTo>
                    <a:pt x="1072" y="745"/>
                  </a:lnTo>
                  <a:lnTo>
                    <a:pt x="1073" y="743"/>
                  </a:lnTo>
                  <a:lnTo>
                    <a:pt x="1073" y="745"/>
                  </a:lnTo>
                  <a:lnTo>
                    <a:pt x="1074" y="740"/>
                  </a:lnTo>
                  <a:lnTo>
                    <a:pt x="1074" y="745"/>
                  </a:lnTo>
                  <a:lnTo>
                    <a:pt x="1075" y="478"/>
                  </a:lnTo>
                  <a:lnTo>
                    <a:pt x="1075" y="745"/>
                  </a:lnTo>
                  <a:lnTo>
                    <a:pt x="1076" y="490"/>
                  </a:lnTo>
                  <a:lnTo>
                    <a:pt x="1076" y="745"/>
                  </a:lnTo>
                  <a:lnTo>
                    <a:pt x="1077" y="745"/>
                  </a:lnTo>
                  <a:lnTo>
                    <a:pt x="1077" y="723"/>
                  </a:lnTo>
                  <a:lnTo>
                    <a:pt x="1078" y="716"/>
                  </a:lnTo>
                  <a:lnTo>
                    <a:pt x="1078" y="745"/>
                  </a:lnTo>
                  <a:lnTo>
                    <a:pt x="1079" y="745"/>
                  </a:lnTo>
                  <a:lnTo>
                    <a:pt x="1079" y="694"/>
                  </a:lnTo>
                  <a:lnTo>
                    <a:pt x="1080" y="745"/>
                  </a:lnTo>
                  <a:lnTo>
                    <a:pt x="1080" y="651"/>
                  </a:lnTo>
                  <a:lnTo>
                    <a:pt x="1081" y="687"/>
                  </a:lnTo>
                  <a:lnTo>
                    <a:pt x="1081" y="745"/>
                  </a:lnTo>
                  <a:lnTo>
                    <a:pt x="1082" y="745"/>
                  </a:lnTo>
                  <a:lnTo>
                    <a:pt x="1082" y="669"/>
                  </a:lnTo>
                  <a:lnTo>
                    <a:pt x="1083" y="709"/>
                  </a:lnTo>
                  <a:lnTo>
                    <a:pt x="1083" y="745"/>
                  </a:lnTo>
                  <a:lnTo>
                    <a:pt x="1084" y="743"/>
                  </a:lnTo>
                  <a:lnTo>
                    <a:pt x="1084" y="745"/>
                  </a:lnTo>
                  <a:lnTo>
                    <a:pt x="1085" y="743"/>
                  </a:lnTo>
                  <a:lnTo>
                    <a:pt x="1085" y="745"/>
                  </a:lnTo>
                  <a:lnTo>
                    <a:pt x="1087" y="745"/>
                  </a:lnTo>
                  <a:lnTo>
                    <a:pt x="1087" y="745"/>
                  </a:lnTo>
                  <a:lnTo>
                    <a:pt x="1087" y="667"/>
                  </a:lnTo>
                  <a:lnTo>
                    <a:pt x="1088" y="745"/>
                  </a:lnTo>
                  <a:lnTo>
                    <a:pt x="1088" y="612"/>
                  </a:lnTo>
                  <a:lnTo>
                    <a:pt x="1089" y="659"/>
                  </a:lnTo>
                  <a:lnTo>
                    <a:pt x="1089" y="745"/>
                  </a:lnTo>
                  <a:lnTo>
                    <a:pt x="1090" y="243"/>
                  </a:lnTo>
                  <a:lnTo>
                    <a:pt x="1090" y="745"/>
                  </a:lnTo>
                  <a:lnTo>
                    <a:pt x="1091" y="0"/>
                  </a:lnTo>
                  <a:lnTo>
                    <a:pt x="1091" y="745"/>
                  </a:lnTo>
                  <a:lnTo>
                    <a:pt x="1092" y="628"/>
                  </a:lnTo>
                  <a:lnTo>
                    <a:pt x="1092" y="745"/>
                  </a:lnTo>
                  <a:lnTo>
                    <a:pt x="1093" y="742"/>
                  </a:lnTo>
                  <a:lnTo>
                    <a:pt x="1093" y="745"/>
                  </a:lnTo>
                  <a:lnTo>
                    <a:pt x="1094" y="738"/>
                  </a:lnTo>
                  <a:lnTo>
                    <a:pt x="1094" y="745"/>
                  </a:lnTo>
                  <a:lnTo>
                    <a:pt x="1095" y="739"/>
                  </a:lnTo>
                  <a:lnTo>
                    <a:pt x="1095" y="745"/>
                  </a:lnTo>
                  <a:lnTo>
                    <a:pt x="1096" y="713"/>
                  </a:lnTo>
                  <a:lnTo>
                    <a:pt x="1096" y="745"/>
                  </a:lnTo>
                  <a:lnTo>
                    <a:pt x="1097" y="597"/>
                  </a:lnTo>
                  <a:lnTo>
                    <a:pt x="1097" y="745"/>
                  </a:lnTo>
                  <a:lnTo>
                    <a:pt x="1098" y="559"/>
                  </a:lnTo>
                  <a:lnTo>
                    <a:pt x="1098" y="745"/>
                  </a:lnTo>
                  <a:lnTo>
                    <a:pt x="1099" y="741"/>
                  </a:lnTo>
                  <a:lnTo>
                    <a:pt x="1099" y="745"/>
                  </a:lnTo>
                  <a:lnTo>
                    <a:pt x="1100" y="743"/>
                  </a:lnTo>
                  <a:lnTo>
                    <a:pt x="1100" y="745"/>
                  </a:lnTo>
                  <a:lnTo>
                    <a:pt x="1101" y="741"/>
                  </a:lnTo>
                  <a:lnTo>
                    <a:pt x="1101" y="745"/>
                  </a:lnTo>
                  <a:lnTo>
                    <a:pt x="1102" y="624"/>
                  </a:lnTo>
                  <a:lnTo>
                    <a:pt x="1102" y="745"/>
                  </a:lnTo>
                  <a:lnTo>
                    <a:pt x="1103" y="638"/>
                  </a:lnTo>
                  <a:lnTo>
                    <a:pt x="1103" y="745"/>
                  </a:lnTo>
                  <a:lnTo>
                    <a:pt x="1104" y="670"/>
                  </a:lnTo>
                  <a:lnTo>
                    <a:pt x="1104" y="745"/>
                  </a:lnTo>
                  <a:lnTo>
                    <a:pt x="1105" y="743"/>
                  </a:lnTo>
                  <a:lnTo>
                    <a:pt x="1105" y="745"/>
                  </a:lnTo>
                  <a:lnTo>
                    <a:pt x="1106" y="730"/>
                  </a:lnTo>
                  <a:lnTo>
                    <a:pt x="1106" y="745"/>
                  </a:lnTo>
                  <a:lnTo>
                    <a:pt x="1107" y="743"/>
                  </a:lnTo>
                  <a:lnTo>
                    <a:pt x="1107" y="745"/>
                  </a:lnTo>
                  <a:lnTo>
                    <a:pt x="1110" y="745"/>
                  </a:lnTo>
                  <a:lnTo>
                    <a:pt x="1110" y="741"/>
                  </a:lnTo>
                  <a:lnTo>
                    <a:pt x="1110" y="745"/>
                  </a:lnTo>
                  <a:lnTo>
                    <a:pt x="1111" y="625"/>
                  </a:lnTo>
                  <a:lnTo>
                    <a:pt x="1111" y="745"/>
                  </a:lnTo>
                  <a:lnTo>
                    <a:pt x="1112" y="619"/>
                  </a:lnTo>
                  <a:lnTo>
                    <a:pt x="1112" y="745"/>
                  </a:lnTo>
                  <a:lnTo>
                    <a:pt x="1115" y="745"/>
                  </a:lnTo>
                  <a:lnTo>
                    <a:pt x="1115" y="743"/>
                  </a:lnTo>
                  <a:lnTo>
                    <a:pt x="1115" y="745"/>
                  </a:lnTo>
                  <a:lnTo>
                    <a:pt x="1116" y="742"/>
                  </a:lnTo>
                  <a:lnTo>
                    <a:pt x="1116" y="745"/>
                  </a:lnTo>
                  <a:lnTo>
                    <a:pt x="1119" y="745"/>
                  </a:lnTo>
                  <a:lnTo>
                    <a:pt x="1119" y="714"/>
                  </a:lnTo>
                  <a:lnTo>
                    <a:pt x="1119" y="745"/>
                  </a:lnTo>
                  <a:lnTo>
                    <a:pt x="1120" y="697"/>
                  </a:lnTo>
                  <a:lnTo>
                    <a:pt x="1120" y="745"/>
                  </a:lnTo>
                  <a:lnTo>
                    <a:pt x="1121" y="717"/>
                  </a:lnTo>
                  <a:lnTo>
                    <a:pt x="1121" y="745"/>
                  </a:lnTo>
                  <a:lnTo>
                    <a:pt x="1131" y="745"/>
                  </a:lnTo>
                  <a:lnTo>
                    <a:pt x="1131" y="743"/>
                  </a:lnTo>
                  <a:lnTo>
                    <a:pt x="1131" y="745"/>
                  </a:lnTo>
                  <a:lnTo>
                    <a:pt x="1132" y="743"/>
                  </a:lnTo>
                  <a:lnTo>
                    <a:pt x="1132" y="745"/>
                  </a:lnTo>
                  <a:lnTo>
                    <a:pt x="1135" y="745"/>
                  </a:lnTo>
                  <a:lnTo>
                    <a:pt x="1135" y="743"/>
                  </a:lnTo>
                  <a:lnTo>
                    <a:pt x="1135" y="745"/>
                  </a:lnTo>
                  <a:lnTo>
                    <a:pt x="1137" y="745"/>
                  </a:lnTo>
                  <a:lnTo>
                    <a:pt x="1137" y="743"/>
                  </a:lnTo>
                  <a:lnTo>
                    <a:pt x="1137" y="745"/>
                  </a:lnTo>
                  <a:lnTo>
                    <a:pt x="1139" y="745"/>
                  </a:lnTo>
                  <a:lnTo>
                    <a:pt x="1139" y="743"/>
                  </a:lnTo>
                  <a:lnTo>
                    <a:pt x="1139" y="745"/>
                  </a:lnTo>
                  <a:lnTo>
                    <a:pt x="1140" y="737"/>
                  </a:lnTo>
                  <a:lnTo>
                    <a:pt x="1140" y="745"/>
                  </a:lnTo>
                  <a:lnTo>
                    <a:pt x="1142" y="745"/>
                  </a:lnTo>
                  <a:lnTo>
                    <a:pt x="1142" y="744"/>
                  </a:lnTo>
                  <a:lnTo>
                    <a:pt x="1142" y="745"/>
                  </a:lnTo>
                  <a:lnTo>
                    <a:pt x="1144" y="745"/>
                  </a:lnTo>
                  <a:lnTo>
                    <a:pt x="1144" y="742"/>
                  </a:lnTo>
                  <a:lnTo>
                    <a:pt x="1144" y="745"/>
                  </a:lnTo>
                  <a:lnTo>
                    <a:pt x="1145" y="743"/>
                  </a:lnTo>
                  <a:lnTo>
                    <a:pt x="1145" y="745"/>
                  </a:lnTo>
                  <a:lnTo>
                    <a:pt x="1146" y="742"/>
                  </a:lnTo>
                  <a:lnTo>
                    <a:pt x="1146" y="745"/>
                  </a:lnTo>
                  <a:lnTo>
                    <a:pt x="1147" y="743"/>
                  </a:lnTo>
                  <a:lnTo>
                    <a:pt x="1147" y="745"/>
                  </a:lnTo>
                  <a:lnTo>
                    <a:pt x="1148" y="742"/>
                  </a:lnTo>
                  <a:lnTo>
                    <a:pt x="1148" y="745"/>
                  </a:lnTo>
                  <a:lnTo>
                    <a:pt x="1149" y="745"/>
                  </a:lnTo>
                  <a:lnTo>
                    <a:pt x="1152" y="745"/>
                  </a:lnTo>
                  <a:lnTo>
                    <a:pt x="1152" y="744"/>
                  </a:lnTo>
                  <a:lnTo>
                    <a:pt x="1152" y="745"/>
                  </a:lnTo>
                  <a:lnTo>
                    <a:pt x="1155" y="745"/>
                  </a:lnTo>
                  <a:lnTo>
                    <a:pt x="1155" y="743"/>
                  </a:lnTo>
                  <a:lnTo>
                    <a:pt x="1155" y="745"/>
                  </a:lnTo>
                  <a:lnTo>
                    <a:pt x="1158" y="745"/>
                  </a:lnTo>
                  <a:lnTo>
                    <a:pt x="1158" y="743"/>
                  </a:lnTo>
                  <a:lnTo>
                    <a:pt x="1158" y="745"/>
                  </a:lnTo>
                  <a:lnTo>
                    <a:pt x="1160" y="745"/>
                  </a:lnTo>
                  <a:lnTo>
                    <a:pt x="1160" y="743"/>
                  </a:lnTo>
                  <a:lnTo>
                    <a:pt x="1160" y="745"/>
                  </a:lnTo>
                  <a:lnTo>
                    <a:pt x="1162" y="745"/>
                  </a:lnTo>
                  <a:lnTo>
                    <a:pt x="1162" y="742"/>
                  </a:lnTo>
                  <a:lnTo>
                    <a:pt x="1162" y="745"/>
                  </a:lnTo>
                  <a:lnTo>
                    <a:pt x="1163" y="743"/>
                  </a:lnTo>
                  <a:lnTo>
                    <a:pt x="1163" y="745"/>
                  </a:lnTo>
                  <a:lnTo>
                    <a:pt x="1164" y="743"/>
                  </a:lnTo>
                  <a:lnTo>
                    <a:pt x="1164" y="745"/>
                  </a:lnTo>
                  <a:lnTo>
                    <a:pt x="1165" y="742"/>
                  </a:lnTo>
                  <a:lnTo>
                    <a:pt x="1165" y="745"/>
                  </a:lnTo>
                  <a:lnTo>
                    <a:pt x="1168" y="745"/>
                  </a:lnTo>
                  <a:lnTo>
                    <a:pt x="1168" y="743"/>
                  </a:lnTo>
                  <a:lnTo>
                    <a:pt x="1168" y="745"/>
                  </a:lnTo>
                  <a:lnTo>
                    <a:pt x="1170" y="745"/>
                  </a:lnTo>
                  <a:lnTo>
                    <a:pt x="1170" y="743"/>
                  </a:lnTo>
                  <a:lnTo>
                    <a:pt x="1170" y="745"/>
                  </a:lnTo>
                  <a:lnTo>
                    <a:pt x="1171" y="742"/>
                  </a:lnTo>
                  <a:lnTo>
                    <a:pt x="1171" y="745"/>
                  </a:lnTo>
                  <a:lnTo>
                    <a:pt x="1172" y="743"/>
                  </a:lnTo>
                  <a:lnTo>
                    <a:pt x="1172" y="745"/>
                  </a:lnTo>
                  <a:lnTo>
                    <a:pt x="1173" y="743"/>
                  </a:lnTo>
                  <a:lnTo>
                    <a:pt x="1173" y="745"/>
                  </a:lnTo>
                  <a:lnTo>
                    <a:pt x="1176" y="745"/>
                  </a:lnTo>
                  <a:lnTo>
                    <a:pt x="1176" y="743"/>
                  </a:lnTo>
                  <a:lnTo>
                    <a:pt x="1176" y="745"/>
                  </a:lnTo>
                  <a:lnTo>
                    <a:pt x="1179" y="745"/>
                  </a:lnTo>
                  <a:lnTo>
                    <a:pt x="1179" y="743"/>
                  </a:lnTo>
                  <a:lnTo>
                    <a:pt x="1179" y="745"/>
                  </a:lnTo>
                  <a:lnTo>
                    <a:pt x="1180" y="742"/>
                  </a:lnTo>
                  <a:lnTo>
                    <a:pt x="1180" y="745"/>
                  </a:lnTo>
                  <a:lnTo>
                    <a:pt x="1186" y="745"/>
                  </a:lnTo>
                  <a:lnTo>
                    <a:pt x="1186" y="745"/>
                  </a:lnTo>
                  <a:lnTo>
                    <a:pt x="1186" y="745"/>
                  </a:lnTo>
                  <a:lnTo>
                    <a:pt x="1187" y="74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7" name="Line 442"/>
            <p:cNvSpPr>
              <a:spLocks noChangeShapeType="1"/>
            </p:cNvSpPr>
            <p:nvPr/>
          </p:nvSpPr>
          <p:spPr bwMode="auto">
            <a:xfrm flipH="1" flipV="1">
              <a:off x="838664" y="1351808"/>
              <a:ext cx="6350" cy="3175"/>
            </a:xfrm>
            <a:prstGeom prst="line">
              <a:avLst/>
            </a:prstGeom>
            <a:noFill/>
            <a:ln w="0">
              <a:solidFill>
                <a:srgbClr val="46B44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6" name="Rectangle 270"/>
            <p:cNvSpPr>
              <a:spLocks noChangeArrowheads="1"/>
            </p:cNvSpPr>
            <p:nvPr/>
          </p:nvSpPr>
          <p:spPr bwMode="auto">
            <a:xfrm>
              <a:off x="755576" y="6105753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0</a:t>
              </a:r>
              <a:endPara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47" name="Rectangle 290"/>
            <p:cNvSpPr>
              <a:spLocks noChangeArrowheads="1"/>
            </p:cNvSpPr>
            <p:nvPr/>
          </p:nvSpPr>
          <p:spPr bwMode="auto">
            <a:xfrm>
              <a:off x="644842" y="3337153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50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48" name="Rectangle 310"/>
            <p:cNvSpPr>
              <a:spLocks noChangeArrowheads="1"/>
            </p:cNvSpPr>
            <p:nvPr/>
          </p:nvSpPr>
          <p:spPr bwMode="auto">
            <a:xfrm>
              <a:off x="553470" y="562203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100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49" name="Rectangle 311"/>
            <p:cNvSpPr>
              <a:spLocks noChangeArrowheads="1"/>
            </p:cNvSpPr>
            <p:nvPr/>
          </p:nvSpPr>
          <p:spPr bwMode="auto">
            <a:xfrm rot="16200000">
              <a:off x="-344837" y="3350372"/>
              <a:ext cx="145219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+mj-lt"/>
                  <a:cs typeface="Arial" pitchFamily="34" charset="0"/>
                </a:rPr>
                <a:t>Relative Abundance</a:t>
              </a:r>
              <a:endPara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450" name="TextBox 449"/>
            <p:cNvSpPr txBox="1"/>
            <p:nvPr/>
          </p:nvSpPr>
          <p:spPr>
            <a:xfrm>
              <a:off x="1820526" y="5046304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5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2322379" y="4420154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4" name="TextBox 453"/>
            <p:cNvSpPr txBox="1"/>
            <p:nvPr/>
          </p:nvSpPr>
          <p:spPr>
            <a:xfrm>
              <a:off x="2434975" y="475674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57" name="TextBox 456"/>
            <p:cNvSpPr txBox="1"/>
            <p:nvPr/>
          </p:nvSpPr>
          <p:spPr>
            <a:xfrm>
              <a:off x="2844081" y="461982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0" name="TextBox 459"/>
            <p:cNvSpPr txBox="1"/>
            <p:nvPr/>
          </p:nvSpPr>
          <p:spPr>
            <a:xfrm>
              <a:off x="3196506" y="4644806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3279088" y="419045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67" name="TextBox 466"/>
            <p:cNvSpPr txBox="1"/>
            <p:nvPr/>
          </p:nvSpPr>
          <p:spPr>
            <a:xfrm>
              <a:off x="4055932" y="4269868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0" name="TextBox 469"/>
            <p:cNvSpPr txBox="1"/>
            <p:nvPr/>
          </p:nvSpPr>
          <p:spPr>
            <a:xfrm>
              <a:off x="4478505" y="5170335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3" name="TextBox 472"/>
            <p:cNvSpPr txBox="1"/>
            <p:nvPr/>
          </p:nvSpPr>
          <p:spPr>
            <a:xfrm>
              <a:off x="4804861" y="5022851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78" name="TextBox 477"/>
            <p:cNvSpPr txBox="1"/>
            <p:nvPr/>
          </p:nvSpPr>
          <p:spPr>
            <a:xfrm>
              <a:off x="5395913" y="4675188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0" name="TextBox 479"/>
            <p:cNvSpPr txBox="1"/>
            <p:nvPr/>
          </p:nvSpPr>
          <p:spPr>
            <a:xfrm>
              <a:off x="5670424" y="4950378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4" name="TextBox 483"/>
            <p:cNvSpPr txBox="1"/>
            <p:nvPr/>
          </p:nvSpPr>
          <p:spPr>
            <a:xfrm>
              <a:off x="6211888" y="4745150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6" name="TextBox 485"/>
            <p:cNvSpPr txBox="1"/>
            <p:nvPr/>
          </p:nvSpPr>
          <p:spPr>
            <a:xfrm>
              <a:off x="6728259" y="4006912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89" name="TextBox 488"/>
            <p:cNvSpPr txBox="1"/>
            <p:nvPr/>
          </p:nvSpPr>
          <p:spPr>
            <a:xfrm>
              <a:off x="6827838" y="2954431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c</a:t>
              </a:r>
              <a:r>
                <a:rPr lang="en-GB" sz="1300" b="1" baseline="-25000" dirty="0" smtClean="0">
                  <a:latin typeface="+mj-lt"/>
                </a:rPr>
                <a:t>19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90" name="TextBox 489"/>
            <p:cNvSpPr txBox="1"/>
            <p:nvPr/>
          </p:nvSpPr>
          <p:spPr>
            <a:xfrm>
              <a:off x="1259739" y="504953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91" name="TextBox 490"/>
            <p:cNvSpPr txBox="1"/>
            <p:nvPr/>
          </p:nvSpPr>
          <p:spPr>
            <a:xfrm>
              <a:off x="1480620" y="5509710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92" name="TextBox 491"/>
            <p:cNvSpPr txBox="1"/>
            <p:nvPr/>
          </p:nvSpPr>
          <p:spPr>
            <a:xfrm>
              <a:off x="1917799" y="4100626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95" name="TextBox 494"/>
            <p:cNvSpPr txBox="1"/>
            <p:nvPr/>
          </p:nvSpPr>
          <p:spPr>
            <a:xfrm>
              <a:off x="2723850" y="4191783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498" name="TextBox 497"/>
            <p:cNvSpPr txBox="1"/>
            <p:nvPr/>
          </p:nvSpPr>
          <p:spPr>
            <a:xfrm>
              <a:off x="2361349" y="3705225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[M+3H]</a:t>
              </a:r>
              <a:r>
                <a:rPr lang="en-GB" sz="1300" b="1" baseline="30000" dirty="0" smtClean="0">
                  <a:latin typeface="+mj-lt"/>
                </a:rPr>
                <a:t> 3+</a:t>
              </a:r>
              <a:endParaRPr lang="en-GB" sz="1300" b="1" dirty="0">
                <a:latin typeface="+mj-lt"/>
              </a:endParaRPr>
            </a:p>
          </p:txBody>
        </p:sp>
        <p:sp>
          <p:nvSpPr>
            <p:cNvPr id="501" name="TextBox 500"/>
            <p:cNvSpPr txBox="1"/>
            <p:nvPr/>
          </p:nvSpPr>
          <p:spPr>
            <a:xfrm>
              <a:off x="2972669" y="4405581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04" name="TextBox 503"/>
            <p:cNvSpPr txBox="1"/>
            <p:nvPr/>
          </p:nvSpPr>
          <p:spPr>
            <a:xfrm>
              <a:off x="3356103" y="3756137"/>
              <a:ext cx="586507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9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06" name="TextBox 505"/>
            <p:cNvSpPr txBox="1"/>
            <p:nvPr/>
          </p:nvSpPr>
          <p:spPr>
            <a:xfrm>
              <a:off x="3576638" y="3126883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[M+2H]</a:t>
              </a:r>
              <a:r>
                <a:rPr lang="en-GB" sz="1300" b="1" baseline="30000" dirty="0" smtClean="0">
                  <a:latin typeface="+mj-lt"/>
                </a:rPr>
                <a:t> 2+</a:t>
              </a:r>
              <a:endParaRPr lang="en-GB" sz="1300" b="1" dirty="0">
                <a:latin typeface="+mj-lt"/>
              </a:endParaRPr>
            </a:p>
          </p:txBody>
        </p:sp>
        <p:sp>
          <p:nvSpPr>
            <p:cNvPr id="509" name="TextBox 508"/>
            <p:cNvSpPr txBox="1"/>
            <p:nvPr/>
          </p:nvSpPr>
          <p:spPr>
            <a:xfrm>
              <a:off x="3871511" y="4001155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10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13" name="TextBox 512"/>
            <p:cNvSpPr txBox="1"/>
            <p:nvPr/>
          </p:nvSpPr>
          <p:spPr>
            <a:xfrm>
              <a:off x="4186915" y="4733645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11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14" name="TextBox 513"/>
            <p:cNvSpPr txBox="1"/>
            <p:nvPr/>
          </p:nvSpPr>
          <p:spPr>
            <a:xfrm>
              <a:off x="4583029" y="4367411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12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15" name="TextBox 514"/>
            <p:cNvSpPr txBox="1"/>
            <p:nvPr/>
          </p:nvSpPr>
          <p:spPr>
            <a:xfrm>
              <a:off x="4956175" y="4115819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13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17" name="TextBox 516"/>
            <p:cNvSpPr txBox="1"/>
            <p:nvPr/>
          </p:nvSpPr>
          <p:spPr>
            <a:xfrm>
              <a:off x="5184691" y="4376578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14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21" name="TextBox 520"/>
            <p:cNvSpPr txBox="1"/>
            <p:nvPr/>
          </p:nvSpPr>
          <p:spPr>
            <a:xfrm>
              <a:off x="5800959" y="4584301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16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24" name="TextBox 523"/>
            <p:cNvSpPr txBox="1"/>
            <p:nvPr/>
          </p:nvSpPr>
          <p:spPr>
            <a:xfrm>
              <a:off x="6256931" y="4073317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17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28" name="TextBox 527"/>
            <p:cNvSpPr txBox="1"/>
            <p:nvPr/>
          </p:nvSpPr>
          <p:spPr>
            <a:xfrm>
              <a:off x="6465052" y="3375224"/>
              <a:ext cx="84971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z+1</a:t>
              </a:r>
              <a:r>
                <a:rPr lang="en-GB" sz="1300" b="1" baseline="-25000" dirty="0" smtClean="0">
                  <a:latin typeface="+mj-lt"/>
                </a:rPr>
                <a:t>18</a:t>
              </a:r>
              <a:r>
                <a:rPr lang="en-GB" sz="1300" b="1" baseline="30000" dirty="0" smtClean="0">
                  <a:latin typeface="+mj-lt"/>
                </a:rPr>
                <a:t>+</a:t>
              </a:r>
              <a:endParaRPr lang="en-GB" sz="1300" b="1" baseline="30000" dirty="0">
                <a:latin typeface="+mj-lt"/>
              </a:endParaRPr>
            </a:p>
          </p:txBody>
        </p:sp>
        <p:sp>
          <p:nvSpPr>
            <p:cNvPr id="529" name="TextBox 528"/>
            <p:cNvSpPr txBox="1"/>
            <p:nvPr/>
          </p:nvSpPr>
          <p:spPr>
            <a:xfrm>
              <a:off x="6755406" y="2519081"/>
              <a:ext cx="8497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latin typeface="+mj-lt"/>
                </a:rPr>
                <a:t>z+1</a:t>
              </a:r>
              <a:r>
                <a:rPr lang="en-GB" sz="1400" b="1" baseline="-25000" dirty="0" smtClean="0">
                  <a:latin typeface="+mj-lt"/>
                </a:rPr>
                <a:t>19</a:t>
              </a:r>
              <a:r>
                <a:rPr lang="en-GB" sz="1400" b="1" baseline="30000" dirty="0" smtClean="0">
                  <a:latin typeface="+mj-lt"/>
                </a:rPr>
                <a:t>+</a:t>
              </a:r>
              <a:endParaRPr lang="en-GB" sz="1400" b="1" baseline="30000" dirty="0">
                <a:latin typeface="+mj-lt"/>
              </a:endParaRPr>
            </a:p>
          </p:txBody>
        </p:sp>
        <p:sp>
          <p:nvSpPr>
            <p:cNvPr id="532" name="TextBox 531"/>
            <p:cNvSpPr txBox="1"/>
            <p:nvPr/>
          </p:nvSpPr>
          <p:spPr>
            <a:xfrm>
              <a:off x="7504113" y="5151294"/>
              <a:ext cx="1185863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300" b="1" dirty="0" smtClean="0">
                  <a:latin typeface="+mj-lt"/>
                </a:rPr>
                <a:t>[M+2H]</a:t>
              </a:r>
              <a:r>
                <a:rPr lang="en-GB" sz="1300" b="1" baseline="30000" dirty="0" smtClean="0">
                  <a:latin typeface="+mj-lt"/>
                </a:rPr>
                <a:t> +</a:t>
              </a:r>
              <a:endParaRPr lang="en-GB" sz="1300" b="1" dirty="0">
                <a:latin typeface="+mj-lt"/>
              </a:endParaRPr>
            </a:p>
          </p:txBody>
        </p:sp>
        <p:cxnSp>
          <p:nvCxnSpPr>
            <p:cNvPr id="424" name="Straight Arrow Connector 423"/>
            <p:cNvCxnSpPr/>
            <p:nvPr/>
          </p:nvCxnSpPr>
          <p:spPr>
            <a:xfrm>
              <a:off x="1968500" y="5297488"/>
              <a:ext cx="15352" cy="43286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Straight Arrow Connector 425"/>
            <p:cNvCxnSpPr/>
            <p:nvPr/>
          </p:nvCxnSpPr>
          <p:spPr>
            <a:xfrm>
              <a:off x="2163323" y="4325291"/>
              <a:ext cx="221008" cy="47393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Arrow Connector 427"/>
            <p:cNvCxnSpPr/>
            <p:nvPr/>
          </p:nvCxnSpPr>
          <p:spPr>
            <a:xfrm flipH="1">
              <a:off x="2460004" y="4619823"/>
              <a:ext cx="6971" cy="58814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Arrow Connector 429"/>
            <p:cNvCxnSpPr/>
            <p:nvPr/>
          </p:nvCxnSpPr>
          <p:spPr>
            <a:xfrm>
              <a:off x="2608263" y="4994141"/>
              <a:ext cx="58341" cy="35578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2" name="Straight Arrow Connector 431"/>
            <p:cNvCxnSpPr/>
            <p:nvPr/>
          </p:nvCxnSpPr>
          <p:spPr>
            <a:xfrm>
              <a:off x="2723850" y="3936914"/>
              <a:ext cx="0" cy="35578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Straight Arrow Connector 433"/>
            <p:cNvCxnSpPr/>
            <p:nvPr/>
          </p:nvCxnSpPr>
          <p:spPr>
            <a:xfrm flipH="1">
              <a:off x="2774956" y="4393014"/>
              <a:ext cx="96832" cy="1188960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Arrow Connector 436"/>
            <p:cNvCxnSpPr/>
            <p:nvPr/>
          </p:nvCxnSpPr>
          <p:spPr>
            <a:xfrm>
              <a:off x="2981587" y="4849873"/>
              <a:ext cx="15352" cy="35593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Straight Arrow Connector 438"/>
            <p:cNvCxnSpPr/>
            <p:nvPr/>
          </p:nvCxnSpPr>
          <p:spPr>
            <a:xfrm>
              <a:off x="3165381" y="4619823"/>
              <a:ext cx="42308" cy="994261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Arrow Connector 440"/>
            <p:cNvCxnSpPr/>
            <p:nvPr/>
          </p:nvCxnSpPr>
          <p:spPr>
            <a:xfrm>
              <a:off x="3371850" y="4876689"/>
              <a:ext cx="43927" cy="67174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" name="Straight Arrow Connector 443"/>
            <p:cNvCxnSpPr/>
            <p:nvPr/>
          </p:nvCxnSpPr>
          <p:spPr>
            <a:xfrm>
              <a:off x="3457461" y="4420154"/>
              <a:ext cx="265227" cy="130907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Straight Arrow Connector 455"/>
            <p:cNvCxnSpPr/>
            <p:nvPr/>
          </p:nvCxnSpPr>
          <p:spPr>
            <a:xfrm>
              <a:off x="3627393" y="3996026"/>
              <a:ext cx="43926" cy="96996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Straight Arrow Connector 458"/>
            <p:cNvCxnSpPr/>
            <p:nvPr/>
          </p:nvCxnSpPr>
          <p:spPr>
            <a:xfrm flipH="1">
              <a:off x="3833551" y="3375224"/>
              <a:ext cx="6612" cy="476195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Straight Arrow Connector 461"/>
            <p:cNvCxnSpPr/>
            <p:nvPr/>
          </p:nvCxnSpPr>
          <p:spPr>
            <a:xfrm>
              <a:off x="4016375" y="4222690"/>
              <a:ext cx="63239" cy="140256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Straight Arrow Connector 462"/>
            <p:cNvCxnSpPr/>
            <p:nvPr/>
          </p:nvCxnSpPr>
          <p:spPr>
            <a:xfrm flipH="1">
              <a:off x="4142853" y="4484171"/>
              <a:ext cx="79897" cy="82072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Straight Arrow Connector 465"/>
            <p:cNvCxnSpPr/>
            <p:nvPr/>
          </p:nvCxnSpPr>
          <p:spPr>
            <a:xfrm flipH="1">
              <a:off x="4633735" y="5385739"/>
              <a:ext cx="7604" cy="48498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Arrow Connector 468"/>
            <p:cNvCxnSpPr/>
            <p:nvPr/>
          </p:nvCxnSpPr>
          <p:spPr>
            <a:xfrm>
              <a:off x="4988257" y="5224505"/>
              <a:ext cx="75168" cy="578223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Straight Arrow Connector 471"/>
            <p:cNvCxnSpPr/>
            <p:nvPr/>
          </p:nvCxnSpPr>
          <p:spPr>
            <a:xfrm>
              <a:off x="5160963" y="4325291"/>
              <a:ext cx="9009" cy="486592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Arrow Connector 474"/>
            <p:cNvCxnSpPr/>
            <p:nvPr/>
          </p:nvCxnSpPr>
          <p:spPr>
            <a:xfrm>
              <a:off x="5381032" y="4568587"/>
              <a:ext cx="7493" cy="48094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Straight Arrow Connector 476"/>
            <p:cNvCxnSpPr/>
            <p:nvPr/>
          </p:nvCxnSpPr>
          <p:spPr>
            <a:xfrm flipH="1">
              <a:off x="5436489" y="4923973"/>
              <a:ext cx="107061" cy="544669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Straight Arrow Connector 480"/>
            <p:cNvCxnSpPr/>
            <p:nvPr/>
          </p:nvCxnSpPr>
          <p:spPr>
            <a:xfrm>
              <a:off x="5889625" y="5172033"/>
              <a:ext cx="173669" cy="62465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Straight Arrow Connector 481"/>
            <p:cNvCxnSpPr/>
            <p:nvPr/>
          </p:nvCxnSpPr>
          <p:spPr>
            <a:xfrm>
              <a:off x="6007100" y="4791000"/>
              <a:ext cx="227166" cy="738037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7" name="Straight Arrow Connector 486"/>
            <p:cNvCxnSpPr/>
            <p:nvPr/>
          </p:nvCxnSpPr>
          <p:spPr>
            <a:xfrm>
              <a:off x="6550025" y="4292699"/>
              <a:ext cx="14288" cy="146205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4" name="Straight Arrow Connector 493"/>
            <p:cNvCxnSpPr/>
            <p:nvPr/>
          </p:nvCxnSpPr>
          <p:spPr>
            <a:xfrm>
              <a:off x="6883400" y="4246293"/>
              <a:ext cx="14288" cy="146205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7" name="Straight Arrow Connector 496"/>
            <p:cNvCxnSpPr/>
            <p:nvPr/>
          </p:nvCxnSpPr>
          <p:spPr>
            <a:xfrm>
              <a:off x="7042944" y="3182748"/>
              <a:ext cx="14288" cy="1462058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Straight Arrow Connector 499"/>
            <p:cNvCxnSpPr>
              <a:stCxn id="529" idx="2"/>
            </p:cNvCxnSpPr>
            <p:nvPr/>
          </p:nvCxnSpPr>
          <p:spPr>
            <a:xfrm>
              <a:off x="7180263" y="2826858"/>
              <a:ext cx="10319" cy="604936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3" name="Straight Arrow Connector 502"/>
            <p:cNvCxnSpPr/>
            <p:nvPr/>
          </p:nvCxnSpPr>
          <p:spPr>
            <a:xfrm flipH="1">
              <a:off x="7649370" y="5385739"/>
              <a:ext cx="89693" cy="748234"/>
            </a:xfrm>
            <a:prstGeom prst="straightConnector1">
              <a:avLst/>
            </a:prstGeom>
            <a:ln w="12700">
              <a:solidFill>
                <a:srgbClr val="00B050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5338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11974</TotalTime>
  <Words>1156</Words>
  <Application>Microsoft Office PowerPoint</Application>
  <PresentationFormat>On-screen Show (4:3)</PresentationFormat>
  <Paragraphs>486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Birmingham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Powell</dc:creator>
  <cp:lastModifiedBy>IT SERVICES</cp:lastModifiedBy>
  <cp:revision>330</cp:revision>
  <dcterms:created xsi:type="dcterms:W3CDTF">2016-04-26T09:06:19Z</dcterms:created>
  <dcterms:modified xsi:type="dcterms:W3CDTF">2017-03-02T13:00:33Z</dcterms:modified>
</cp:coreProperties>
</file>