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1pPr>
    <a:lvl2pPr marL="384871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2pPr>
    <a:lvl3pPr marL="769742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3pPr>
    <a:lvl4pPr marL="1154613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4pPr>
    <a:lvl5pPr marL="1539484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5pPr>
    <a:lvl6pPr marL="1924355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6pPr>
    <a:lvl7pPr marL="2309226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7pPr>
    <a:lvl8pPr marL="2694097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8pPr>
    <a:lvl9pPr marL="3078968" algn="l" defTabSz="769742" rtl="0" eaLnBrk="1" latinLnBrk="0" hangingPunct="1">
      <a:defRPr sz="15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5"/>
    <p:restoredTop sz="94650"/>
  </p:normalViewPr>
  <p:slideViewPr>
    <p:cSldViewPr snapToGrid="0" snapToObjects="1">
      <p:cViewPr>
        <p:scale>
          <a:sx n="82" d="100"/>
          <a:sy n="82" d="100"/>
        </p:scale>
        <p:origin x="1088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F770D-2F53-EE4C-AD30-168D423DD2B2}" type="datetimeFigureOut">
              <a:rPr lang="en-US" smtClean="0"/>
              <a:t>5/4/17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5C07C-FD3A-5843-97F1-0FB9C92CA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19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1pPr>
    <a:lvl2pPr marL="384871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2pPr>
    <a:lvl3pPr marL="769742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3pPr>
    <a:lvl4pPr marL="1154613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4pPr>
    <a:lvl5pPr marL="1539484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5pPr>
    <a:lvl6pPr marL="1924355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6pPr>
    <a:lvl7pPr marL="2309226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7pPr>
    <a:lvl8pPr marL="2694097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8pPr>
    <a:lvl9pPr marL="3078968" algn="l" defTabSz="769742" rtl="0" eaLnBrk="1" latinLnBrk="0" hangingPunct="1">
      <a:defRPr sz="10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8D95D-233A-844B-8BBB-656ADE29ED72}" type="datetimeFigureOut">
              <a:rPr lang="en-US" smtClean="0"/>
              <a:t>5/4/17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ED1C0-DCE2-C04A-8AD2-7EE7ED21C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91" y="542441"/>
            <a:ext cx="9517507" cy="606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Alina Astefanei</dc:creator>
  <cp:lastModifiedBy>Alina Astefanei</cp:lastModifiedBy>
  <cp:revision>16</cp:revision>
  <dcterms:created xsi:type="dcterms:W3CDTF">2017-05-03T08:59:47Z</dcterms:created>
  <dcterms:modified xsi:type="dcterms:W3CDTF">2017-05-04T15:23:49Z</dcterms:modified>
</cp:coreProperties>
</file>