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87" d="100"/>
          <a:sy n="87" d="100"/>
        </p:scale>
        <p:origin x="45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96510A-D87C-4DA7-897A-596298D0F91A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B73F91-78E6-4293-B40A-B75CEA0CE1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4497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7682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3354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5600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5077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2766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5225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8618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3283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0006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2618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4004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1542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 descr="グラフ が含まれている画像&#10;&#10;自動的に生成された説明">
            <a:extLst>
              <a:ext uri="{FF2B5EF4-FFF2-40B4-BE49-F238E27FC236}">
                <a16:creationId xmlns:a16="http://schemas.microsoft.com/office/drawing/2014/main" id="{D6B2E1D9-0B12-4003-B44A-CA7F30DD33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3283899"/>
            <a:ext cx="3200400" cy="3200400"/>
          </a:xfrm>
          <a:prstGeom prst="rect">
            <a:avLst/>
          </a:prstGeom>
        </p:spPr>
      </p:pic>
      <p:pic>
        <p:nvPicPr>
          <p:cNvPr id="13" name="図 12" descr="グラフ, ダイアグラム&#10;&#10;自動的に生成された説明">
            <a:extLst>
              <a:ext uri="{FF2B5EF4-FFF2-40B4-BE49-F238E27FC236}">
                <a16:creationId xmlns:a16="http://schemas.microsoft.com/office/drawing/2014/main" id="{8678B751-0394-48FB-962E-179BF2B60A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725" y="3283899"/>
            <a:ext cx="3200400" cy="3200400"/>
          </a:xfrm>
          <a:prstGeom prst="rect">
            <a:avLst/>
          </a:prstGeom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60C75C84-1DB9-4692-B8DC-50A26D14129C}"/>
              </a:ext>
            </a:extLst>
          </p:cNvPr>
          <p:cNvSpPr txBox="1"/>
          <p:nvPr/>
        </p:nvSpPr>
        <p:spPr>
          <a:xfrm>
            <a:off x="1634054" y="6516663"/>
            <a:ext cx="587589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kern="0" dirty="0">
                <a:effectLst/>
                <a:latin typeface="Times New Roman" panose="02020603050405020304" pitchFamily="18" charset="0"/>
                <a:ea typeface="Lato-Regular"/>
                <a:cs typeface="Times New Roman" panose="02020603050405020304" pitchFamily="18" charset="0"/>
              </a:rPr>
              <a:t>Supplementary Information SI2. </a:t>
            </a:r>
            <a:r>
              <a:rPr lang="en-US" altLang="ja-JP" sz="1200" kern="0" dirty="0">
                <a:effectLst/>
                <a:latin typeface="Times New Roman" panose="02020603050405020304" pitchFamily="18" charset="0"/>
                <a:ea typeface="Lato-Regular"/>
                <a:cs typeface="Times New Roman" panose="02020603050405020304" pitchFamily="18" charset="0"/>
              </a:rPr>
              <a:t>Rarefaction curves obtained for each molecular marker.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図 5" descr="グラフ, ダイアグラム&#10;&#10;自動的に生成された説明">
            <a:extLst>
              <a:ext uri="{FF2B5EF4-FFF2-40B4-BE49-F238E27FC236}">
                <a16:creationId xmlns:a16="http://schemas.microsoft.com/office/drawing/2014/main" id="{E2653BB1-7FE9-4C47-A975-AC9AEA2532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392862"/>
            <a:ext cx="3200400" cy="3200400"/>
          </a:xfrm>
          <a:prstGeom prst="rect">
            <a:avLst/>
          </a:prstGeom>
        </p:spPr>
      </p:pic>
      <p:pic>
        <p:nvPicPr>
          <p:cNvPr id="8" name="図 7" descr="ダイアグラム&#10;&#10;自動的に生成された説明">
            <a:extLst>
              <a:ext uri="{FF2B5EF4-FFF2-40B4-BE49-F238E27FC236}">
                <a16:creationId xmlns:a16="http://schemas.microsoft.com/office/drawing/2014/main" id="{938F0F7C-3B2B-42BF-97A6-E9FCDDCDB3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725" y="392862"/>
            <a:ext cx="3200400" cy="3200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0C4D2BA-476C-4588-A26E-2028D63CBFEB}"/>
              </a:ext>
            </a:extLst>
          </p:cNvPr>
          <p:cNvSpPr txBox="1"/>
          <p:nvPr/>
        </p:nvSpPr>
        <p:spPr>
          <a:xfrm>
            <a:off x="0" y="0"/>
            <a:ext cx="3365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Supplementary Information SI2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9375C461-FEAA-4298-ACD2-4D6F1BF3BBC1}"/>
              </a:ext>
            </a:extLst>
          </p:cNvPr>
          <p:cNvSpPr txBox="1"/>
          <p:nvPr/>
        </p:nvSpPr>
        <p:spPr>
          <a:xfrm>
            <a:off x="1671562" y="467894"/>
            <a:ext cx="5105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b="1" i="1" kern="0" dirty="0">
                <a:effectLst/>
                <a:latin typeface="Arial" panose="020B0604020202020204" pitchFamily="34" charset="0"/>
                <a:ea typeface="Lato-Regular"/>
                <a:cs typeface="Arial" panose="020B0604020202020204" pitchFamily="34" charset="0"/>
              </a:rPr>
              <a:t>COI</a:t>
            </a:r>
            <a:endParaRPr lang="ja-JP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EAA1A659-6F7B-4EC6-9073-35B2AB43FAA2}"/>
              </a:ext>
            </a:extLst>
          </p:cNvPr>
          <p:cNvSpPr txBox="1"/>
          <p:nvPr/>
        </p:nvSpPr>
        <p:spPr>
          <a:xfrm>
            <a:off x="5300872" y="463268"/>
            <a:ext cx="8809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b="1" i="1" kern="0" dirty="0">
                <a:effectLst/>
                <a:latin typeface="Arial" panose="020B0604020202020204" pitchFamily="34" charset="0"/>
                <a:ea typeface="Lato-Regular"/>
                <a:cs typeface="Arial" panose="020B0604020202020204" pitchFamily="34" charset="0"/>
              </a:rPr>
              <a:t>16S-epp</a:t>
            </a:r>
            <a:endParaRPr lang="ja-JP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7987A349-06C8-475B-B37B-02C95F75204D}"/>
              </a:ext>
            </a:extLst>
          </p:cNvPr>
          <p:cNvSpPr txBox="1"/>
          <p:nvPr/>
        </p:nvSpPr>
        <p:spPr>
          <a:xfrm>
            <a:off x="1671562" y="3352400"/>
            <a:ext cx="7814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b="1" i="1" kern="0" dirty="0">
                <a:latin typeface="Arial" panose="020B0604020202020204" pitchFamily="34" charset="0"/>
                <a:cs typeface="Arial" panose="020B0604020202020204" pitchFamily="34" charset="0"/>
              </a:rPr>
              <a:t>16S-kp</a:t>
            </a:r>
            <a:endParaRPr lang="ja-JP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4F8E1E85-BA9A-4B82-A1E9-23C9C1F588DA}"/>
              </a:ext>
            </a:extLst>
          </p:cNvPr>
          <p:cNvSpPr txBox="1"/>
          <p:nvPr/>
        </p:nvSpPr>
        <p:spPr>
          <a:xfrm>
            <a:off x="5300872" y="3347774"/>
            <a:ext cx="8809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b="1" i="1" kern="0" dirty="0" err="1">
                <a:effectLst/>
                <a:latin typeface="Arial" panose="020B0604020202020204" pitchFamily="34" charset="0"/>
                <a:ea typeface="Lato-Regular"/>
                <a:cs typeface="Arial" panose="020B0604020202020204" pitchFamily="34" charset="0"/>
              </a:rPr>
              <a:t>trnL</a:t>
            </a:r>
            <a:endParaRPr lang="ja-JP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237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565</TotalTime>
  <Words>19</Words>
  <Application>Microsoft Office PowerPoint</Application>
  <PresentationFormat>画面に合わせる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淳 佐藤</dc:creator>
  <cp:lastModifiedBy>淳 佐藤</cp:lastModifiedBy>
  <cp:revision>72</cp:revision>
  <dcterms:created xsi:type="dcterms:W3CDTF">2020-12-17T05:35:57Z</dcterms:created>
  <dcterms:modified xsi:type="dcterms:W3CDTF">2021-06-08T02:21:59Z</dcterms:modified>
</cp:coreProperties>
</file>