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njs\Desktop\&#22240;&#23798;&#12450;&#12459;&#12493;&#12474;&#12511;&#39135;&#24615;&#35542;&#25991;\&#22823;&#26376;&#12487;&#12540;&#12479;\&#20877;&#35299;&#26512;combined_2020&#24180;12&#26376;\ZBJ\&#35299;&#26512;\ZBJ&#38598;&#35336;&#34920;%20&#24076;&#37320;&#21270;&#28168;&#12415;_&#35542;&#25991;&#12398;&#12383;&#12417;&#12398;&#12487;&#12540;&#1247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分析!$C$67</c:f>
              <c:strCache>
                <c:ptCount val="1"/>
                <c:pt idx="0">
                  <c:v>Spring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分析!$B$68:$B$95</c:f>
              <c:strCache>
                <c:ptCount val="28"/>
                <c:pt idx="0">
                  <c:v>Amaurobiidae</c:v>
                </c:pt>
                <c:pt idx="1">
                  <c:v>Linyphiidae</c:v>
                </c:pt>
                <c:pt idx="2">
                  <c:v>unassigned</c:v>
                </c:pt>
                <c:pt idx="3">
                  <c:v>Ectobiidae</c:v>
                </c:pt>
                <c:pt idx="4">
                  <c:v>Carabidae</c:v>
                </c:pt>
                <c:pt idx="5">
                  <c:v>Silphidae</c:v>
                </c:pt>
                <c:pt idx="6">
                  <c:v>unassigned</c:v>
                </c:pt>
                <c:pt idx="7">
                  <c:v>Calliphoridae</c:v>
                </c:pt>
                <c:pt idx="8">
                  <c:v>Chironomidae</c:v>
                </c:pt>
                <c:pt idx="9">
                  <c:v>Muscidae</c:v>
                </c:pt>
                <c:pt idx="10">
                  <c:v>Phoridae</c:v>
                </c:pt>
                <c:pt idx="11">
                  <c:v>Psychodidae</c:v>
                </c:pt>
                <c:pt idx="12">
                  <c:v>Sciaridae</c:v>
                </c:pt>
                <c:pt idx="13">
                  <c:v>Tabanidae</c:v>
                </c:pt>
                <c:pt idx="14">
                  <c:v>Tachinidae</c:v>
                </c:pt>
                <c:pt idx="15">
                  <c:v>unassigned</c:v>
                </c:pt>
                <c:pt idx="16">
                  <c:v>Tenthredinidae</c:v>
                </c:pt>
                <c:pt idx="17">
                  <c:v>Vespidae</c:v>
                </c:pt>
                <c:pt idx="18">
                  <c:v>Armadillidae</c:v>
                </c:pt>
                <c:pt idx="19">
                  <c:v>Crambidae</c:v>
                </c:pt>
                <c:pt idx="20">
                  <c:v>Erebidae</c:v>
                </c:pt>
                <c:pt idx="21">
                  <c:v>Geometridae</c:v>
                </c:pt>
                <c:pt idx="22">
                  <c:v>Lymantriidae</c:v>
                </c:pt>
                <c:pt idx="23">
                  <c:v>Noctuidae</c:v>
                </c:pt>
                <c:pt idx="24">
                  <c:v>Nymphalidae</c:v>
                </c:pt>
                <c:pt idx="25">
                  <c:v>Saturniidae</c:v>
                </c:pt>
                <c:pt idx="26">
                  <c:v>Zygaenidae</c:v>
                </c:pt>
                <c:pt idx="27">
                  <c:v>unassigned</c:v>
                </c:pt>
              </c:strCache>
            </c:strRef>
          </c:cat>
          <c:val>
            <c:numRef>
              <c:f>分析!$C$68:$C$95</c:f>
              <c:numCache>
                <c:formatCode>General</c:formatCode>
                <c:ptCount val="28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97.416666666666671</c:v>
                </c:pt>
                <c:pt idx="5">
                  <c:v>0</c:v>
                </c:pt>
                <c:pt idx="6">
                  <c:v>0</c:v>
                </c:pt>
                <c:pt idx="7">
                  <c:v>25.083333333333332</c:v>
                </c:pt>
                <c:pt idx="8">
                  <c:v>22.166666666666668</c:v>
                </c:pt>
                <c:pt idx="9">
                  <c:v>0</c:v>
                </c:pt>
                <c:pt idx="10">
                  <c:v>0</c:v>
                </c:pt>
                <c:pt idx="11">
                  <c:v>38.5</c:v>
                </c:pt>
                <c:pt idx="12">
                  <c:v>414.75</c:v>
                </c:pt>
                <c:pt idx="13">
                  <c:v>9.3333333333333339</c:v>
                </c:pt>
                <c:pt idx="14">
                  <c:v>1574.4166666666667</c:v>
                </c:pt>
                <c:pt idx="15">
                  <c:v>135.91666666666666</c:v>
                </c:pt>
                <c:pt idx="16">
                  <c:v>19.25</c:v>
                </c:pt>
                <c:pt idx="17">
                  <c:v>0</c:v>
                </c:pt>
                <c:pt idx="18">
                  <c:v>148.75</c:v>
                </c:pt>
                <c:pt idx="19">
                  <c:v>0</c:v>
                </c:pt>
                <c:pt idx="20">
                  <c:v>1819.4166666666667</c:v>
                </c:pt>
                <c:pt idx="21">
                  <c:v>4.666666666666667</c:v>
                </c:pt>
                <c:pt idx="22">
                  <c:v>490.58333333333331</c:v>
                </c:pt>
                <c:pt idx="23">
                  <c:v>1316</c:v>
                </c:pt>
                <c:pt idx="24">
                  <c:v>0</c:v>
                </c:pt>
                <c:pt idx="25">
                  <c:v>220.5</c:v>
                </c:pt>
                <c:pt idx="26">
                  <c:v>0</c:v>
                </c:pt>
                <c:pt idx="27">
                  <c:v>18118.333333333332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A2-4245-89EF-2D80C72AFBF5}"/>
            </c:ext>
          </c:extLst>
        </c:ser>
        <c:ser>
          <c:idx val="1"/>
          <c:order val="1"/>
          <c:tx>
            <c:strRef>
              <c:f>分析!$D$67</c:f>
              <c:strCache>
                <c:ptCount val="1"/>
                <c:pt idx="0">
                  <c:v>Summer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invertIfNegative val="0"/>
          <c:cat>
            <c:strRef>
              <c:f>分析!$B$68:$B$95</c:f>
              <c:strCache>
                <c:ptCount val="28"/>
                <c:pt idx="0">
                  <c:v>Amaurobiidae</c:v>
                </c:pt>
                <c:pt idx="1">
                  <c:v>Linyphiidae</c:v>
                </c:pt>
                <c:pt idx="2">
                  <c:v>unassigned</c:v>
                </c:pt>
                <c:pt idx="3">
                  <c:v>Ectobiidae</c:v>
                </c:pt>
                <c:pt idx="4">
                  <c:v>Carabidae</c:v>
                </c:pt>
                <c:pt idx="5">
                  <c:v>Silphidae</c:v>
                </c:pt>
                <c:pt idx="6">
                  <c:v>unassigned</c:v>
                </c:pt>
                <c:pt idx="7">
                  <c:v>Calliphoridae</c:v>
                </c:pt>
                <c:pt idx="8">
                  <c:v>Chironomidae</c:v>
                </c:pt>
                <c:pt idx="9">
                  <c:v>Muscidae</c:v>
                </c:pt>
                <c:pt idx="10">
                  <c:v>Phoridae</c:v>
                </c:pt>
                <c:pt idx="11">
                  <c:v>Psychodidae</c:v>
                </c:pt>
                <c:pt idx="12">
                  <c:v>Sciaridae</c:v>
                </c:pt>
                <c:pt idx="13">
                  <c:v>Tabanidae</c:v>
                </c:pt>
                <c:pt idx="14">
                  <c:v>Tachinidae</c:v>
                </c:pt>
                <c:pt idx="15">
                  <c:v>unassigned</c:v>
                </c:pt>
                <c:pt idx="16">
                  <c:v>Tenthredinidae</c:v>
                </c:pt>
                <c:pt idx="17">
                  <c:v>Vespidae</c:v>
                </c:pt>
                <c:pt idx="18">
                  <c:v>Armadillidae</c:v>
                </c:pt>
                <c:pt idx="19">
                  <c:v>Crambidae</c:v>
                </c:pt>
                <c:pt idx="20">
                  <c:v>Erebidae</c:v>
                </c:pt>
                <c:pt idx="21">
                  <c:v>Geometridae</c:v>
                </c:pt>
                <c:pt idx="22">
                  <c:v>Lymantriidae</c:v>
                </c:pt>
                <c:pt idx="23">
                  <c:v>Noctuidae</c:v>
                </c:pt>
                <c:pt idx="24">
                  <c:v>Nymphalidae</c:v>
                </c:pt>
                <c:pt idx="25">
                  <c:v>Saturniidae</c:v>
                </c:pt>
                <c:pt idx="26">
                  <c:v>Zygaenidae</c:v>
                </c:pt>
                <c:pt idx="27">
                  <c:v>unassigned</c:v>
                </c:pt>
              </c:strCache>
            </c:strRef>
          </c:cat>
          <c:val>
            <c:numRef>
              <c:f>分析!$D$68:$D$95</c:f>
              <c:numCache>
                <c:formatCode>General</c:formatCode>
                <c:ptCount val="28"/>
                <c:pt idx="0">
                  <c:v>0</c:v>
                </c:pt>
                <c:pt idx="1">
                  <c:v>103</c:v>
                </c:pt>
                <c:pt idx="2">
                  <c:v>62</c:v>
                </c:pt>
                <c:pt idx="3">
                  <c:v>83</c:v>
                </c:pt>
                <c:pt idx="4">
                  <c:v>553</c:v>
                </c:pt>
                <c:pt idx="5">
                  <c:v>24</c:v>
                </c:pt>
                <c:pt idx="6">
                  <c:v>60</c:v>
                </c:pt>
                <c:pt idx="7">
                  <c:v>0</c:v>
                </c:pt>
                <c:pt idx="8">
                  <c:v>7740</c:v>
                </c:pt>
                <c:pt idx="9">
                  <c:v>5</c:v>
                </c:pt>
                <c:pt idx="10">
                  <c:v>8</c:v>
                </c:pt>
                <c:pt idx="11">
                  <c:v>0</c:v>
                </c:pt>
                <c:pt idx="12">
                  <c:v>40</c:v>
                </c:pt>
                <c:pt idx="13">
                  <c:v>0</c:v>
                </c:pt>
                <c:pt idx="14">
                  <c:v>335</c:v>
                </c:pt>
                <c:pt idx="15">
                  <c:v>26</c:v>
                </c:pt>
                <c:pt idx="16">
                  <c:v>0</c:v>
                </c:pt>
                <c:pt idx="17">
                  <c:v>36</c:v>
                </c:pt>
                <c:pt idx="18">
                  <c:v>0</c:v>
                </c:pt>
                <c:pt idx="19">
                  <c:v>17</c:v>
                </c:pt>
                <c:pt idx="20">
                  <c:v>164</c:v>
                </c:pt>
                <c:pt idx="21">
                  <c:v>0</c:v>
                </c:pt>
                <c:pt idx="22">
                  <c:v>3078</c:v>
                </c:pt>
                <c:pt idx="23">
                  <c:v>746</c:v>
                </c:pt>
                <c:pt idx="24">
                  <c:v>234</c:v>
                </c:pt>
                <c:pt idx="25">
                  <c:v>202</c:v>
                </c:pt>
                <c:pt idx="26">
                  <c:v>333</c:v>
                </c:pt>
                <c:pt idx="27">
                  <c:v>1198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A2-4245-89EF-2D80C72AF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7326840"/>
        <c:axId val="467325528"/>
      </c:barChart>
      <c:catAx>
        <c:axId val="467326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7325528"/>
        <c:crosses val="autoZero"/>
        <c:auto val="1"/>
        <c:lblAlgn val="ctr"/>
        <c:lblOffset val="100"/>
        <c:noMultiLvlLbl val="0"/>
      </c:catAx>
      <c:valAx>
        <c:axId val="467325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67326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6510A-D87C-4DA7-897A-596298D0F91A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73F91-78E6-4293-B40A-B75CEA0CE1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49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68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35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60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507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76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22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61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28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00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61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00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C4D2BA-476C-4588-A26E-2028D63CBFEB}"/>
              </a:ext>
            </a:extLst>
          </p:cNvPr>
          <p:cNvSpPr txBox="1"/>
          <p:nvPr/>
        </p:nvSpPr>
        <p:spPr>
          <a:xfrm>
            <a:off x="0" y="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Information SI3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C75C84-1DB9-4692-B8DC-50A26D14129C}"/>
              </a:ext>
            </a:extLst>
          </p:cNvPr>
          <p:cNvSpPr txBox="1"/>
          <p:nvPr/>
        </p:nvSpPr>
        <p:spPr>
          <a:xfrm>
            <a:off x="1729049" y="3850135"/>
            <a:ext cx="56859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Supplementary Information SI3. 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Rarefied read numbers assigned to each taxonomic category (orders and families) for </a:t>
            </a:r>
            <a:r>
              <a:rPr lang="en-US" altLang="ja-JP" sz="1200" i="1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COI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. Chironomidae (Diptera) and unassigned Lepidoptera showing relatively large read numbers of </a:t>
            </a:r>
            <a:r>
              <a:rPr lang="en-US" altLang="ja-JP" sz="1200" i="1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COI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 were included (see Fig. 1A for the data excluding these reads). Unassigned order was removed. The reads for the nematode, not considered a part of diet of the wood mouse, was also excluded. Because the number of samples in Spring is larger than in Summer, the reads in Spring were rarefied (7/12).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F7A8953-8749-43E3-A10E-0FEC73332834}"/>
              </a:ext>
            </a:extLst>
          </p:cNvPr>
          <p:cNvGrpSpPr/>
          <p:nvPr/>
        </p:nvGrpSpPr>
        <p:grpSpPr>
          <a:xfrm>
            <a:off x="1650345" y="995365"/>
            <a:ext cx="5843310" cy="2410413"/>
            <a:chOff x="1451680" y="995365"/>
            <a:chExt cx="5843310" cy="2410413"/>
          </a:xfrm>
        </p:grpSpPr>
        <p:graphicFrame>
          <p:nvGraphicFramePr>
            <p:cNvPr id="35" name="グラフ 34">
              <a:extLst>
                <a:ext uri="{FF2B5EF4-FFF2-40B4-BE49-F238E27FC236}">
                  <a16:creationId xmlns:a16="http://schemas.microsoft.com/office/drawing/2014/main" id="{F74E846F-327C-4F8A-871E-E3509FFDBD5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24748949"/>
                </p:ext>
              </p:extLst>
            </p:nvPr>
          </p:nvGraphicFramePr>
          <p:xfrm>
            <a:off x="1607962" y="1122762"/>
            <a:ext cx="5685902" cy="18202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5C34380-4603-46BF-B31B-CD6B83B2836A}"/>
                </a:ext>
              </a:extLst>
            </p:cNvPr>
            <p:cNvSpPr txBox="1"/>
            <p:nvPr/>
          </p:nvSpPr>
          <p:spPr>
            <a:xfrm>
              <a:off x="1884575" y="995365"/>
              <a:ext cx="4122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COI</a:t>
              </a:r>
              <a:endParaRPr kumimoji="1" lang="ja-JP" altLang="en-US" sz="10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右大かっこ 17">
              <a:extLst>
                <a:ext uri="{FF2B5EF4-FFF2-40B4-BE49-F238E27FC236}">
                  <a16:creationId xmlns:a16="http://schemas.microsoft.com/office/drawing/2014/main" id="{4739A5B4-50E5-4FB4-91E5-D3A45B5CC2AE}"/>
                </a:ext>
              </a:extLst>
            </p:cNvPr>
            <p:cNvSpPr/>
            <p:nvPr/>
          </p:nvSpPr>
          <p:spPr>
            <a:xfrm rot="16200000" flipH="1">
              <a:off x="2320355" y="2762012"/>
              <a:ext cx="90835" cy="514352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右大かっこ 18">
              <a:extLst>
                <a:ext uri="{FF2B5EF4-FFF2-40B4-BE49-F238E27FC236}">
                  <a16:creationId xmlns:a16="http://schemas.microsoft.com/office/drawing/2014/main" id="{C019CC8C-F9E2-4EE1-8E3A-127B8A21D480}"/>
                </a:ext>
              </a:extLst>
            </p:cNvPr>
            <p:cNvSpPr/>
            <p:nvPr/>
          </p:nvSpPr>
          <p:spPr>
            <a:xfrm rot="16200000" flipH="1">
              <a:off x="3059245" y="2773635"/>
              <a:ext cx="92623" cy="486547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EAB52E89-69FE-453B-B939-6FA5C85828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174" t="87309" r="39622" b="3816"/>
            <a:stretch/>
          </p:blipFill>
          <p:spPr>
            <a:xfrm>
              <a:off x="6090391" y="1091674"/>
              <a:ext cx="1204599" cy="180689"/>
            </a:xfrm>
            <a:prstGeom prst="rect">
              <a:avLst/>
            </a:prstGeom>
          </p:spPr>
        </p:pic>
        <p:sp>
          <p:nvSpPr>
            <p:cNvPr id="21" name="右大かっこ 20">
              <a:extLst>
                <a:ext uri="{FF2B5EF4-FFF2-40B4-BE49-F238E27FC236}">
                  <a16:creationId xmlns:a16="http://schemas.microsoft.com/office/drawing/2014/main" id="{ABFAD307-CA9D-4508-AA47-556A0120308E}"/>
                </a:ext>
              </a:extLst>
            </p:cNvPr>
            <p:cNvSpPr/>
            <p:nvPr/>
          </p:nvSpPr>
          <p:spPr>
            <a:xfrm rot="16200000" flipH="1">
              <a:off x="4138195" y="2232027"/>
              <a:ext cx="85761" cy="1569248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右大かっこ 21">
              <a:extLst>
                <a:ext uri="{FF2B5EF4-FFF2-40B4-BE49-F238E27FC236}">
                  <a16:creationId xmlns:a16="http://schemas.microsoft.com/office/drawing/2014/main" id="{06DC7FF7-0F5A-4F55-872A-1B405D458499}"/>
                </a:ext>
              </a:extLst>
            </p:cNvPr>
            <p:cNvSpPr/>
            <p:nvPr/>
          </p:nvSpPr>
          <p:spPr>
            <a:xfrm rot="16200000" flipH="1">
              <a:off x="5119406" y="2870223"/>
              <a:ext cx="85761" cy="295808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右大かっこ 22">
              <a:extLst>
                <a:ext uri="{FF2B5EF4-FFF2-40B4-BE49-F238E27FC236}">
                  <a16:creationId xmlns:a16="http://schemas.microsoft.com/office/drawing/2014/main" id="{3B3B9147-554C-4BD8-838B-ABD7DC5101A0}"/>
                </a:ext>
              </a:extLst>
            </p:cNvPr>
            <p:cNvSpPr/>
            <p:nvPr/>
          </p:nvSpPr>
          <p:spPr>
            <a:xfrm rot="16200000" flipH="1">
              <a:off x="5394410" y="2947345"/>
              <a:ext cx="85760" cy="147509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右大かっこ 23">
              <a:extLst>
                <a:ext uri="{FF2B5EF4-FFF2-40B4-BE49-F238E27FC236}">
                  <a16:creationId xmlns:a16="http://schemas.microsoft.com/office/drawing/2014/main" id="{26A639B2-1077-4434-B373-A817BE2A9938}"/>
                </a:ext>
              </a:extLst>
            </p:cNvPr>
            <p:cNvSpPr/>
            <p:nvPr/>
          </p:nvSpPr>
          <p:spPr>
            <a:xfrm rot="16200000" flipH="1">
              <a:off x="6304141" y="2243735"/>
              <a:ext cx="85762" cy="1545832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右大かっこ 30">
              <a:extLst>
                <a:ext uri="{FF2B5EF4-FFF2-40B4-BE49-F238E27FC236}">
                  <a16:creationId xmlns:a16="http://schemas.microsoft.com/office/drawing/2014/main" id="{91B2AA41-4A3F-4BD0-844F-AC551D5B164D}"/>
                </a:ext>
              </a:extLst>
            </p:cNvPr>
            <p:cNvSpPr/>
            <p:nvPr/>
          </p:nvSpPr>
          <p:spPr>
            <a:xfrm rot="16200000" flipH="1">
              <a:off x="2685762" y="2955707"/>
              <a:ext cx="85760" cy="127550"/>
            </a:xfrm>
            <a:prstGeom prst="rightBracket">
              <a:avLst>
                <a:gd name="adj" fmla="val 0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138D1468-51AE-426F-B647-60AF8C279EA4}"/>
                </a:ext>
              </a:extLst>
            </p:cNvPr>
            <p:cNvSpPr txBox="1"/>
            <p:nvPr/>
          </p:nvSpPr>
          <p:spPr>
            <a:xfrm>
              <a:off x="2044153" y="3059979"/>
              <a:ext cx="63991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Araneae</a:t>
              </a:r>
              <a:endParaRPr kumimoji="1" lang="ja-JP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905C72A0-194E-4DE2-88CC-DDFFF2FE13E0}"/>
                </a:ext>
              </a:extLst>
            </p:cNvPr>
            <p:cNvSpPr txBox="1"/>
            <p:nvPr/>
          </p:nvSpPr>
          <p:spPr>
            <a:xfrm>
              <a:off x="2769544" y="3059530"/>
              <a:ext cx="78739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Coleoptera</a:t>
              </a:r>
              <a:endParaRPr kumimoji="1" lang="ja-JP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0E481E1-AB74-4D10-9AB4-2799BBCB1524}"/>
                </a:ext>
              </a:extLst>
            </p:cNvPr>
            <p:cNvSpPr txBox="1"/>
            <p:nvPr/>
          </p:nvSpPr>
          <p:spPr>
            <a:xfrm>
              <a:off x="3942430" y="3059530"/>
              <a:ext cx="58221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Diptera</a:t>
              </a:r>
              <a:endParaRPr kumimoji="1" lang="ja-JP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DE1D2E9A-1C9F-4AC8-90D9-25DFB55954EA}"/>
                </a:ext>
              </a:extLst>
            </p:cNvPr>
            <p:cNvSpPr txBox="1"/>
            <p:nvPr/>
          </p:nvSpPr>
          <p:spPr>
            <a:xfrm>
              <a:off x="4776315" y="3066394"/>
              <a:ext cx="92204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Hymenoptera</a:t>
              </a:r>
              <a:endParaRPr kumimoji="1" lang="ja-JP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AEA01E6F-408A-4F1C-858E-E39F1587D871}"/>
                </a:ext>
              </a:extLst>
            </p:cNvPr>
            <p:cNvSpPr txBox="1"/>
            <p:nvPr/>
          </p:nvSpPr>
          <p:spPr>
            <a:xfrm>
              <a:off x="5204713" y="3174946"/>
              <a:ext cx="62709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Isopoda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20B43EA3-837E-4677-B596-D0DD4F8E21E6}"/>
                </a:ext>
              </a:extLst>
            </p:cNvPr>
            <p:cNvSpPr txBox="1"/>
            <p:nvPr/>
          </p:nvSpPr>
          <p:spPr>
            <a:xfrm>
              <a:off x="5987975" y="3059530"/>
              <a:ext cx="8451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Lepidoptera</a:t>
              </a:r>
              <a:endParaRPr kumimoji="1" lang="ja-JP" alt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41125839-9789-443B-AC41-7D5F1CBFCD68}"/>
                </a:ext>
              </a:extLst>
            </p:cNvPr>
            <p:cNvSpPr txBox="1"/>
            <p:nvPr/>
          </p:nvSpPr>
          <p:spPr>
            <a:xfrm>
              <a:off x="2430964" y="3174946"/>
              <a:ext cx="7104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9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Blattodea</a:t>
              </a:r>
              <a:endParaRPr kumimoji="1" lang="en-US" altLang="ja-JP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テキスト ボックス 61">
              <a:extLst>
                <a:ext uri="{FF2B5EF4-FFF2-40B4-BE49-F238E27FC236}">
                  <a16:creationId xmlns:a16="http://schemas.microsoft.com/office/drawing/2014/main" id="{CDFADAD2-BA8E-45F0-9255-EFBFC4202BA7}"/>
                </a:ext>
              </a:extLst>
            </p:cNvPr>
            <p:cNvSpPr txBox="1"/>
            <p:nvPr/>
          </p:nvSpPr>
          <p:spPr>
            <a:xfrm rot="16200000">
              <a:off x="1045158" y="1566457"/>
              <a:ext cx="10438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Number of reads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0237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110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淳 佐藤</dc:creator>
  <cp:lastModifiedBy>淳 佐藤</cp:lastModifiedBy>
  <cp:revision>67</cp:revision>
  <dcterms:created xsi:type="dcterms:W3CDTF">2020-12-17T05:35:57Z</dcterms:created>
  <dcterms:modified xsi:type="dcterms:W3CDTF">2021-06-08T01:49:05Z</dcterms:modified>
</cp:coreProperties>
</file>