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125" autoAdjust="0"/>
    <p:restoredTop sz="74419" autoAdjust="0"/>
  </p:normalViewPr>
  <p:slideViewPr>
    <p:cSldViewPr>
      <p:cViewPr>
        <p:scale>
          <a:sx n="120" d="100"/>
          <a:sy n="120" d="100"/>
        </p:scale>
        <p:origin x="-7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E4074-9384-4F99-B3E1-1628DDA9162C}" type="datetimeFigureOut">
              <a:rPr lang="en-US" smtClean="0"/>
              <a:t>12/5/2014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83E837-C883-4B83-8E57-575F04218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77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193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124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631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20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2767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060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0374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43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9075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F8AFA-DD74-41FF-A7EF-57BCA3FEB09C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05/12/2014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86279-8B4A-40CF-8670-A9ADE1860051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32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496" y="35332"/>
            <a:ext cx="7777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FIG S1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425227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899" y="425227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277" y="425227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0724" y="425227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678" y="425227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4" y="2132664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601" y="2132664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979" y="2132664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5013" y="2132664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391" y="2132664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3" y="3860856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200" y="3860856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0277" y="3860856"/>
            <a:ext cx="1826378" cy="1656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938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2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maier</dc:creator>
  <cp:lastModifiedBy>Babor, Agatha</cp:lastModifiedBy>
  <cp:revision>36</cp:revision>
  <dcterms:created xsi:type="dcterms:W3CDTF">2013-09-23T14:24:30Z</dcterms:created>
  <dcterms:modified xsi:type="dcterms:W3CDTF">2014-12-05T13:07:42Z</dcterms:modified>
</cp:coreProperties>
</file>