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5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25" autoAdjust="0"/>
    <p:restoredTop sz="74419" autoAdjust="0"/>
  </p:normalViewPr>
  <p:slideViewPr>
    <p:cSldViewPr>
      <p:cViewPr>
        <p:scale>
          <a:sx n="120" d="100"/>
          <a:sy n="12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E4074-9384-4F99-B3E1-1628DDA9162C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3E837-C883-4B83-8E57-575F0421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77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93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2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631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0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767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6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74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43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07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32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" t="6400" r="2492" b="885"/>
          <a:stretch/>
        </p:blipFill>
        <p:spPr bwMode="auto">
          <a:xfrm>
            <a:off x="102870" y="971550"/>
            <a:ext cx="5354955" cy="440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496" y="35332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FIG S2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88261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maier</dc:creator>
  <cp:lastModifiedBy>Babor, Agatha</cp:lastModifiedBy>
  <cp:revision>36</cp:revision>
  <dcterms:created xsi:type="dcterms:W3CDTF">2013-09-23T14:24:30Z</dcterms:created>
  <dcterms:modified xsi:type="dcterms:W3CDTF">2014-12-05T13:07:52Z</dcterms:modified>
</cp:coreProperties>
</file>