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9E115-99B9-46D5-A303-FA0ECBB6EB6F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D24F5-FC51-4DA6-BCEF-AC4F9F5D8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409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0D24F5-FC51-4DA6-BCEF-AC4F9F5D85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178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94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32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5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94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94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80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47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4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3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90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14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BA2BE-B1E2-4F3B-8F68-394AB00A8844}" type="datetimeFigureOut">
              <a:rPr lang="en-GB" smtClean="0"/>
              <a:t>06/11/2020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91186-9A9C-4FEC-8E91-E1AAE0C1CA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18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9512" y="613571"/>
            <a:ext cx="8820000" cy="5142020"/>
            <a:chOff x="1502799" y="613571"/>
            <a:chExt cx="9460061" cy="55151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90C0296D-7EFE-41BA-B712-7179363BB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1812" y="613571"/>
              <a:ext cx="5061048" cy="551517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B0E05354-E63D-4406-BD33-C2C5CFD1A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2799" y="1085126"/>
              <a:ext cx="3780846" cy="4386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7961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Royal Marsden Hospital (NHS Foundation Trust)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Shelize Khakoo</dc:creator>
  <cp:lastModifiedBy>Shelize Khakoo</cp:lastModifiedBy>
  <cp:revision>1</cp:revision>
  <dcterms:created xsi:type="dcterms:W3CDTF">2020-11-06T12:26:07Z</dcterms:created>
  <dcterms:modified xsi:type="dcterms:W3CDTF">2020-11-06T12:27:59Z</dcterms:modified>
</cp:coreProperties>
</file>