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" ContentType="image/tiff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61" r:id="rId2"/>
    <p:sldId id="256" r:id="rId3"/>
    <p:sldId id="258" r:id="rId4"/>
    <p:sldId id="259" r:id="rId5"/>
    <p:sldId id="262" r:id="rId6"/>
    <p:sldId id="260" r:id="rId7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5277" autoAdjust="0"/>
    <p:restoredTop sz="94660"/>
  </p:normalViewPr>
  <p:slideViewPr>
    <p:cSldViewPr snapToGrid="0" showGuides="1">
      <p:cViewPr>
        <p:scale>
          <a:sx n="96" d="100"/>
          <a:sy n="96" d="100"/>
        </p:scale>
        <p:origin x="1524" y="-1568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2026/7/3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2026/7/3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2026/7/3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2026/7/3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2026/7/3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2026/7/3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2026/7/3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2026/7/3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2026/7/3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2026/7/3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2026/7/3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  <a:t>2026/7/3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0.tif"/><Relationship Id="rId3" Type="http://schemas.openxmlformats.org/officeDocument/2006/relationships/image" Target="../media/image2.tiff"/><Relationship Id="rId7" Type="http://schemas.microsoft.com/office/2007/relationships/hdphoto" Target="../media/hdphoto1.wdp"/><Relationship Id="rId12" Type="http://schemas.openxmlformats.org/officeDocument/2006/relationships/image" Target="../media/image9.tif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8.tiff"/><Relationship Id="rId5" Type="http://schemas.openxmlformats.org/officeDocument/2006/relationships/image" Target="../media/image4.tiff"/><Relationship Id="rId10" Type="http://schemas.openxmlformats.org/officeDocument/2006/relationships/image" Target="../media/image7.tiff"/><Relationship Id="rId4" Type="http://schemas.openxmlformats.org/officeDocument/2006/relationships/image" Target="../media/image3.tiff"/><Relationship Id="rId9" Type="http://schemas.microsoft.com/office/2007/relationships/hdphoto" Target="../media/hdphoto2.wdp"/><Relationship Id="rId14" Type="http://schemas.openxmlformats.org/officeDocument/2006/relationships/image" Target="../media/image11.ti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tiff"/><Relationship Id="rId13" Type="http://schemas.openxmlformats.org/officeDocument/2006/relationships/image" Target="../media/image23.tiff"/><Relationship Id="rId18" Type="http://schemas.openxmlformats.org/officeDocument/2006/relationships/image" Target="../media/image28.tif"/><Relationship Id="rId26" Type="http://schemas.openxmlformats.org/officeDocument/2006/relationships/image" Target="../media/image36.tiff"/><Relationship Id="rId3" Type="http://schemas.openxmlformats.org/officeDocument/2006/relationships/image" Target="../media/image13.tiff"/><Relationship Id="rId21" Type="http://schemas.openxmlformats.org/officeDocument/2006/relationships/image" Target="../media/image31.tiff"/><Relationship Id="rId7" Type="http://schemas.openxmlformats.org/officeDocument/2006/relationships/image" Target="../media/image17.tiff"/><Relationship Id="rId12" Type="http://schemas.openxmlformats.org/officeDocument/2006/relationships/image" Target="../media/image22.tiff"/><Relationship Id="rId17" Type="http://schemas.openxmlformats.org/officeDocument/2006/relationships/image" Target="../media/image27.tif"/><Relationship Id="rId25" Type="http://schemas.openxmlformats.org/officeDocument/2006/relationships/image" Target="../media/image35.tiff"/><Relationship Id="rId2" Type="http://schemas.openxmlformats.org/officeDocument/2006/relationships/image" Target="../media/image12.tiff"/><Relationship Id="rId16" Type="http://schemas.openxmlformats.org/officeDocument/2006/relationships/image" Target="../media/image26.tif"/><Relationship Id="rId20" Type="http://schemas.openxmlformats.org/officeDocument/2006/relationships/image" Target="../media/image30.tiff"/><Relationship Id="rId29" Type="http://schemas.openxmlformats.org/officeDocument/2006/relationships/image" Target="../media/image39.tif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tiff"/><Relationship Id="rId11" Type="http://schemas.openxmlformats.org/officeDocument/2006/relationships/image" Target="../media/image21.tiff"/><Relationship Id="rId24" Type="http://schemas.openxmlformats.org/officeDocument/2006/relationships/image" Target="../media/image34.tiff"/><Relationship Id="rId5" Type="http://schemas.openxmlformats.org/officeDocument/2006/relationships/image" Target="../media/image15.tiff"/><Relationship Id="rId15" Type="http://schemas.openxmlformats.org/officeDocument/2006/relationships/image" Target="../media/image25.tiff"/><Relationship Id="rId23" Type="http://schemas.openxmlformats.org/officeDocument/2006/relationships/image" Target="../media/image33.tiff"/><Relationship Id="rId28" Type="http://schemas.openxmlformats.org/officeDocument/2006/relationships/image" Target="../media/image38.tiff"/><Relationship Id="rId10" Type="http://schemas.openxmlformats.org/officeDocument/2006/relationships/image" Target="../media/image20.jpeg"/><Relationship Id="rId19" Type="http://schemas.openxmlformats.org/officeDocument/2006/relationships/image" Target="../media/image29.tif"/><Relationship Id="rId4" Type="http://schemas.openxmlformats.org/officeDocument/2006/relationships/image" Target="../media/image14.tiff"/><Relationship Id="rId9" Type="http://schemas.openxmlformats.org/officeDocument/2006/relationships/image" Target="../media/image19.tiff"/><Relationship Id="rId14" Type="http://schemas.openxmlformats.org/officeDocument/2006/relationships/image" Target="../media/image24.tiff"/><Relationship Id="rId22" Type="http://schemas.openxmlformats.org/officeDocument/2006/relationships/image" Target="../media/image32.tiff"/><Relationship Id="rId27" Type="http://schemas.openxmlformats.org/officeDocument/2006/relationships/image" Target="../media/image37.tiff"/><Relationship Id="rId30" Type="http://schemas.openxmlformats.org/officeDocument/2006/relationships/image" Target="../media/image40.tif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tif"/><Relationship Id="rId2" Type="http://schemas.openxmlformats.org/officeDocument/2006/relationships/image" Target="../media/image41.t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png"/><Relationship Id="rId5" Type="http://schemas.openxmlformats.org/officeDocument/2006/relationships/image" Target="../media/image44.tif"/><Relationship Id="rId4" Type="http://schemas.openxmlformats.org/officeDocument/2006/relationships/image" Target="../media/image43.ti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tif"/><Relationship Id="rId3" Type="http://schemas.openxmlformats.org/officeDocument/2006/relationships/image" Target="../media/image47.tif"/><Relationship Id="rId7" Type="http://schemas.openxmlformats.org/officeDocument/2006/relationships/image" Target="../media/image51.tif"/><Relationship Id="rId2" Type="http://schemas.openxmlformats.org/officeDocument/2006/relationships/image" Target="../media/image46.t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tif"/><Relationship Id="rId5" Type="http://schemas.openxmlformats.org/officeDocument/2006/relationships/image" Target="../media/image49.tif"/><Relationship Id="rId4" Type="http://schemas.openxmlformats.org/officeDocument/2006/relationships/image" Target="../media/image48.tif"/><Relationship Id="rId9" Type="http://schemas.openxmlformats.org/officeDocument/2006/relationships/image" Target="../media/image53.ti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tif"/><Relationship Id="rId13" Type="http://schemas.openxmlformats.org/officeDocument/2006/relationships/image" Target="../media/image65.tif"/><Relationship Id="rId3" Type="http://schemas.openxmlformats.org/officeDocument/2006/relationships/image" Target="../media/image55.jpeg"/><Relationship Id="rId7" Type="http://schemas.openxmlformats.org/officeDocument/2006/relationships/image" Target="../media/image59.tif"/><Relationship Id="rId12" Type="http://schemas.openxmlformats.org/officeDocument/2006/relationships/image" Target="../media/image64.tif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8.tif"/><Relationship Id="rId11" Type="http://schemas.openxmlformats.org/officeDocument/2006/relationships/image" Target="../media/image63.tif"/><Relationship Id="rId5" Type="http://schemas.openxmlformats.org/officeDocument/2006/relationships/image" Target="../media/image57.jpeg"/><Relationship Id="rId10" Type="http://schemas.openxmlformats.org/officeDocument/2006/relationships/image" Target="../media/image62.tif"/><Relationship Id="rId4" Type="http://schemas.openxmlformats.org/officeDocument/2006/relationships/image" Target="../media/image56.jpeg"/><Relationship Id="rId9" Type="http://schemas.openxmlformats.org/officeDocument/2006/relationships/image" Target="../media/image61.tif"/><Relationship Id="rId14" Type="http://schemas.openxmlformats.org/officeDocument/2006/relationships/image" Target="../media/image66.tif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13" Type="http://schemas.openxmlformats.org/officeDocument/2006/relationships/image" Target="../media/image74.png"/><Relationship Id="rId18" Type="http://schemas.openxmlformats.org/officeDocument/2006/relationships/image" Target="../media/image78.jpeg"/><Relationship Id="rId3" Type="http://schemas.openxmlformats.org/officeDocument/2006/relationships/image" Target="../media/image68.tif"/><Relationship Id="rId21" Type="http://schemas.openxmlformats.org/officeDocument/2006/relationships/image" Target="../media/image81.jpeg"/><Relationship Id="rId7" Type="http://schemas.openxmlformats.org/officeDocument/2006/relationships/image" Target="../media/image71.png"/><Relationship Id="rId12" Type="http://schemas.microsoft.com/office/2007/relationships/hdphoto" Target="../media/hdphoto6.wdp"/><Relationship Id="rId17" Type="http://schemas.openxmlformats.org/officeDocument/2006/relationships/image" Target="../media/image77.jpeg"/><Relationship Id="rId2" Type="http://schemas.openxmlformats.org/officeDocument/2006/relationships/image" Target="../media/image67.tiff"/><Relationship Id="rId16" Type="http://schemas.openxmlformats.org/officeDocument/2006/relationships/image" Target="../media/image76.jpeg"/><Relationship Id="rId20" Type="http://schemas.openxmlformats.org/officeDocument/2006/relationships/image" Target="../media/image80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3.wdp"/><Relationship Id="rId11" Type="http://schemas.openxmlformats.org/officeDocument/2006/relationships/image" Target="../media/image73.png"/><Relationship Id="rId5" Type="http://schemas.openxmlformats.org/officeDocument/2006/relationships/image" Target="../media/image70.png"/><Relationship Id="rId15" Type="http://schemas.openxmlformats.org/officeDocument/2006/relationships/image" Target="../media/image75.tiff"/><Relationship Id="rId23" Type="http://schemas.openxmlformats.org/officeDocument/2006/relationships/image" Target="../media/image83.jpeg"/><Relationship Id="rId10" Type="http://schemas.microsoft.com/office/2007/relationships/hdphoto" Target="../media/hdphoto5.wdp"/><Relationship Id="rId19" Type="http://schemas.openxmlformats.org/officeDocument/2006/relationships/image" Target="../media/image79.jpeg"/><Relationship Id="rId4" Type="http://schemas.openxmlformats.org/officeDocument/2006/relationships/image" Target="../media/image69.tiff"/><Relationship Id="rId9" Type="http://schemas.openxmlformats.org/officeDocument/2006/relationships/image" Target="../media/image72.png"/><Relationship Id="rId14" Type="http://schemas.microsoft.com/office/2007/relationships/hdphoto" Target="../media/hdphoto7.wdp"/><Relationship Id="rId22" Type="http://schemas.openxmlformats.org/officeDocument/2006/relationships/image" Target="../media/image8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组合 30"/>
          <p:cNvGrpSpPr/>
          <p:nvPr/>
        </p:nvGrpSpPr>
        <p:grpSpPr>
          <a:xfrm>
            <a:off x="1449318" y="40697"/>
            <a:ext cx="3396146" cy="2151499"/>
            <a:chOff x="65704" y="201155"/>
            <a:chExt cx="3396146" cy="2151499"/>
          </a:xfrm>
        </p:grpSpPr>
        <p:sp>
          <p:nvSpPr>
            <p:cNvPr id="3" name="Text Box 137"/>
            <p:cNvSpPr txBox="1">
              <a:spLocks noChangeArrowheads="1"/>
            </p:cNvSpPr>
            <p:nvPr/>
          </p:nvSpPr>
          <p:spPr bwMode="auto">
            <a:xfrm>
              <a:off x="693000" y="201155"/>
              <a:ext cx="575799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000" b="1" dirty="0">
                  <a:cs typeface="Arial" panose="020B0604020202020204" pitchFamily="34" charset="0"/>
                </a:rPr>
                <a:t>Fig.1B</a:t>
              </a:r>
            </a:p>
          </p:txBody>
        </p:sp>
        <p:sp>
          <p:nvSpPr>
            <p:cNvPr id="4" name="Text Box 137"/>
            <p:cNvSpPr txBox="1">
              <a:spLocks noChangeArrowheads="1"/>
            </p:cNvSpPr>
            <p:nvPr/>
          </p:nvSpPr>
          <p:spPr bwMode="auto">
            <a:xfrm>
              <a:off x="2040142" y="201155"/>
              <a:ext cx="611065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000" b="1" dirty="0">
                  <a:cs typeface="Arial" panose="020B0604020202020204" pitchFamily="34" charset="0"/>
                </a:rPr>
                <a:t>Fig. 1A</a:t>
              </a:r>
            </a:p>
          </p:txBody>
        </p:sp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959" t="20086" r="13313" b="60777"/>
            <a:stretch>
              <a:fillRect/>
            </a:stretch>
          </p:blipFill>
          <p:spPr>
            <a:xfrm>
              <a:off x="742279" y="1025061"/>
              <a:ext cx="2664000" cy="664446"/>
            </a:xfrm>
            <a:prstGeom prst="rect">
              <a:avLst/>
            </a:prstGeom>
          </p:spPr>
        </p:pic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091" t="17543" r="11990" b="64867"/>
            <a:stretch>
              <a:fillRect/>
            </a:stretch>
          </p:blipFill>
          <p:spPr>
            <a:xfrm>
              <a:off x="693000" y="1725933"/>
              <a:ext cx="2736000" cy="617652"/>
            </a:xfrm>
            <a:prstGeom prst="rect">
              <a:avLst/>
            </a:prstGeom>
          </p:spPr>
        </p:pic>
        <p:sp>
          <p:nvSpPr>
            <p:cNvPr id="9" name="文本框 7"/>
            <p:cNvSpPr txBox="1">
              <a:spLocks noChangeArrowheads="1"/>
            </p:cNvSpPr>
            <p:nvPr/>
          </p:nvSpPr>
          <p:spPr bwMode="auto">
            <a:xfrm>
              <a:off x="184531" y="1286344"/>
              <a:ext cx="508473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r" eaLnBrk="0" hangingPunct="0"/>
              <a:r>
                <a:rPr lang="en-US" altLang="zh-CN" sz="1000" b="1" dirty="0">
                  <a:cs typeface="Arial" panose="020B0604020202020204" pitchFamily="34" charset="0"/>
                </a:rPr>
                <a:t>CHIP</a:t>
              </a:r>
              <a:endParaRPr lang="zh-CN" altLang="en-US" sz="1000" b="1" dirty="0">
                <a:cs typeface="Arial" panose="020B0604020202020204" pitchFamily="34" charset="0"/>
              </a:endParaRPr>
            </a:p>
          </p:txBody>
        </p:sp>
        <p:sp>
          <p:nvSpPr>
            <p:cNvPr id="10" name="文本框 7"/>
            <p:cNvSpPr txBox="1">
              <a:spLocks noChangeArrowheads="1"/>
            </p:cNvSpPr>
            <p:nvPr/>
          </p:nvSpPr>
          <p:spPr bwMode="auto">
            <a:xfrm>
              <a:off x="65704" y="2006036"/>
              <a:ext cx="627295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r" eaLnBrk="0" hangingPunct="0"/>
              <a:r>
                <a:rPr lang="en-US" altLang="zh-CN" sz="1000" b="1" dirty="0">
                  <a:cs typeface="Arial" panose="020B0604020202020204" pitchFamily="34" charset="0"/>
                </a:rPr>
                <a:t>β-actin</a:t>
              </a:r>
              <a:endParaRPr lang="zh-CN" altLang="en-US" sz="1000" b="1" dirty="0">
                <a:cs typeface="Arial" panose="020B0604020202020204" pitchFamily="34" charset="0"/>
              </a:endParaRPr>
            </a:p>
          </p:txBody>
        </p:sp>
        <p:sp>
          <p:nvSpPr>
            <p:cNvPr id="17" name="文本框 4"/>
            <p:cNvSpPr txBox="1">
              <a:spLocks noChangeArrowheads="1"/>
            </p:cNvSpPr>
            <p:nvPr/>
          </p:nvSpPr>
          <p:spPr bwMode="auto">
            <a:xfrm rot="18026038">
              <a:off x="1978704" y="652705"/>
              <a:ext cx="720000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0" hangingPunct="0"/>
              <a:r>
                <a:rPr lang="en-US" altLang="zh-CN" sz="800" b="1" dirty="0">
                  <a:cs typeface="Arial" panose="020B0604020202020204" pitchFamily="34" charset="0"/>
                </a:rPr>
                <a:t>CHIP KO</a:t>
              </a:r>
              <a:endParaRPr lang="zh-CN" altLang="en-US" sz="800" b="1" dirty="0">
                <a:cs typeface="Arial" panose="020B0604020202020204" pitchFamily="34" charset="0"/>
              </a:endParaRPr>
            </a:p>
          </p:txBody>
        </p:sp>
        <p:sp>
          <p:nvSpPr>
            <p:cNvPr id="18" name="文本框 3"/>
            <p:cNvSpPr txBox="1">
              <a:spLocks noChangeArrowheads="1"/>
            </p:cNvSpPr>
            <p:nvPr/>
          </p:nvSpPr>
          <p:spPr bwMode="auto">
            <a:xfrm rot="18026038">
              <a:off x="2204032" y="652705"/>
              <a:ext cx="720000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0" hangingPunct="0"/>
              <a:r>
                <a:rPr lang="en-US" altLang="zh-CN" sz="800" b="1" dirty="0">
                  <a:cs typeface="Arial" panose="020B0604020202020204" pitchFamily="34" charset="0"/>
                </a:rPr>
                <a:t>KO Mock</a:t>
              </a:r>
              <a:endParaRPr lang="zh-CN" altLang="en-US" sz="800" b="1" dirty="0">
                <a:cs typeface="Arial" panose="020B0604020202020204" pitchFamily="34" charset="0"/>
              </a:endParaRPr>
            </a:p>
          </p:txBody>
        </p:sp>
        <p:sp>
          <p:nvSpPr>
            <p:cNvPr id="19" name="文本框 5"/>
            <p:cNvSpPr txBox="1">
              <a:spLocks noChangeArrowheads="1"/>
            </p:cNvSpPr>
            <p:nvPr/>
          </p:nvSpPr>
          <p:spPr bwMode="auto">
            <a:xfrm rot="18026038">
              <a:off x="2717970" y="652705"/>
              <a:ext cx="720000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0" hangingPunct="0"/>
              <a:r>
                <a:rPr lang="en-US" altLang="zh-CN" sz="800" b="1" dirty="0">
                  <a:cs typeface="Arial" panose="020B0604020202020204" pitchFamily="34" charset="0"/>
                </a:rPr>
                <a:t>Mock</a:t>
              </a:r>
              <a:endParaRPr lang="zh-CN" altLang="en-US" sz="800" b="1" dirty="0">
                <a:cs typeface="Arial" panose="020B0604020202020204" pitchFamily="34" charset="0"/>
              </a:endParaRPr>
            </a:p>
          </p:txBody>
        </p:sp>
        <p:sp>
          <p:nvSpPr>
            <p:cNvPr id="20" name="文本框 6"/>
            <p:cNvSpPr txBox="1">
              <a:spLocks noChangeArrowheads="1"/>
            </p:cNvSpPr>
            <p:nvPr/>
          </p:nvSpPr>
          <p:spPr bwMode="auto">
            <a:xfrm rot="18026038">
              <a:off x="2461002" y="652705"/>
              <a:ext cx="720000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0" hangingPunct="0"/>
              <a:r>
                <a:rPr lang="en-US" altLang="zh-CN" sz="800" b="1" dirty="0">
                  <a:cs typeface="Arial" panose="020B0604020202020204" pitchFamily="34" charset="0"/>
                </a:rPr>
                <a:t>HA-CHIP</a:t>
              </a:r>
              <a:endParaRPr lang="zh-CN" altLang="en-US" sz="800" b="1" dirty="0">
                <a:cs typeface="Arial" panose="020B0604020202020204" pitchFamily="34" charset="0"/>
              </a:endParaRPr>
            </a:p>
          </p:txBody>
        </p:sp>
        <p:sp>
          <p:nvSpPr>
            <p:cNvPr id="21" name="TextBox 7"/>
            <p:cNvSpPr txBox="1">
              <a:spLocks noChangeArrowheads="1"/>
            </p:cNvSpPr>
            <p:nvPr/>
          </p:nvSpPr>
          <p:spPr bwMode="auto">
            <a:xfrm flipH="1">
              <a:off x="2265222" y="347231"/>
              <a:ext cx="619866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800" b="1" dirty="0">
                  <a:latin typeface="Arial" panose="020B0604020202020204" pitchFamily="34" charset="0"/>
                  <a:cs typeface="Arial" panose="020B0604020202020204" pitchFamily="34" charset="0"/>
                </a:rPr>
                <a:t>SW480</a:t>
              </a:r>
            </a:p>
          </p:txBody>
        </p:sp>
        <p:cxnSp>
          <p:nvCxnSpPr>
            <p:cNvPr id="22" name="直接连接符 21"/>
            <p:cNvCxnSpPr/>
            <p:nvPr/>
          </p:nvCxnSpPr>
          <p:spPr>
            <a:xfrm>
              <a:off x="2115125" y="534488"/>
              <a:ext cx="972000" cy="2"/>
            </a:xfrm>
            <a:prstGeom prst="line">
              <a:avLst/>
            </a:prstGeom>
            <a:ln w="127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3" name="文本框 5"/>
            <p:cNvSpPr txBox="1">
              <a:spLocks noChangeArrowheads="1"/>
            </p:cNvSpPr>
            <p:nvPr/>
          </p:nvSpPr>
          <p:spPr bwMode="auto">
            <a:xfrm rot="18026038">
              <a:off x="882447" y="669842"/>
              <a:ext cx="680249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0" hangingPunct="0"/>
              <a:r>
                <a:rPr lang="en-US" altLang="zh-CN" sz="800" b="1" dirty="0" err="1">
                  <a:cs typeface="Arial" panose="020B0604020202020204" pitchFamily="34" charset="0"/>
                </a:rPr>
                <a:t>pEF</a:t>
              </a:r>
              <a:r>
                <a:rPr lang="en-US" altLang="zh-CN" sz="800" b="1" dirty="0">
                  <a:cs typeface="Arial" panose="020B0604020202020204" pitchFamily="34" charset="0"/>
                </a:rPr>
                <a:t>-neo</a:t>
              </a:r>
              <a:endParaRPr lang="zh-CN" altLang="en-US" sz="800" b="1" dirty="0">
                <a:cs typeface="Arial" panose="020B0604020202020204" pitchFamily="34" charset="0"/>
              </a:endParaRPr>
            </a:p>
          </p:txBody>
        </p:sp>
        <p:sp>
          <p:nvSpPr>
            <p:cNvPr id="24" name="文本框 6"/>
            <p:cNvSpPr txBox="1">
              <a:spLocks noChangeArrowheads="1"/>
            </p:cNvSpPr>
            <p:nvPr/>
          </p:nvSpPr>
          <p:spPr bwMode="auto">
            <a:xfrm rot="18026038">
              <a:off x="1115456" y="640411"/>
              <a:ext cx="748516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0" hangingPunct="0"/>
              <a:r>
                <a:rPr lang="en-US" altLang="zh-CN" sz="800" b="1" dirty="0">
                  <a:cs typeface="Arial" panose="020B0604020202020204" pitchFamily="34" charset="0"/>
                </a:rPr>
                <a:t>HA-CHIP</a:t>
              </a:r>
              <a:endParaRPr lang="zh-CN" altLang="en-US" sz="800" b="1" dirty="0">
                <a:cs typeface="Arial" panose="020B0604020202020204" pitchFamily="34" charset="0"/>
              </a:endParaRPr>
            </a:p>
          </p:txBody>
        </p:sp>
        <p:sp>
          <p:nvSpPr>
            <p:cNvPr id="25" name="文本框 3"/>
            <p:cNvSpPr txBox="1">
              <a:spLocks noChangeArrowheads="1"/>
            </p:cNvSpPr>
            <p:nvPr/>
          </p:nvSpPr>
          <p:spPr bwMode="auto">
            <a:xfrm rot="18026038">
              <a:off x="1388232" y="670660"/>
              <a:ext cx="678350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0" hangingPunct="0"/>
              <a:r>
                <a:rPr lang="en-US" altLang="zh-CN" sz="800" b="1" dirty="0">
                  <a:cs typeface="Arial" panose="020B0604020202020204" pitchFamily="34" charset="0"/>
                </a:rPr>
                <a:t>KO Mock</a:t>
              </a:r>
              <a:endParaRPr lang="zh-CN" altLang="en-US" sz="800" b="1" dirty="0">
                <a:cs typeface="Arial" panose="020B0604020202020204" pitchFamily="34" charset="0"/>
              </a:endParaRPr>
            </a:p>
          </p:txBody>
        </p:sp>
        <p:sp>
          <p:nvSpPr>
            <p:cNvPr id="26" name="文本框 4"/>
            <p:cNvSpPr txBox="1">
              <a:spLocks noChangeArrowheads="1"/>
            </p:cNvSpPr>
            <p:nvPr/>
          </p:nvSpPr>
          <p:spPr bwMode="auto">
            <a:xfrm rot="18026038">
              <a:off x="1609283" y="670661"/>
              <a:ext cx="678349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0" hangingPunct="0"/>
              <a:r>
                <a:rPr lang="en-US" altLang="zh-CN" sz="800" b="1" dirty="0">
                  <a:cs typeface="Arial" panose="020B0604020202020204" pitchFamily="34" charset="0"/>
                </a:rPr>
                <a:t>CHIP KO</a:t>
              </a:r>
              <a:endParaRPr lang="zh-CN" altLang="en-US" sz="800" b="1" dirty="0">
                <a:cs typeface="Arial" panose="020B0604020202020204" pitchFamily="34" charset="0"/>
              </a:endParaRPr>
            </a:p>
          </p:txBody>
        </p:sp>
        <p:sp>
          <p:nvSpPr>
            <p:cNvPr id="27" name="TextBox 7"/>
            <p:cNvSpPr txBox="1">
              <a:spLocks noChangeArrowheads="1"/>
            </p:cNvSpPr>
            <p:nvPr/>
          </p:nvSpPr>
          <p:spPr bwMode="auto">
            <a:xfrm flipH="1">
              <a:off x="1241739" y="345555"/>
              <a:ext cx="619866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800" b="1" dirty="0">
                  <a:latin typeface="Arial" panose="020B0604020202020204" pitchFamily="34" charset="0"/>
                  <a:cs typeface="Arial" panose="020B0604020202020204" pitchFamily="34" charset="0"/>
                </a:rPr>
                <a:t>DLD1</a:t>
              </a:r>
            </a:p>
          </p:txBody>
        </p:sp>
        <p:cxnSp>
          <p:nvCxnSpPr>
            <p:cNvPr id="28" name="直接连接符 27"/>
            <p:cNvCxnSpPr/>
            <p:nvPr/>
          </p:nvCxnSpPr>
          <p:spPr>
            <a:xfrm>
              <a:off x="1091642" y="541438"/>
              <a:ext cx="972000" cy="2"/>
            </a:xfrm>
            <a:prstGeom prst="line">
              <a:avLst/>
            </a:prstGeom>
            <a:ln w="127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9" name="矩形 28"/>
            <p:cNvSpPr/>
            <p:nvPr/>
          </p:nvSpPr>
          <p:spPr>
            <a:xfrm>
              <a:off x="2072992" y="228654"/>
              <a:ext cx="1388858" cy="2124000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矩形 29"/>
            <p:cNvSpPr/>
            <p:nvPr/>
          </p:nvSpPr>
          <p:spPr>
            <a:xfrm>
              <a:off x="670696" y="228653"/>
              <a:ext cx="1388858" cy="2124000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1810050" y="5011322"/>
            <a:ext cx="3237900" cy="1998375"/>
            <a:chOff x="50255" y="2750878"/>
            <a:chExt cx="3237900" cy="1998375"/>
          </a:xfrm>
        </p:grpSpPr>
        <p:grpSp>
          <p:nvGrpSpPr>
            <p:cNvPr id="52" name="组合 51"/>
            <p:cNvGrpSpPr/>
            <p:nvPr/>
          </p:nvGrpSpPr>
          <p:grpSpPr>
            <a:xfrm>
              <a:off x="50255" y="2812283"/>
              <a:ext cx="3237900" cy="1935585"/>
              <a:chOff x="59417" y="2408049"/>
              <a:chExt cx="3237900" cy="1935585"/>
            </a:xfrm>
          </p:grpSpPr>
          <p:grpSp>
            <p:nvGrpSpPr>
              <p:cNvPr id="43" name="组合 42"/>
              <p:cNvGrpSpPr/>
              <p:nvPr/>
            </p:nvGrpSpPr>
            <p:grpSpPr>
              <a:xfrm>
                <a:off x="59417" y="3166172"/>
                <a:ext cx="3237900" cy="1177462"/>
                <a:chOff x="59417" y="3166172"/>
                <a:chExt cx="3237900" cy="1177462"/>
              </a:xfrm>
            </p:grpSpPr>
            <p:grpSp>
              <p:nvGrpSpPr>
                <p:cNvPr id="39" name="组合 38"/>
                <p:cNvGrpSpPr/>
                <p:nvPr/>
              </p:nvGrpSpPr>
              <p:grpSpPr>
                <a:xfrm>
                  <a:off x="777317" y="3166172"/>
                  <a:ext cx="2520000" cy="1149587"/>
                  <a:chOff x="409754" y="3364364"/>
                  <a:chExt cx="2520000" cy="1149587"/>
                </a:xfrm>
              </p:grpSpPr>
              <p:pic>
                <p:nvPicPr>
                  <p:cNvPr id="34" name="图片 33"/>
                  <p:cNvPicPr>
                    <a:picLocks noChangeAspect="1"/>
                  </p:cNvPicPr>
                  <p:nvPr/>
                </p:nvPicPr>
                <p:blipFill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8323" t="25218" r="13876" b="61357"/>
                  <a:stretch>
                    <a:fillRect/>
                  </a:stretch>
                </p:blipFill>
                <p:spPr>
                  <a:xfrm>
                    <a:off x="409754" y="3804992"/>
                    <a:ext cx="2520000" cy="434884"/>
                  </a:xfrm>
                  <a:prstGeom prst="rect">
                    <a:avLst/>
                  </a:prstGeom>
                </p:spPr>
              </p:pic>
              <p:pic>
                <p:nvPicPr>
                  <p:cNvPr id="36" name="图片 35"/>
                  <p:cNvPicPr>
                    <a:picLocks noChangeAspect="1"/>
                  </p:cNvPicPr>
                  <p:nvPr/>
                </p:nvPicPr>
                <p:blipFill>
                  <a:blip r:embed="rId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8233" t="32433" r="10873" b="59976"/>
                  <a:stretch>
                    <a:fillRect/>
                  </a:stretch>
                </p:blipFill>
                <p:spPr>
                  <a:xfrm>
                    <a:off x="409754" y="4277470"/>
                    <a:ext cx="2520000" cy="236481"/>
                  </a:xfrm>
                  <a:prstGeom prst="rect">
                    <a:avLst/>
                  </a:prstGeom>
                </p:spPr>
              </p:pic>
              <p:pic>
                <p:nvPicPr>
                  <p:cNvPr id="38" name="图片 37"/>
                  <p:cNvPicPr>
                    <a:picLocks noChangeAspect="1"/>
                  </p:cNvPicPr>
                  <p:nvPr/>
                </p:nvPicPr>
                <p:blipFill>
                  <a:blip r:embed="rId6">
                    <a:extLst>
                      <a:ext uri="{BEBA8EAE-BF5A-486C-A8C5-ECC9F3942E4B}">
                        <a14:imgProps xmlns:a14="http://schemas.microsoft.com/office/drawing/2010/main">
                          <a14:imgLayer r:embed="rId7">
                            <a14:imgEffect>
                              <a14:brightnessContrast bright="40000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7593" t="28749" r="11139" b="58032"/>
                  <a:stretch>
                    <a:fillRect/>
                  </a:stretch>
                </p:blipFill>
                <p:spPr>
                  <a:xfrm>
                    <a:off x="409754" y="3364364"/>
                    <a:ext cx="2520000" cy="409901"/>
                  </a:xfrm>
                  <a:prstGeom prst="rect">
                    <a:avLst/>
                  </a:prstGeom>
                </p:spPr>
              </p:pic>
            </p:grpSp>
            <p:sp>
              <p:nvSpPr>
                <p:cNvPr id="40" name="文本框 7"/>
                <p:cNvSpPr txBox="1">
                  <a:spLocks noChangeArrowheads="1"/>
                </p:cNvSpPr>
                <p:nvPr/>
              </p:nvSpPr>
              <p:spPr bwMode="auto">
                <a:xfrm>
                  <a:off x="269215" y="3706057"/>
                  <a:ext cx="508473" cy="24622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r" eaLnBrk="0" hangingPunct="0"/>
                  <a:r>
                    <a:rPr lang="en-US" altLang="zh-CN" sz="1000" b="1" dirty="0">
                      <a:cs typeface="Arial" panose="020B0604020202020204" pitchFamily="34" charset="0"/>
                    </a:rPr>
                    <a:t>CHIP</a:t>
                  </a:r>
                  <a:endParaRPr lang="zh-CN" altLang="en-US" sz="1000" b="1" dirty="0"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1" name="文本框 7"/>
                <p:cNvSpPr txBox="1">
                  <a:spLocks noChangeArrowheads="1"/>
                </p:cNvSpPr>
                <p:nvPr/>
              </p:nvSpPr>
              <p:spPr bwMode="auto">
                <a:xfrm>
                  <a:off x="150393" y="4097413"/>
                  <a:ext cx="627295" cy="24622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r" eaLnBrk="0" hangingPunct="0"/>
                  <a:r>
                    <a:rPr lang="en-US" altLang="zh-CN" sz="1000" b="1" dirty="0">
                      <a:cs typeface="Arial" panose="020B0604020202020204" pitchFamily="34" charset="0"/>
                    </a:rPr>
                    <a:t>β-actin</a:t>
                  </a:r>
                  <a:endParaRPr lang="zh-CN" altLang="en-US" sz="1000" b="1" dirty="0"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2" name="文本框 7"/>
                <p:cNvSpPr txBox="1">
                  <a:spLocks noChangeArrowheads="1"/>
                </p:cNvSpPr>
                <p:nvPr/>
              </p:nvSpPr>
              <p:spPr bwMode="auto">
                <a:xfrm>
                  <a:off x="59417" y="3316532"/>
                  <a:ext cx="718271" cy="24622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r" eaLnBrk="0" hangingPunct="0"/>
                  <a:r>
                    <a:rPr lang="en-US" altLang="zh-CN" sz="1000" b="1" dirty="0">
                      <a:cs typeface="Arial" panose="020B0604020202020204" pitchFamily="34" charset="0"/>
                    </a:rPr>
                    <a:t>H3K18la</a:t>
                  </a:r>
                </a:p>
              </p:txBody>
            </p:sp>
          </p:grpSp>
          <p:grpSp>
            <p:nvGrpSpPr>
              <p:cNvPr id="51" name="组合 50"/>
              <p:cNvGrpSpPr/>
              <p:nvPr/>
            </p:nvGrpSpPr>
            <p:grpSpPr>
              <a:xfrm>
                <a:off x="980825" y="2408049"/>
                <a:ext cx="739803" cy="850470"/>
                <a:chOff x="980825" y="2408049"/>
                <a:chExt cx="739803" cy="850470"/>
              </a:xfrm>
            </p:grpSpPr>
            <p:sp>
              <p:nvSpPr>
                <p:cNvPr id="44" name="文本框 43"/>
                <p:cNvSpPr txBox="1"/>
                <p:nvPr/>
              </p:nvSpPr>
              <p:spPr>
                <a:xfrm rot="17760000">
                  <a:off x="1235754" y="2773645"/>
                  <a:ext cx="754304" cy="21544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800" b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CHIP KO</a:t>
                  </a:r>
                  <a:endParaRPr lang="zh-CN" altLang="en-US" sz="800" b="1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5" name="文本框 44"/>
                <p:cNvSpPr txBox="1"/>
                <p:nvPr/>
              </p:nvSpPr>
              <p:spPr>
                <a:xfrm rot="17760000">
                  <a:off x="763274" y="2789115"/>
                  <a:ext cx="709563" cy="21544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800" b="1" dirty="0" err="1">
                      <a:latin typeface="Arial" panose="020B0604020202020204" pitchFamily="34" charset="0"/>
                      <a:cs typeface="Arial" panose="020B0604020202020204" pitchFamily="34" charset="0"/>
                    </a:rPr>
                    <a:t>pEF</a:t>
                  </a:r>
                  <a:r>
                    <a:rPr lang="en-US" altLang="zh-CN" sz="800" b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-neo</a:t>
                  </a:r>
                  <a:endParaRPr lang="zh-CN" altLang="en-US" sz="800" b="1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6" name="文本框 45"/>
                <p:cNvSpPr txBox="1"/>
                <p:nvPr/>
              </p:nvSpPr>
              <p:spPr>
                <a:xfrm rot="17760000">
                  <a:off x="932307" y="2783004"/>
                  <a:ext cx="723169" cy="21544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800" b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HA-CHIP</a:t>
                  </a:r>
                  <a:endParaRPr lang="zh-CN" altLang="en-US" sz="800" b="1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7" name="文本框 46"/>
                <p:cNvSpPr txBox="1"/>
                <p:nvPr/>
              </p:nvSpPr>
              <p:spPr>
                <a:xfrm rot="17760000">
                  <a:off x="1082351" y="2759241"/>
                  <a:ext cx="776047" cy="21544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800" b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KO Mock</a:t>
                  </a:r>
                  <a:endParaRPr lang="zh-CN" altLang="en-US" sz="800" b="1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cxnSp>
              <p:nvCxnSpPr>
                <p:cNvPr id="48" name="直接连接符 47"/>
                <p:cNvCxnSpPr/>
                <p:nvPr/>
              </p:nvCxnSpPr>
              <p:spPr>
                <a:xfrm>
                  <a:off x="980825" y="2600364"/>
                  <a:ext cx="648000" cy="0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49" name="文本框 48"/>
                <p:cNvSpPr txBox="1"/>
                <p:nvPr/>
              </p:nvSpPr>
              <p:spPr>
                <a:xfrm>
                  <a:off x="1036114" y="2408049"/>
                  <a:ext cx="539999" cy="21544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altLang="zh-CN" sz="800" b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DLD1</a:t>
                  </a:r>
                </a:p>
              </p:txBody>
            </p:sp>
          </p:grpSp>
        </p:grpSp>
        <p:sp>
          <p:nvSpPr>
            <p:cNvPr id="53" name="Text Box 137"/>
            <p:cNvSpPr txBox="1">
              <a:spLocks noChangeArrowheads="1"/>
            </p:cNvSpPr>
            <p:nvPr/>
          </p:nvSpPr>
          <p:spPr bwMode="auto">
            <a:xfrm>
              <a:off x="318424" y="2750878"/>
              <a:ext cx="575799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000" b="1" dirty="0">
                  <a:cs typeface="Arial" panose="020B0604020202020204" pitchFamily="34" charset="0"/>
                </a:rPr>
                <a:t>Fig.2H</a:t>
              </a:r>
            </a:p>
          </p:txBody>
        </p:sp>
        <p:sp>
          <p:nvSpPr>
            <p:cNvPr id="54" name="矩形 53"/>
            <p:cNvSpPr/>
            <p:nvPr/>
          </p:nvSpPr>
          <p:spPr>
            <a:xfrm>
              <a:off x="933623" y="2764053"/>
              <a:ext cx="684000" cy="1985200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4" name="组合 73"/>
          <p:cNvGrpSpPr/>
          <p:nvPr/>
        </p:nvGrpSpPr>
        <p:grpSpPr>
          <a:xfrm>
            <a:off x="1825847" y="7566054"/>
            <a:ext cx="3206306" cy="1880658"/>
            <a:chOff x="3496321" y="2867210"/>
            <a:chExt cx="3206306" cy="1880658"/>
          </a:xfrm>
        </p:grpSpPr>
        <p:grpSp>
          <p:nvGrpSpPr>
            <p:cNvPr id="66" name="组合 65"/>
            <p:cNvGrpSpPr/>
            <p:nvPr/>
          </p:nvGrpSpPr>
          <p:grpSpPr>
            <a:xfrm>
              <a:off x="3496321" y="3579033"/>
              <a:ext cx="3206306" cy="1168835"/>
              <a:chOff x="3496321" y="3579033"/>
              <a:chExt cx="3206306" cy="1168835"/>
            </a:xfrm>
          </p:grpSpPr>
          <p:grpSp>
            <p:nvGrpSpPr>
              <p:cNvPr id="62" name="组合 61"/>
              <p:cNvGrpSpPr/>
              <p:nvPr/>
            </p:nvGrpSpPr>
            <p:grpSpPr>
              <a:xfrm>
                <a:off x="4182627" y="3579033"/>
                <a:ext cx="2520000" cy="1140960"/>
                <a:chOff x="4196769" y="3528121"/>
                <a:chExt cx="2520000" cy="1140960"/>
              </a:xfrm>
            </p:grpSpPr>
            <p:pic>
              <p:nvPicPr>
                <p:cNvPr id="57" name="图片 56"/>
                <p:cNvPicPr>
                  <a:picLocks noChangeAspect="1"/>
                </p:cNvPicPr>
                <p:nvPr/>
              </p:nvPicPr>
              <p:blipFill>
                <a:blip r:embed="rId8">
                  <a:extLst>
                    <a:ext uri="{BEBA8EAE-BF5A-486C-A8C5-ECC9F3942E4B}">
                      <a14:imgProps xmlns:a14="http://schemas.microsoft.com/office/drawing/2010/main">
                        <a14:imgLayer r:embed="rId9">
                          <a14:imgEffect>
                            <a14:brightnessContrast bright="40000" contrast="-4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9394" t="33013" r="11373" b="54873"/>
                <a:stretch>
                  <a:fillRect/>
                </a:stretch>
              </p:blipFill>
              <p:spPr>
                <a:xfrm>
                  <a:off x="4196769" y="3528121"/>
                  <a:ext cx="2520000" cy="385289"/>
                </a:xfrm>
                <a:prstGeom prst="rect">
                  <a:avLst/>
                </a:prstGeom>
              </p:spPr>
            </p:pic>
            <p:pic>
              <p:nvPicPr>
                <p:cNvPr id="59" name="图片 58"/>
                <p:cNvPicPr>
                  <a:picLocks noChangeAspect="1"/>
                </p:cNvPicPr>
                <p:nvPr/>
              </p:nvPicPr>
              <p:blipFill>
                <a:blip r:embed="rId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9417" t="36730" r="12902" b="49503"/>
                <a:stretch>
                  <a:fillRect/>
                </a:stretch>
              </p:blipFill>
              <p:spPr>
                <a:xfrm>
                  <a:off x="4196769" y="3951221"/>
                  <a:ext cx="2520000" cy="446618"/>
                </a:xfrm>
                <a:prstGeom prst="rect">
                  <a:avLst/>
                </a:prstGeom>
              </p:spPr>
            </p:pic>
            <p:pic>
              <p:nvPicPr>
                <p:cNvPr id="61" name="图片 60"/>
                <p:cNvPicPr>
                  <a:picLocks noChangeAspect="1"/>
                </p:cNvPicPr>
                <p:nvPr/>
              </p:nvPicPr>
              <p:blipFill>
                <a:blip r:embed="rId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8171" t="35551" r="11437" b="56905"/>
                <a:stretch>
                  <a:fillRect/>
                </a:stretch>
              </p:blipFill>
              <p:spPr>
                <a:xfrm>
                  <a:off x="4196769" y="4432600"/>
                  <a:ext cx="2520000" cy="236481"/>
                </a:xfrm>
                <a:prstGeom prst="rect">
                  <a:avLst/>
                </a:prstGeom>
              </p:spPr>
            </p:pic>
          </p:grpSp>
          <p:sp>
            <p:nvSpPr>
              <p:cNvPr id="63" name="文本框 7"/>
              <p:cNvSpPr txBox="1">
                <a:spLocks noChangeArrowheads="1"/>
              </p:cNvSpPr>
              <p:nvPr/>
            </p:nvSpPr>
            <p:spPr bwMode="auto">
              <a:xfrm>
                <a:off x="3706119" y="4110291"/>
                <a:ext cx="508473" cy="2462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r" eaLnBrk="0" hangingPunct="0"/>
                <a:r>
                  <a:rPr lang="en-US" altLang="zh-CN" sz="1000" b="1" dirty="0">
                    <a:cs typeface="Arial" panose="020B0604020202020204" pitchFamily="34" charset="0"/>
                  </a:rPr>
                  <a:t>CHIP</a:t>
                </a:r>
                <a:endParaRPr lang="zh-CN" altLang="en-US" sz="1000" b="1" dirty="0">
                  <a:cs typeface="Arial" panose="020B0604020202020204" pitchFamily="34" charset="0"/>
                </a:endParaRPr>
              </a:p>
            </p:txBody>
          </p:sp>
          <p:sp>
            <p:nvSpPr>
              <p:cNvPr id="64" name="文本框 7"/>
              <p:cNvSpPr txBox="1">
                <a:spLocks noChangeArrowheads="1"/>
              </p:cNvSpPr>
              <p:nvPr/>
            </p:nvSpPr>
            <p:spPr bwMode="auto">
              <a:xfrm>
                <a:off x="3587297" y="4501647"/>
                <a:ext cx="627295" cy="2462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r" eaLnBrk="0" hangingPunct="0"/>
                <a:r>
                  <a:rPr lang="en-US" altLang="zh-CN" sz="1000" b="1" dirty="0">
                    <a:cs typeface="Arial" panose="020B0604020202020204" pitchFamily="34" charset="0"/>
                  </a:rPr>
                  <a:t>β-actin</a:t>
                </a:r>
                <a:endParaRPr lang="zh-CN" altLang="en-US" sz="1000" b="1" dirty="0">
                  <a:cs typeface="Arial" panose="020B0604020202020204" pitchFamily="34" charset="0"/>
                </a:endParaRPr>
              </a:p>
            </p:txBody>
          </p:sp>
          <p:sp>
            <p:nvSpPr>
              <p:cNvPr id="65" name="文本框 7"/>
              <p:cNvSpPr txBox="1">
                <a:spLocks noChangeArrowheads="1"/>
              </p:cNvSpPr>
              <p:nvPr/>
            </p:nvSpPr>
            <p:spPr bwMode="auto">
              <a:xfrm>
                <a:off x="3496321" y="3720766"/>
                <a:ext cx="718271" cy="2462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r" eaLnBrk="0" hangingPunct="0"/>
                <a:r>
                  <a:rPr lang="en-US" altLang="zh-CN" sz="1000" b="1" dirty="0">
                    <a:cs typeface="Arial" panose="020B0604020202020204" pitchFamily="34" charset="0"/>
                  </a:rPr>
                  <a:t>H3K18la</a:t>
                </a:r>
              </a:p>
            </p:txBody>
          </p:sp>
        </p:grpSp>
        <p:sp>
          <p:nvSpPr>
            <p:cNvPr id="67" name="Text Box 137"/>
            <p:cNvSpPr txBox="1">
              <a:spLocks noChangeArrowheads="1"/>
            </p:cNvSpPr>
            <p:nvPr/>
          </p:nvSpPr>
          <p:spPr bwMode="auto">
            <a:xfrm>
              <a:off x="4863938" y="2966731"/>
              <a:ext cx="518091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000" b="1" dirty="0">
                  <a:cs typeface="Arial" panose="020B0604020202020204" pitchFamily="34" charset="0"/>
                </a:rPr>
                <a:t>Fig.2I</a:t>
              </a:r>
            </a:p>
          </p:txBody>
        </p:sp>
        <p:sp>
          <p:nvSpPr>
            <p:cNvPr id="68" name="矩形 67"/>
            <p:cNvSpPr/>
            <p:nvPr/>
          </p:nvSpPr>
          <p:spPr>
            <a:xfrm>
              <a:off x="5439737" y="3003502"/>
              <a:ext cx="320727" cy="1733779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grpSp>
          <p:nvGrpSpPr>
            <p:cNvPr id="73" name="组合 72"/>
            <p:cNvGrpSpPr/>
            <p:nvPr/>
          </p:nvGrpSpPr>
          <p:grpSpPr>
            <a:xfrm>
              <a:off x="5371470" y="2867210"/>
              <a:ext cx="472993" cy="809880"/>
              <a:chOff x="5371470" y="2867210"/>
              <a:chExt cx="472993" cy="809880"/>
            </a:xfrm>
          </p:grpSpPr>
          <p:sp>
            <p:nvSpPr>
              <p:cNvPr id="69" name="文本框 68"/>
              <p:cNvSpPr txBox="1"/>
              <p:nvPr/>
            </p:nvSpPr>
            <p:spPr>
              <a:xfrm>
                <a:off x="5371470" y="2867210"/>
                <a:ext cx="45969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8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 MEFs</a:t>
                </a:r>
              </a:p>
            </p:txBody>
          </p:sp>
          <p:sp>
            <p:nvSpPr>
              <p:cNvPr id="70" name="文本框 69"/>
              <p:cNvSpPr txBox="1"/>
              <p:nvPr/>
            </p:nvSpPr>
            <p:spPr>
              <a:xfrm rot="17760000">
                <a:off x="5301433" y="3281368"/>
                <a:ext cx="576000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8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CHIP -/- </a:t>
                </a:r>
                <a:endParaRPr lang="zh-CN" altLang="en-US" sz="8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1" name="文本框 70"/>
              <p:cNvSpPr txBox="1"/>
              <p:nvPr/>
            </p:nvSpPr>
            <p:spPr>
              <a:xfrm rot="17760000">
                <a:off x="5446260" y="3281367"/>
                <a:ext cx="576000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8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CHIP +/- </a:t>
                </a:r>
                <a:endParaRPr lang="zh-CN" altLang="en-US" sz="8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cxnSp>
            <p:nvCxnSpPr>
              <p:cNvPr id="72" name="直接连接符 71"/>
              <p:cNvCxnSpPr/>
              <p:nvPr/>
            </p:nvCxnSpPr>
            <p:spPr>
              <a:xfrm>
                <a:off x="5412463" y="3184706"/>
                <a:ext cx="432000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" name="组合 1">
            <a:extLst>
              <a:ext uri="{FF2B5EF4-FFF2-40B4-BE49-F238E27FC236}">
                <a16:creationId xmlns:a16="http://schemas.microsoft.com/office/drawing/2014/main" id="{FA109E61-3285-784B-F9CD-E4FC875B664A}"/>
              </a:ext>
            </a:extLst>
          </p:cNvPr>
          <p:cNvGrpSpPr/>
          <p:nvPr/>
        </p:nvGrpSpPr>
        <p:grpSpPr>
          <a:xfrm>
            <a:off x="1590131" y="2551149"/>
            <a:ext cx="3677739" cy="1998375"/>
            <a:chOff x="50255" y="2750878"/>
            <a:chExt cx="3677739" cy="1998375"/>
          </a:xfrm>
        </p:grpSpPr>
        <p:grpSp>
          <p:nvGrpSpPr>
            <p:cNvPr id="5" name="组合 4">
              <a:extLst>
                <a:ext uri="{FF2B5EF4-FFF2-40B4-BE49-F238E27FC236}">
                  <a16:creationId xmlns:a16="http://schemas.microsoft.com/office/drawing/2014/main" id="{29277962-F8AF-4681-482C-BE40906EC094}"/>
                </a:ext>
              </a:extLst>
            </p:cNvPr>
            <p:cNvGrpSpPr/>
            <p:nvPr/>
          </p:nvGrpSpPr>
          <p:grpSpPr>
            <a:xfrm>
              <a:off x="50255" y="2885906"/>
              <a:ext cx="3677739" cy="1838712"/>
              <a:chOff x="59417" y="2481672"/>
              <a:chExt cx="3677739" cy="1838712"/>
            </a:xfrm>
          </p:grpSpPr>
          <p:grpSp>
            <p:nvGrpSpPr>
              <p:cNvPr id="12" name="组合 11">
                <a:extLst>
                  <a:ext uri="{FF2B5EF4-FFF2-40B4-BE49-F238E27FC236}">
                    <a16:creationId xmlns:a16="http://schemas.microsoft.com/office/drawing/2014/main" id="{9C3DE74A-3121-6DD6-C24A-07468CDE2D09}"/>
                  </a:ext>
                </a:extLst>
              </p:cNvPr>
              <p:cNvGrpSpPr/>
              <p:nvPr/>
            </p:nvGrpSpPr>
            <p:grpSpPr>
              <a:xfrm>
                <a:off x="59417" y="3243135"/>
                <a:ext cx="3677739" cy="1077249"/>
                <a:chOff x="59417" y="3243135"/>
                <a:chExt cx="3677739" cy="1077249"/>
              </a:xfrm>
            </p:grpSpPr>
            <p:grpSp>
              <p:nvGrpSpPr>
                <p:cNvPr id="37" name="组合 36">
                  <a:extLst>
                    <a:ext uri="{FF2B5EF4-FFF2-40B4-BE49-F238E27FC236}">
                      <a16:creationId xmlns:a16="http://schemas.microsoft.com/office/drawing/2014/main" id="{BAF08C31-50BF-E23C-4859-33E032EE94A9}"/>
                    </a:ext>
                  </a:extLst>
                </p:cNvPr>
                <p:cNvGrpSpPr/>
                <p:nvPr/>
              </p:nvGrpSpPr>
              <p:grpSpPr>
                <a:xfrm>
                  <a:off x="777317" y="3243135"/>
                  <a:ext cx="2959839" cy="1030831"/>
                  <a:chOff x="409754" y="3441327"/>
                  <a:chExt cx="2959839" cy="1030831"/>
                </a:xfrm>
              </p:grpSpPr>
              <p:pic>
                <p:nvPicPr>
                  <p:cNvPr id="60" name="图片 59">
                    <a:extLst>
                      <a:ext uri="{FF2B5EF4-FFF2-40B4-BE49-F238E27FC236}">
                        <a16:creationId xmlns:a16="http://schemas.microsoft.com/office/drawing/2014/main" id="{254C7DCA-151C-B909-7F9C-13849D78E177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1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4432" r="4432"/>
                  <a:stretch/>
                </p:blipFill>
                <p:spPr>
                  <a:xfrm>
                    <a:off x="849593" y="3804992"/>
                    <a:ext cx="2520000" cy="434884"/>
                  </a:xfrm>
                  <a:prstGeom prst="rect">
                    <a:avLst/>
                  </a:prstGeom>
                </p:spPr>
              </p:pic>
              <p:pic>
                <p:nvPicPr>
                  <p:cNvPr id="75" name="图片 74">
                    <a:extLst>
                      <a:ext uri="{FF2B5EF4-FFF2-40B4-BE49-F238E27FC236}">
                        <a16:creationId xmlns:a16="http://schemas.microsoft.com/office/drawing/2014/main" id="{57C5C026-093A-4C1D-91CA-AD205AD5C2EA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1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339" t="5548" r="-62" b="-579"/>
                  <a:stretch>
                    <a:fillRect/>
                  </a:stretch>
                </p:blipFill>
                <p:spPr>
                  <a:xfrm>
                    <a:off x="417504" y="4290591"/>
                    <a:ext cx="2520000" cy="181567"/>
                  </a:xfrm>
                  <a:prstGeom prst="rect">
                    <a:avLst/>
                  </a:prstGeom>
                </p:spPr>
              </p:pic>
              <p:pic>
                <p:nvPicPr>
                  <p:cNvPr id="76" name="图片 75">
                    <a:extLst>
                      <a:ext uri="{FF2B5EF4-FFF2-40B4-BE49-F238E27FC236}">
                        <a16:creationId xmlns:a16="http://schemas.microsoft.com/office/drawing/2014/main" id="{AAF5634F-F382-E60B-29B4-C529C43E93B5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1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841" t="815" r="2248" b="353"/>
                  <a:stretch>
                    <a:fillRect/>
                  </a:stretch>
                </p:blipFill>
                <p:spPr>
                  <a:xfrm>
                    <a:off x="409754" y="3441327"/>
                    <a:ext cx="2520000" cy="318987"/>
                  </a:xfrm>
                  <a:prstGeom prst="rect">
                    <a:avLst/>
                  </a:prstGeom>
                </p:spPr>
              </p:pic>
            </p:grpSp>
            <p:sp>
              <p:nvSpPr>
                <p:cNvPr id="50" name="文本框 7">
                  <a:extLst>
                    <a:ext uri="{FF2B5EF4-FFF2-40B4-BE49-F238E27FC236}">
                      <a16:creationId xmlns:a16="http://schemas.microsoft.com/office/drawing/2014/main" id="{EA3BC401-EE3E-EAC3-E6A3-85A0D21CE072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69215" y="3706057"/>
                  <a:ext cx="508473" cy="24622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r" eaLnBrk="0" hangingPunct="0"/>
                  <a:r>
                    <a:rPr lang="en-US" altLang="zh-CN" sz="1000" b="1" dirty="0">
                      <a:cs typeface="Arial" panose="020B0604020202020204" pitchFamily="34" charset="0"/>
                    </a:rPr>
                    <a:t>CHIP</a:t>
                  </a:r>
                  <a:endParaRPr lang="zh-CN" altLang="en-US" sz="1000" b="1" dirty="0"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6" name="文本框 7">
                  <a:extLst>
                    <a:ext uri="{FF2B5EF4-FFF2-40B4-BE49-F238E27FC236}">
                      <a16:creationId xmlns:a16="http://schemas.microsoft.com/office/drawing/2014/main" id="{23885010-E027-6672-6F2C-26053D8C2305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50393" y="4074163"/>
                  <a:ext cx="627295" cy="24622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r" eaLnBrk="0" hangingPunct="0"/>
                  <a:r>
                    <a:rPr lang="en-US" altLang="zh-CN" sz="1000" b="1" dirty="0">
                      <a:cs typeface="Arial" panose="020B0604020202020204" pitchFamily="34" charset="0"/>
                    </a:rPr>
                    <a:t>β-actin</a:t>
                  </a:r>
                  <a:endParaRPr lang="zh-CN" altLang="en-US" sz="1000" b="1" dirty="0"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8" name="文本框 7">
                  <a:extLst>
                    <a:ext uri="{FF2B5EF4-FFF2-40B4-BE49-F238E27FC236}">
                      <a16:creationId xmlns:a16="http://schemas.microsoft.com/office/drawing/2014/main" id="{9614CA3E-9803-E878-4673-C35AECF59B3E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59417" y="3316532"/>
                  <a:ext cx="718271" cy="24622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r" eaLnBrk="0" hangingPunct="0"/>
                  <a:r>
                    <a:rPr lang="en-US" altLang="zh-CN" sz="1000" b="1" dirty="0">
                      <a:cs typeface="Arial" panose="020B0604020202020204" pitchFamily="34" charset="0"/>
                    </a:rPr>
                    <a:t>H3K18la</a:t>
                  </a:r>
                </a:p>
              </p:txBody>
            </p:sp>
          </p:grpSp>
          <p:grpSp>
            <p:nvGrpSpPr>
              <p:cNvPr id="13" name="组合 12">
                <a:extLst>
                  <a:ext uri="{FF2B5EF4-FFF2-40B4-BE49-F238E27FC236}">
                    <a16:creationId xmlns:a16="http://schemas.microsoft.com/office/drawing/2014/main" id="{F3AAAAC2-AE59-EFD5-4FED-97DE98923A5C}"/>
                  </a:ext>
                </a:extLst>
              </p:cNvPr>
              <p:cNvGrpSpPr/>
              <p:nvPr/>
            </p:nvGrpSpPr>
            <p:grpSpPr>
              <a:xfrm>
                <a:off x="2367933" y="2481672"/>
                <a:ext cx="751428" cy="850470"/>
                <a:chOff x="2367933" y="2481672"/>
                <a:chExt cx="751428" cy="850470"/>
              </a:xfrm>
            </p:grpSpPr>
            <p:sp>
              <p:nvSpPr>
                <p:cNvPr id="14" name="文本框 13">
                  <a:extLst>
                    <a:ext uri="{FF2B5EF4-FFF2-40B4-BE49-F238E27FC236}">
                      <a16:creationId xmlns:a16="http://schemas.microsoft.com/office/drawing/2014/main" id="{5B72674C-0E7B-428A-AF86-E772ADBFBFB3}"/>
                    </a:ext>
                  </a:extLst>
                </p:cNvPr>
                <p:cNvSpPr txBox="1"/>
                <p:nvPr/>
              </p:nvSpPr>
              <p:spPr>
                <a:xfrm rot="17760000">
                  <a:off x="2634487" y="2847268"/>
                  <a:ext cx="754304" cy="21544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800" b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CHIP KO</a:t>
                  </a:r>
                  <a:endParaRPr lang="zh-CN" altLang="en-US" sz="800" b="1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5" name="文本框 14">
                  <a:extLst>
                    <a:ext uri="{FF2B5EF4-FFF2-40B4-BE49-F238E27FC236}">
                      <a16:creationId xmlns:a16="http://schemas.microsoft.com/office/drawing/2014/main" id="{934FD7E9-446F-FEC7-BD30-DA09B42751DD}"/>
                    </a:ext>
                  </a:extLst>
                </p:cNvPr>
                <p:cNvSpPr txBox="1"/>
                <p:nvPr/>
              </p:nvSpPr>
              <p:spPr>
                <a:xfrm rot="17760000">
                  <a:off x="2162007" y="2862738"/>
                  <a:ext cx="709563" cy="21544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800" b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Mock</a:t>
                  </a:r>
                  <a:endParaRPr lang="zh-CN" altLang="en-US" sz="800" b="1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6" name="文本框 15">
                  <a:extLst>
                    <a:ext uri="{FF2B5EF4-FFF2-40B4-BE49-F238E27FC236}">
                      <a16:creationId xmlns:a16="http://schemas.microsoft.com/office/drawing/2014/main" id="{FDBC8875-C2E9-3DFC-17B3-E6882751F9CA}"/>
                    </a:ext>
                  </a:extLst>
                </p:cNvPr>
                <p:cNvSpPr txBox="1"/>
                <p:nvPr/>
              </p:nvSpPr>
              <p:spPr>
                <a:xfrm rot="17760000">
                  <a:off x="2331040" y="2856627"/>
                  <a:ext cx="723169" cy="21544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800" b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HA-CHIP</a:t>
                  </a:r>
                  <a:endParaRPr lang="zh-CN" altLang="en-US" sz="800" b="1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2" name="文本框 31">
                  <a:extLst>
                    <a:ext uri="{FF2B5EF4-FFF2-40B4-BE49-F238E27FC236}">
                      <a16:creationId xmlns:a16="http://schemas.microsoft.com/office/drawing/2014/main" id="{46F489B0-07A4-E71F-9F08-A4B1F6E8A3C3}"/>
                    </a:ext>
                  </a:extLst>
                </p:cNvPr>
                <p:cNvSpPr txBox="1"/>
                <p:nvPr/>
              </p:nvSpPr>
              <p:spPr>
                <a:xfrm rot="17760000">
                  <a:off x="2481084" y="2832864"/>
                  <a:ext cx="776047" cy="21544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800" b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KO Mock</a:t>
                  </a:r>
                  <a:endParaRPr lang="zh-CN" altLang="en-US" sz="800" b="1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cxnSp>
              <p:nvCxnSpPr>
                <p:cNvPr id="33" name="直接连接符 32">
                  <a:extLst>
                    <a:ext uri="{FF2B5EF4-FFF2-40B4-BE49-F238E27FC236}">
                      <a16:creationId xmlns:a16="http://schemas.microsoft.com/office/drawing/2014/main" id="{71A71831-B709-55CC-7B15-FE1A816C6E85}"/>
                    </a:ext>
                  </a:extLst>
                </p:cNvPr>
                <p:cNvCxnSpPr/>
                <p:nvPr/>
              </p:nvCxnSpPr>
              <p:spPr>
                <a:xfrm>
                  <a:off x="2367933" y="2673987"/>
                  <a:ext cx="648000" cy="0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35" name="文本框 34">
                  <a:extLst>
                    <a:ext uri="{FF2B5EF4-FFF2-40B4-BE49-F238E27FC236}">
                      <a16:creationId xmlns:a16="http://schemas.microsoft.com/office/drawing/2014/main" id="{A55018FC-050A-453D-1F76-3DBC08346FF9}"/>
                    </a:ext>
                  </a:extLst>
                </p:cNvPr>
                <p:cNvSpPr txBox="1"/>
                <p:nvPr/>
              </p:nvSpPr>
              <p:spPr>
                <a:xfrm>
                  <a:off x="2423222" y="2481672"/>
                  <a:ext cx="539999" cy="21544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altLang="zh-CN" sz="800" b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SW480</a:t>
                  </a:r>
                </a:p>
              </p:txBody>
            </p:sp>
          </p:grpSp>
        </p:grpSp>
        <p:sp>
          <p:nvSpPr>
            <p:cNvPr id="7" name="Text Box 137">
              <a:extLst>
                <a:ext uri="{FF2B5EF4-FFF2-40B4-BE49-F238E27FC236}">
                  <a16:creationId xmlns:a16="http://schemas.microsoft.com/office/drawing/2014/main" id="{F8B73EB2-1747-9216-F467-8B3FB62E921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8908" y="2750878"/>
              <a:ext cx="582211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000" b="1" dirty="0">
                  <a:cs typeface="Arial" panose="020B0604020202020204" pitchFamily="34" charset="0"/>
                </a:rPr>
                <a:t>Fig.2G</a:t>
              </a:r>
            </a:p>
          </p:txBody>
        </p:sp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A4B4DFF9-A512-8A42-E9C2-8D22F6137EA7}"/>
                </a:ext>
              </a:extLst>
            </p:cNvPr>
            <p:cNvSpPr/>
            <p:nvPr/>
          </p:nvSpPr>
          <p:spPr>
            <a:xfrm>
              <a:off x="2343978" y="2764053"/>
              <a:ext cx="684000" cy="1985200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8418493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-111797" y="521121"/>
            <a:ext cx="1918050" cy="2705780"/>
            <a:chOff x="128793" y="3022691"/>
            <a:chExt cx="1918050" cy="2705780"/>
          </a:xfrm>
        </p:grpSpPr>
        <p:grpSp>
          <p:nvGrpSpPr>
            <p:cNvPr id="7" name="组合 6"/>
            <p:cNvGrpSpPr/>
            <p:nvPr/>
          </p:nvGrpSpPr>
          <p:grpSpPr>
            <a:xfrm>
              <a:off x="128793" y="3022691"/>
              <a:ext cx="1918050" cy="2682601"/>
              <a:chOff x="288148" y="3022691"/>
              <a:chExt cx="1918050" cy="2682601"/>
            </a:xfrm>
          </p:grpSpPr>
          <p:grpSp>
            <p:nvGrpSpPr>
              <p:cNvPr id="16" name="组合 15"/>
              <p:cNvGrpSpPr/>
              <p:nvPr/>
            </p:nvGrpSpPr>
            <p:grpSpPr>
              <a:xfrm>
                <a:off x="288148" y="3132776"/>
                <a:ext cx="1918050" cy="2572516"/>
                <a:chOff x="288148" y="3132776"/>
                <a:chExt cx="1918050" cy="2572516"/>
              </a:xfrm>
            </p:grpSpPr>
            <p:grpSp>
              <p:nvGrpSpPr>
                <p:cNvPr id="60" name="组合 59"/>
                <p:cNvGrpSpPr/>
                <p:nvPr/>
              </p:nvGrpSpPr>
              <p:grpSpPr>
                <a:xfrm>
                  <a:off x="932433" y="3132776"/>
                  <a:ext cx="1273765" cy="2572516"/>
                  <a:chOff x="932433" y="3132776"/>
                  <a:chExt cx="1273765" cy="2572516"/>
                </a:xfrm>
              </p:grpSpPr>
              <p:grpSp>
                <p:nvGrpSpPr>
                  <p:cNvPr id="56" name="组合 55"/>
                  <p:cNvGrpSpPr/>
                  <p:nvPr/>
                </p:nvGrpSpPr>
                <p:grpSpPr>
                  <a:xfrm>
                    <a:off x="946198" y="3757005"/>
                    <a:ext cx="1260000" cy="1948287"/>
                    <a:chOff x="326759" y="3912453"/>
                    <a:chExt cx="1260000" cy="1948287"/>
                  </a:xfrm>
                </p:grpSpPr>
                <p:pic>
                  <p:nvPicPr>
                    <p:cNvPr id="134" name="图片 133"/>
                    <p:cNvPicPr>
                      <a:picLocks noChangeAspect="1"/>
                    </p:cNvPicPr>
                    <p:nvPr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 l="27617" t="23415" r="29023" b="49665"/>
                    <a:stretch>
                      <a:fillRect/>
                    </a:stretch>
                  </p:blipFill>
                  <p:spPr>
                    <a:xfrm>
                      <a:off x="326759" y="3912453"/>
                      <a:ext cx="1260000" cy="782271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135" name="图片 134"/>
                    <p:cNvPicPr>
                      <a:picLocks noChangeAspect="1"/>
                    </p:cNvPicPr>
                    <p:nvPr/>
                  </p:nvPicPr>
                  <p:blipFill>
                    <a:blip r:embed="rId3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 l="27263" t="28405" r="34017" b="59151"/>
                    <a:stretch>
                      <a:fillRect/>
                    </a:stretch>
                  </p:blipFill>
                  <p:spPr>
                    <a:xfrm>
                      <a:off x="326759" y="5455803"/>
                      <a:ext cx="1260000" cy="404937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136" name="图片 135"/>
                    <p:cNvPicPr>
                      <a:picLocks noChangeAspect="1"/>
                    </p:cNvPicPr>
                    <p:nvPr/>
                  </p:nvPicPr>
                  <p:blipFill>
                    <a:blip r:embed="rId4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 l="31616" t="24951" r="27380" b="51817"/>
                    <a:stretch>
                      <a:fillRect/>
                    </a:stretch>
                  </p:blipFill>
                  <p:spPr>
                    <a:xfrm>
                      <a:off x="326759" y="4721297"/>
                      <a:ext cx="1260000" cy="713922"/>
                    </a:xfrm>
                    <a:prstGeom prst="rect">
                      <a:avLst/>
                    </a:prstGeom>
                  </p:spPr>
                </p:pic>
              </p:grpSp>
              <p:grpSp>
                <p:nvGrpSpPr>
                  <p:cNvPr id="58" name="组合 57"/>
                  <p:cNvGrpSpPr/>
                  <p:nvPr/>
                </p:nvGrpSpPr>
                <p:grpSpPr>
                  <a:xfrm>
                    <a:off x="932433" y="3132776"/>
                    <a:ext cx="896276" cy="707409"/>
                    <a:chOff x="1138860" y="5235903"/>
                    <a:chExt cx="896276" cy="707409"/>
                  </a:xfrm>
                </p:grpSpPr>
                <p:sp>
                  <p:nvSpPr>
                    <p:cNvPr id="75" name="文本框 74"/>
                    <p:cNvSpPr txBox="1"/>
                    <p:nvPr/>
                  </p:nvSpPr>
                  <p:spPr>
                    <a:xfrm>
                      <a:off x="1138860" y="5235903"/>
                      <a:ext cx="543606" cy="215444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algn="ctr"/>
                      <a:r>
                        <a:rPr lang="en-US" altLang="zh-CN" sz="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Lysate</a:t>
                      </a:r>
                    </a:p>
                  </p:txBody>
                </p:sp>
                <p:sp>
                  <p:nvSpPr>
                    <p:cNvPr id="77" name="文本框 76"/>
                    <p:cNvSpPr txBox="1"/>
                    <p:nvPr/>
                  </p:nvSpPr>
                  <p:spPr>
                    <a:xfrm rot="17760000">
                      <a:off x="1304124" y="5547590"/>
                      <a:ext cx="576000" cy="215444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altLang="zh-CN" sz="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CHIP </a:t>
                      </a:r>
                      <a:endParaRPr lang="zh-CN" altLang="en-US" sz="8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79" name="文本框 78"/>
                    <p:cNvSpPr txBox="1"/>
                    <p:nvPr/>
                  </p:nvSpPr>
                  <p:spPr>
                    <a:xfrm rot="17760000">
                      <a:off x="1144810" y="5547590"/>
                      <a:ext cx="576000" cy="215444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altLang="zh-CN" sz="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Control</a:t>
                      </a:r>
                      <a:endParaRPr lang="zh-CN" altLang="en-US" sz="8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cxnSp>
                  <p:nvCxnSpPr>
                    <p:cNvPr id="92" name="直接连接符 91"/>
                    <p:cNvCxnSpPr/>
                    <p:nvPr/>
                  </p:nvCxnSpPr>
                  <p:spPr>
                    <a:xfrm>
                      <a:off x="1253733" y="5462479"/>
                      <a:ext cx="324000" cy="0"/>
                    </a:xfrm>
                    <a:prstGeom prst="line">
                      <a:avLst/>
                    </a:prstGeom>
                  </p:spPr>
                  <p:style>
                    <a:lnRef idx="1">
                      <a:schemeClr val="dk1"/>
                    </a:lnRef>
                    <a:fillRef idx="0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94" name="文本框 93"/>
                    <p:cNvSpPr txBox="1"/>
                    <p:nvPr/>
                  </p:nvSpPr>
                  <p:spPr>
                    <a:xfrm rot="17760000">
                      <a:off x="1619169" y="5547590"/>
                      <a:ext cx="576000" cy="215444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altLang="zh-CN" sz="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CHIP</a:t>
                      </a:r>
                      <a:endParaRPr lang="zh-CN" altLang="en-US" sz="8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96" name="文本框 95"/>
                    <p:cNvSpPr txBox="1"/>
                    <p:nvPr/>
                  </p:nvSpPr>
                  <p:spPr>
                    <a:xfrm rot="17760000">
                      <a:off x="1459855" y="5547590"/>
                      <a:ext cx="576000" cy="215444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altLang="zh-CN" sz="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Control</a:t>
                      </a:r>
                      <a:endParaRPr lang="zh-CN" altLang="en-US" sz="8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10" name="文本框 109"/>
                    <p:cNvSpPr txBox="1"/>
                    <p:nvPr/>
                  </p:nvSpPr>
                  <p:spPr>
                    <a:xfrm>
                      <a:off x="1575446" y="5235903"/>
                      <a:ext cx="459690" cy="215444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algn="ctr"/>
                      <a:r>
                        <a:rPr lang="en-US" altLang="zh-CN" sz="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IP</a:t>
                      </a:r>
                    </a:p>
                  </p:txBody>
                </p:sp>
                <p:cxnSp>
                  <p:nvCxnSpPr>
                    <p:cNvPr id="128" name="直接连接符 127"/>
                    <p:cNvCxnSpPr/>
                    <p:nvPr/>
                  </p:nvCxnSpPr>
                  <p:spPr>
                    <a:xfrm>
                      <a:off x="1604981" y="5462479"/>
                      <a:ext cx="360000" cy="0"/>
                    </a:xfrm>
                    <a:prstGeom prst="line">
                      <a:avLst/>
                    </a:prstGeom>
                  </p:spPr>
                  <p:style>
                    <a:lnRef idx="1">
                      <a:schemeClr val="dk1"/>
                    </a:lnRef>
                    <a:fillRef idx="0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tx1"/>
                    </a:fontRef>
                  </p:style>
                </p:cxnSp>
              </p:grpSp>
            </p:grpSp>
            <p:grpSp>
              <p:nvGrpSpPr>
                <p:cNvPr id="33" name="组合 32"/>
                <p:cNvGrpSpPr/>
                <p:nvPr/>
              </p:nvGrpSpPr>
              <p:grpSpPr>
                <a:xfrm>
                  <a:off x="288148" y="3972773"/>
                  <a:ext cx="718271" cy="1625398"/>
                  <a:chOff x="288148" y="3972773"/>
                  <a:chExt cx="718271" cy="1625398"/>
                </a:xfrm>
              </p:grpSpPr>
              <p:sp>
                <p:nvSpPr>
                  <p:cNvPr id="35" name="文本框 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97946" y="4810013"/>
                    <a:ext cx="508473" cy="24622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square">
                    <a:spAutoFit/>
                  </a:bodyPr>
                  <a:lstStyle>
                    <a:lvl1pPr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1pPr>
                    <a:lvl2pPr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2pPr>
                    <a:lvl3pPr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3pPr>
                    <a:lvl4pPr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4pPr>
                    <a:lvl5pPr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5pPr>
                    <a:lvl6pPr fontAlgn="base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6pPr>
                    <a:lvl7pPr fontAlgn="base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7pPr>
                    <a:lvl8pPr fontAlgn="base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8pPr>
                    <a:lvl9pPr fontAlgn="base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9pPr>
                  </a:lstStyle>
                  <a:p>
                    <a:pPr algn="r" eaLnBrk="0" hangingPunct="0"/>
                    <a:r>
                      <a:rPr lang="en-US" altLang="zh-CN" sz="1000" b="1" dirty="0">
                        <a:cs typeface="Arial" panose="020B0604020202020204" pitchFamily="34" charset="0"/>
                      </a:rPr>
                      <a:t>CHIP</a:t>
                    </a:r>
                    <a:endParaRPr lang="zh-CN" altLang="en-US" sz="1000" b="1" dirty="0"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37" name="文本框 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79124" y="5351950"/>
                    <a:ext cx="627295" cy="24622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square">
                    <a:spAutoFit/>
                  </a:bodyPr>
                  <a:lstStyle>
                    <a:lvl1pPr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1pPr>
                    <a:lvl2pPr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2pPr>
                    <a:lvl3pPr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3pPr>
                    <a:lvl4pPr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4pPr>
                    <a:lvl5pPr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5pPr>
                    <a:lvl6pPr fontAlgn="base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6pPr>
                    <a:lvl7pPr fontAlgn="base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7pPr>
                    <a:lvl8pPr fontAlgn="base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8pPr>
                    <a:lvl9pPr fontAlgn="base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9pPr>
                  </a:lstStyle>
                  <a:p>
                    <a:pPr algn="r" eaLnBrk="0" hangingPunct="0"/>
                    <a:r>
                      <a:rPr lang="en-US" altLang="zh-CN" sz="1000" b="1" dirty="0">
                        <a:cs typeface="Arial" panose="020B0604020202020204" pitchFamily="34" charset="0"/>
                      </a:rPr>
                      <a:t>β-actin</a:t>
                    </a:r>
                    <a:endParaRPr lang="zh-CN" altLang="en-US" sz="1000" b="1" dirty="0"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50" name="文本框 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148" y="3972773"/>
                    <a:ext cx="718271" cy="24622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square">
                    <a:spAutoFit/>
                  </a:bodyPr>
                  <a:lstStyle>
                    <a:lvl1pPr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1pPr>
                    <a:lvl2pPr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2pPr>
                    <a:lvl3pPr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3pPr>
                    <a:lvl4pPr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4pPr>
                    <a:lvl5pPr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5pPr>
                    <a:lvl6pPr fontAlgn="base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6pPr>
                    <a:lvl7pPr fontAlgn="base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7pPr>
                    <a:lvl8pPr fontAlgn="base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8pPr>
                    <a:lvl9pPr fontAlgn="base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9pPr>
                  </a:lstStyle>
                  <a:p>
                    <a:pPr algn="r" eaLnBrk="0" hangingPunct="0"/>
                    <a:r>
                      <a:rPr lang="en-US" altLang="zh-CN" sz="1000" b="1" dirty="0">
                        <a:cs typeface="Arial" panose="020B0604020202020204" pitchFamily="34" charset="0"/>
                      </a:rPr>
                      <a:t>LDHA</a:t>
                    </a:r>
                  </a:p>
                </p:txBody>
              </p:sp>
            </p:grpSp>
          </p:grpSp>
          <p:sp>
            <p:nvSpPr>
              <p:cNvPr id="32" name="Text Box 137"/>
              <p:cNvSpPr txBox="1">
                <a:spLocks noChangeArrowheads="1"/>
              </p:cNvSpPr>
              <p:nvPr/>
            </p:nvSpPr>
            <p:spPr bwMode="auto">
              <a:xfrm>
                <a:off x="459348" y="3022691"/>
                <a:ext cx="575799" cy="2462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9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sz="9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sz="9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sz="9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sz="9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9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9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9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9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000" b="1" dirty="0">
                    <a:cs typeface="Arial" panose="020B0604020202020204" pitchFamily="34" charset="0"/>
                  </a:rPr>
                  <a:t>Fig.3A</a:t>
                </a:r>
              </a:p>
            </p:txBody>
          </p:sp>
        </p:grpSp>
        <p:sp>
          <p:nvSpPr>
            <p:cNvPr id="13" name="矩形 12"/>
            <p:cNvSpPr/>
            <p:nvPr/>
          </p:nvSpPr>
          <p:spPr>
            <a:xfrm>
              <a:off x="887206" y="3039253"/>
              <a:ext cx="688992" cy="2689218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38" name="组合 137"/>
          <p:cNvGrpSpPr/>
          <p:nvPr/>
        </p:nvGrpSpPr>
        <p:grpSpPr>
          <a:xfrm>
            <a:off x="1772574" y="521724"/>
            <a:ext cx="2786114" cy="2683622"/>
            <a:chOff x="2109350" y="3023294"/>
            <a:chExt cx="2786114" cy="2683622"/>
          </a:xfrm>
        </p:grpSpPr>
        <p:grpSp>
          <p:nvGrpSpPr>
            <p:cNvPr id="140" name="组合 139"/>
            <p:cNvGrpSpPr/>
            <p:nvPr/>
          </p:nvGrpSpPr>
          <p:grpSpPr>
            <a:xfrm>
              <a:off x="2109350" y="3327595"/>
              <a:ext cx="2786114" cy="2379321"/>
              <a:chOff x="2025045" y="3327595"/>
              <a:chExt cx="2786114" cy="2379321"/>
            </a:xfrm>
          </p:grpSpPr>
          <p:grpSp>
            <p:nvGrpSpPr>
              <p:cNvPr id="158" name="组合 157"/>
              <p:cNvGrpSpPr/>
              <p:nvPr/>
            </p:nvGrpSpPr>
            <p:grpSpPr>
              <a:xfrm>
                <a:off x="2025045" y="3327595"/>
                <a:ext cx="1582443" cy="655186"/>
                <a:chOff x="232625" y="6918431"/>
                <a:chExt cx="1582443" cy="655186"/>
              </a:xfrm>
            </p:grpSpPr>
            <p:sp>
              <p:nvSpPr>
                <p:cNvPr id="177" name="Text Box 12"/>
                <p:cNvSpPr txBox="1">
                  <a:spLocks noChangeArrowheads="1"/>
                </p:cNvSpPr>
                <p:nvPr/>
              </p:nvSpPr>
              <p:spPr bwMode="auto">
                <a:xfrm>
                  <a:off x="1583914" y="7054752"/>
                  <a:ext cx="218330" cy="215444"/>
                </a:xfrm>
                <a:prstGeom prst="rect">
                  <a:avLst/>
                </a:prstGeom>
                <a:noFill/>
                <a:ln w="9525">
                  <a:noFill/>
                  <a:miter lim="800000"/>
                </a:ln>
              </p:spPr>
              <p:txBody>
                <a:bodyPr wrap="none" anchor="ctr">
                  <a:spAutoFit/>
                </a:bodyPr>
                <a:lstStyle>
                  <a:defPPr>
                    <a:defRPr lang="zh-CN"/>
                  </a:defPPr>
                  <a:lvl1pPr algn="l" rtl="0" fontAlgn="base">
                    <a:spcBef>
                      <a:spcPct val="0"/>
                    </a:spcBef>
                    <a:spcAft>
                      <a:spcPct val="0"/>
                    </a:spcAft>
                    <a:defRPr sz="9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1pPr>
                  <a:lvl2pPr marL="4572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9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2pPr>
                  <a:lvl3pPr marL="9144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9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3pPr>
                  <a:lvl4pPr marL="13716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9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4pPr>
                  <a:lvl5pPr marL="18288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9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5pPr>
                  <a:lvl6pPr marL="2286000" algn="l" defTabSz="914400" rtl="0" eaLnBrk="1" latinLnBrk="0" hangingPunct="1">
                    <a:defRPr sz="9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6pPr>
                  <a:lvl7pPr marL="2743200" algn="l" defTabSz="914400" rtl="0" eaLnBrk="1" latinLnBrk="0" hangingPunct="1">
                    <a:defRPr sz="9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7pPr>
                  <a:lvl8pPr marL="3200400" algn="l" defTabSz="914400" rtl="0" eaLnBrk="1" latinLnBrk="0" hangingPunct="1">
                    <a:defRPr sz="9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8pPr>
                  <a:lvl9pPr marL="3657600" algn="l" defTabSz="914400" rtl="0" eaLnBrk="1" latinLnBrk="0" hangingPunct="1">
                    <a:defRPr sz="9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9pPr>
                </a:lstStyle>
                <a:p>
                  <a:pPr algn="ctr"/>
                  <a:r>
                    <a:rPr kumimoji="1" lang="en-US" altLang="zh-CN" sz="800" b="1" dirty="0">
                      <a:cs typeface="Arial" panose="020B0604020202020204" pitchFamily="34" charset="0"/>
                    </a:rPr>
                    <a:t>-</a:t>
                  </a:r>
                </a:p>
              </p:txBody>
            </p:sp>
            <p:sp>
              <p:nvSpPr>
                <p:cNvPr id="178" name="Text Box 16"/>
                <p:cNvSpPr txBox="1">
                  <a:spLocks noChangeArrowheads="1"/>
                </p:cNvSpPr>
                <p:nvPr/>
              </p:nvSpPr>
              <p:spPr bwMode="auto">
                <a:xfrm>
                  <a:off x="1232582" y="7054752"/>
                  <a:ext cx="243978" cy="215444"/>
                </a:xfrm>
                <a:prstGeom prst="rect">
                  <a:avLst/>
                </a:prstGeom>
                <a:noFill/>
                <a:ln w="9525">
                  <a:noFill/>
                  <a:miter lim="800000"/>
                </a:ln>
              </p:spPr>
              <p:txBody>
                <a:bodyPr wrap="none" anchor="ctr">
                  <a:spAutoFit/>
                </a:bodyPr>
                <a:lstStyle>
                  <a:defPPr>
                    <a:defRPr lang="zh-CN"/>
                  </a:defPPr>
                  <a:lvl1pPr algn="l" rtl="0" fontAlgn="base">
                    <a:spcBef>
                      <a:spcPct val="0"/>
                    </a:spcBef>
                    <a:spcAft>
                      <a:spcPct val="0"/>
                    </a:spcAft>
                    <a:defRPr sz="9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1pPr>
                  <a:lvl2pPr marL="4572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9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2pPr>
                  <a:lvl3pPr marL="9144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9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3pPr>
                  <a:lvl4pPr marL="13716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9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4pPr>
                  <a:lvl5pPr marL="18288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9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5pPr>
                  <a:lvl6pPr marL="2286000" algn="l" defTabSz="914400" rtl="0" eaLnBrk="1" latinLnBrk="0" hangingPunct="1">
                    <a:defRPr sz="9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6pPr>
                  <a:lvl7pPr marL="2743200" algn="l" defTabSz="914400" rtl="0" eaLnBrk="1" latinLnBrk="0" hangingPunct="1">
                    <a:defRPr sz="9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7pPr>
                  <a:lvl8pPr marL="3200400" algn="l" defTabSz="914400" rtl="0" eaLnBrk="1" latinLnBrk="0" hangingPunct="1">
                    <a:defRPr sz="9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8pPr>
                  <a:lvl9pPr marL="3657600" algn="l" defTabSz="914400" rtl="0" eaLnBrk="1" latinLnBrk="0" hangingPunct="1">
                    <a:defRPr sz="9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9pPr>
                </a:lstStyle>
                <a:p>
                  <a:pPr algn="ctr"/>
                  <a:r>
                    <a:rPr kumimoji="1" lang="en-US" altLang="zh-CN" sz="800" b="1" dirty="0">
                      <a:cs typeface="Arial" panose="020B0604020202020204" pitchFamily="34" charset="0"/>
                    </a:rPr>
                    <a:t>+</a:t>
                  </a:r>
                </a:p>
              </p:txBody>
            </p:sp>
            <p:sp>
              <p:nvSpPr>
                <p:cNvPr id="179" name="Text Box 12"/>
                <p:cNvSpPr txBox="1">
                  <a:spLocks noChangeArrowheads="1"/>
                </p:cNvSpPr>
                <p:nvPr/>
              </p:nvSpPr>
              <p:spPr bwMode="auto">
                <a:xfrm>
                  <a:off x="1385946" y="6918431"/>
                  <a:ext cx="243978" cy="215444"/>
                </a:xfrm>
                <a:prstGeom prst="rect">
                  <a:avLst/>
                </a:prstGeom>
                <a:noFill/>
                <a:ln w="9525">
                  <a:noFill/>
                  <a:miter lim="800000"/>
                </a:ln>
              </p:spPr>
              <p:txBody>
                <a:bodyPr wrap="none" anchor="ctr">
                  <a:spAutoFit/>
                </a:bodyPr>
                <a:lstStyle>
                  <a:defPPr>
                    <a:defRPr lang="zh-CN"/>
                  </a:defPPr>
                  <a:lvl1pPr algn="l" rtl="0" fontAlgn="base">
                    <a:spcBef>
                      <a:spcPct val="0"/>
                    </a:spcBef>
                    <a:spcAft>
                      <a:spcPct val="0"/>
                    </a:spcAft>
                    <a:defRPr sz="9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1pPr>
                  <a:lvl2pPr marL="4572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9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2pPr>
                  <a:lvl3pPr marL="9144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9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3pPr>
                  <a:lvl4pPr marL="13716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9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4pPr>
                  <a:lvl5pPr marL="18288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9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5pPr>
                  <a:lvl6pPr marL="2286000" algn="l" defTabSz="914400" rtl="0" eaLnBrk="1" latinLnBrk="0" hangingPunct="1">
                    <a:defRPr sz="9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6pPr>
                  <a:lvl7pPr marL="2743200" algn="l" defTabSz="914400" rtl="0" eaLnBrk="1" latinLnBrk="0" hangingPunct="1">
                    <a:defRPr sz="9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7pPr>
                  <a:lvl8pPr marL="3200400" algn="l" defTabSz="914400" rtl="0" eaLnBrk="1" latinLnBrk="0" hangingPunct="1">
                    <a:defRPr sz="9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8pPr>
                  <a:lvl9pPr marL="3657600" algn="l" defTabSz="914400" rtl="0" eaLnBrk="1" latinLnBrk="0" hangingPunct="1">
                    <a:defRPr sz="9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9pPr>
                </a:lstStyle>
                <a:p>
                  <a:pPr algn="ctr"/>
                  <a:r>
                    <a:rPr kumimoji="1" lang="en-US" altLang="zh-CN" sz="800" b="1" dirty="0">
                      <a:cs typeface="Arial" panose="020B0604020202020204" pitchFamily="34" charset="0"/>
                    </a:rPr>
                    <a:t>+</a:t>
                  </a:r>
                </a:p>
              </p:txBody>
            </p:sp>
            <p:sp>
              <p:nvSpPr>
                <p:cNvPr id="180" name="矩形 179"/>
                <p:cNvSpPr>
                  <a:spLocks noChangeArrowheads="1"/>
                </p:cNvSpPr>
                <p:nvPr/>
              </p:nvSpPr>
              <p:spPr bwMode="auto">
                <a:xfrm>
                  <a:off x="232625" y="7358173"/>
                  <a:ext cx="1058303" cy="215444"/>
                </a:xfrm>
                <a:prstGeom prst="rect">
                  <a:avLst/>
                </a:prstGeom>
                <a:noFill/>
                <a:ln w="9525">
                  <a:noFill/>
                  <a:miter lim="800000"/>
                </a:ln>
              </p:spPr>
              <p:txBody>
                <a:bodyPr wrap="none">
                  <a:spAutoFit/>
                </a:bodyPr>
                <a:lstStyle>
                  <a:defPPr>
                    <a:defRPr lang="zh-CN"/>
                  </a:defPPr>
                  <a:lvl1pPr algn="l" rtl="0" fontAlgn="base">
                    <a:spcBef>
                      <a:spcPct val="0"/>
                    </a:spcBef>
                    <a:spcAft>
                      <a:spcPct val="0"/>
                    </a:spcAft>
                    <a:defRPr sz="9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1pPr>
                  <a:lvl2pPr marL="4572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9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2pPr>
                  <a:lvl3pPr marL="9144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9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3pPr>
                  <a:lvl4pPr marL="13716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9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4pPr>
                  <a:lvl5pPr marL="18288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9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5pPr>
                  <a:lvl6pPr marL="2286000" algn="l" defTabSz="914400" rtl="0" eaLnBrk="1" latinLnBrk="0" hangingPunct="1">
                    <a:defRPr sz="9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6pPr>
                  <a:lvl7pPr marL="2743200" algn="l" defTabSz="914400" rtl="0" eaLnBrk="1" latinLnBrk="0" hangingPunct="1">
                    <a:defRPr sz="9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7pPr>
                  <a:lvl8pPr marL="3200400" algn="l" defTabSz="914400" rtl="0" eaLnBrk="1" latinLnBrk="0" hangingPunct="1">
                    <a:defRPr sz="9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8pPr>
                  <a:lvl9pPr marL="3657600" algn="l" defTabSz="914400" rtl="0" eaLnBrk="1" latinLnBrk="0" hangingPunct="1">
                    <a:defRPr sz="9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9pPr>
                </a:lstStyle>
                <a:p>
                  <a:pPr algn="r"/>
                  <a:r>
                    <a:rPr kumimoji="1" lang="en-US" altLang="zh-CN" sz="800" b="1" dirty="0" err="1">
                      <a:cs typeface="Arial" panose="020B0604020202020204" pitchFamily="34" charset="0"/>
                    </a:rPr>
                    <a:t>Myc</a:t>
                  </a:r>
                  <a:r>
                    <a:rPr kumimoji="1" lang="en-US" altLang="zh-CN" sz="800" b="1" dirty="0">
                      <a:cs typeface="Arial" panose="020B0604020202020204" pitchFamily="34" charset="0"/>
                    </a:rPr>
                    <a:t>-CHIP(H260Q)</a:t>
                  </a:r>
                </a:p>
              </p:txBody>
            </p:sp>
            <p:sp>
              <p:nvSpPr>
                <p:cNvPr id="181" name="Text Box 12"/>
                <p:cNvSpPr txBox="1">
                  <a:spLocks noChangeArrowheads="1"/>
                </p:cNvSpPr>
                <p:nvPr/>
              </p:nvSpPr>
              <p:spPr bwMode="auto">
                <a:xfrm>
                  <a:off x="1232582" y="6918431"/>
                  <a:ext cx="243978" cy="215444"/>
                </a:xfrm>
                <a:prstGeom prst="rect">
                  <a:avLst/>
                </a:prstGeom>
                <a:noFill/>
                <a:ln w="9525">
                  <a:noFill/>
                  <a:miter lim="800000"/>
                </a:ln>
              </p:spPr>
              <p:txBody>
                <a:bodyPr wrap="none" anchor="ctr">
                  <a:spAutoFit/>
                </a:bodyPr>
                <a:lstStyle>
                  <a:defPPr>
                    <a:defRPr lang="zh-CN"/>
                  </a:defPPr>
                  <a:lvl1pPr algn="l" rtl="0" fontAlgn="base">
                    <a:spcBef>
                      <a:spcPct val="0"/>
                    </a:spcBef>
                    <a:spcAft>
                      <a:spcPct val="0"/>
                    </a:spcAft>
                    <a:defRPr sz="9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1pPr>
                  <a:lvl2pPr marL="4572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9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2pPr>
                  <a:lvl3pPr marL="9144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9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3pPr>
                  <a:lvl4pPr marL="13716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9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4pPr>
                  <a:lvl5pPr marL="18288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9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5pPr>
                  <a:lvl6pPr marL="2286000" algn="l" defTabSz="914400" rtl="0" eaLnBrk="1" latinLnBrk="0" hangingPunct="1">
                    <a:defRPr sz="9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6pPr>
                  <a:lvl7pPr marL="2743200" algn="l" defTabSz="914400" rtl="0" eaLnBrk="1" latinLnBrk="0" hangingPunct="1">
                    <a:defRPr sz="9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7pPr>
                  <a:lvl8pPr marL="3200400" algn="l" defTabSz="914400" rtl="0" eaLnBrk="1" latinLnBrk="0" hangingPunct="1">
                    <a:defRPr sz="9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8pPr>
                  <a:lvl9pPr marL="3657600" algn="l" defTabSz="914400" rtl="0" eaLnBrk="1" latinLnBrk="0" hangingPunct="1">
                    <a:defRPr sz="9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9pPr>
                </a:lstStyle>
                <a:p>
                  <a:pPr algn="ctr"/>
                  <a:r>
                    <a:rPr kumimoji="1" lang="en-US" altLang="zh-CN" sz="800" b="1" dirty="0">
                      <a:cs typeface="Arial" panose="020B0604020202020204" pitchFamily="34" charset="0"/>
                    </a:rPr>
                    <a:t>+</a:t>
                  </a:r>
                </a:p>
              </p:txBody>
            </p:sp>
            <p:sp>
              <p:nvSpPr>
                <p:cNvPr id="182" name="矩形 181"/>
                <p:cNvSpPr>
                  <a:spLocks noChangeArrowheads="1"/>
                </p:cNvSpPr>
                <p:nvPr/>
              </p:nvSpPr>
              <p:spPr bwMode="auto">
                <a:xfrm>
                  <a:off x="296745" y="7210424"/>
                  <a:ext cx="994183" cy="215444"/>
                </a:xfrm>
                <a:prstGeom prst="rect">
                  <a:avLst/>
                </a:prstGeom>
                <a:noFill/>
                <a:ln w="9525">
                  <a:noFill/>
                  <a:miter lim="800000"/>
                </a:ln>
              </p:spPr>
              <p:txBody>
                <a:bodyPr wrap="none">
                  <a:spAutoFit/>
                </a:bodyPr>
                <a:lstStyle>
                  <a:defPPr>
                    <a:defRPr lang="zh-CN"/>
                  </a:defPPr>
                  <a:lvl1pPr algn="l" rtl="0" fontAlgn="base">
                    <a:spcBef>
                      <a:spcPct val="0"/>
                    </a:spcBef>
                    <a:spcAft>
                      <a:spcPct val="0"/>
                    </a:spcAft>
                    <a:defRPr sz="9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1pPr>
                  <a:lvl2pPr marL="4572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9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2pPr>
                  <a:lvl3pPr marL="9144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9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3pPr>
                  <a:lvl4pPr marL="13716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9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4pPr>
                  <a:lvl5pPr marL="18288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9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5pPr>
                  <a:lvl6pPr marL="2286000" algn="l" defTabSz="914400" rtl="0" eaLnBrk="1" latinLnBrk="0" hangingPunct="1">
                    <a:defRPr sz="9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6pPr>
                  <a:lvl7pPr marL="2743200" algn="l" defTabSz="914400" rtl="0" eaLnBrk="1" latinLnBrk="0" hangingPunct="1">
                    <a:defRPr sz="9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7pPr>
                  <a:lvl8pPr marL="3200400" algn="l" defTabSz="914400" rtl="0" eaLnBrk="1" latinLnBrk="0" hangingPunct="1">
                    <a:defRPr sz="9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8pPr>
                  <a:lvl9pPr marL="3657600" algn="l" defTabSz="914400" rtl="0" eaLnBrk="1" latinLnBrk="0" hangingPunct="1">
                    <a:defRPr sz="9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9pPr>
                </a:lstStyle>
                <a:p>
                  <a:pPr algn="r"/>
                  <a:r>
                    <a:rPr kumimoji="1" lang="en-US" altLang="zh-CN" sz="800" b="1" dirty="0" err="1">
                      <a:cs typeface="Arial" panose="020B0604020202020204" pitchFamily="34" charset="0"/>
                    </a:rPr>
                    <a:t>Myc</a:t>
                  </a:r>
                  <a:r>
                    <a:rPr kumimoji="1" lang="en-US" altLang="zh-CN" sz="800" b="1" dirty="0">
                      <a:cs typeface="Arial" panose="020B0604020202020204" pitchFamily="34" charset="0"/>
                    </a:rPr>
                    <a:t>-CHIP(K30A)</a:t>
                  </a:r>
                </a:p>
              </p:txBody>
            </p:sp>
            <p:sp>
              <p:nvSpPr>
                <p:cNvPr id="183" name="矩形 182"/>
                <p:cNvSpPr>
                  <a:spLocks noChangeArrowheads="1"/>
                </p:cNvSpPr>
                <p:nvPr/>
              </p:nvSpPr>
              <p:spPr bwMode="auto">
                <a:xfrm>
                  <a:off x="726349" y="6926114"/>
                  <a:ext cx="564578" cy="215444"/>
                </a:xfrm>
                <a:prstGeom prst="rect">
                  <a:avLst/>
                </a:prstGeom>
                <a:noFill/>
                <a:ln w="9525">
                  <a:noFill/>
                  <a:miter lim="800000"/>
                </a:ln>
              </p:spPr>
              <p:txBody>
                <a:bodyPr wrap="none">
                  <a:spAutoFit/>
                </a:bodyPr>
                <a:lstStyle>
                  <a:defPPr>
                    <a:defRPr lang="zh-CN"/>
                  </a:defPPr>
                  <a:lvl1pPr algn="l" rtl="0" fontAlgn="base">
                    <a:spcBef>
                      <a:spcPct val="0"/>
                    </a:spcBef>
                    <a:spcAft>
                      <a:spcPct val="0"/>
                    </a:spcAft>
                    <a:defRPr sz="9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1pPr>
                  <a:lvl2pPr marL="4572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9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2pPr>
                  <a:lvl3pPr marL="9144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9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3pPr>
                  <a:lvl4pPr marL="13716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9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4pPr>
                  <a:lvl5pPr marL="18288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9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5pPr>
                  <a:lvl6pPr marL="2286000" algn="l" defTabSz="914400" rtl="0" eaLnBrk="1" latinLnBrk="0" hangingPunct="1">
                    <a:defRPr sz="9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6pPr>
                  <a:lvl7pPr marL="2743200" algn="l" defTabSz="914400" rtl="0" eaLnBrk="1" latinLnBrk="0" hangingPunct="1">
                    <a:defRPr sz="9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7pPr>
                  <a:lvl8pPr marL="3200400" algn="l" defTabSz="914400" rtl="0" eaLnBrk="1" latinLnBrk="0" hangingPunct="1">
                    <a:defRPr sz="9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8pPr>
                  <a:lvl9pPr marL="3657600" algn="l" defTabSz="914400" rtl="0" eaLnBrk="1" latinLnBrk="0" hangingPunct="1">
                    <a:defRPr sz="9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9pPr>
                </a:lstStyle>
                <a:p>
                  <a:pPr algn="r"/>
                  <a:r>
                    <a:rPr kumimoji="1" lang="en-US" altLang="zh-CN" sz="800" b="1" dirty="0">
                      <a:cs typeface="Arial" panose="020B0604020202020204" pitchFamily="34" charset="0"/>
                    </a:rPr>
                    <a:t>F-LDHA</a:t>
                  </a:r>
                </a:p>
              </p:txBody>
            </p:sp>
            <p:sp>
              <p:nvSpPr>
                <p:cNvPr id="184" name="Text Box 16"/>
                <p:cNvSpPr txBox="1">
                  <a:spLocks noChangeArrowheads="1"/>
                </p:cNvSpPr>
                <p:nvPr/>
              </p:nvSpPr>
              <p:spPr bwMode="auto">
                <a:xfrm>
                  <a:off x="1245406" y="7198768"/>
                  <a:ext cx="218330" cy="215444"/>
                </a:xfrm>
                <a:prstGeom prst="rect">
                  <a:avLst/>
                </a:prstGeom>
                <a:noFill/>
                <a:ln w="9525">
                  <a:noFill/>
                  <a:miter lim="800000"/>
                </a:ln>
              </p:spPr>
              <p:txBody>
                <a:bodyPr wrap="none" anchor="ctr">
                  <a:spAutoFit/>
                </a:bodyPr>
                <a:lstStyle>
                  <a:defPPr>
                    <a:defRPr lang="zh-CN"/>
                  </a:defPPr>
                  <a:lvl1pPr algn="l" rtl="0" fontAlgn="base">
                    <a:spcBef>
                      <a:spcPct val="0"/>
                    </a:spcBef>
                    <a:spcAft>
                      <a:spcPct val="0"/>
                    </a:spcAft>
                    <a:defRPr sz="9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1pPr>
                  <a:lvl2pPr marL="4572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9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2pPr>
                  <a:lvl3pPr marL="9144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9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3pPr>
                  <a:lvl4pPr marL="13716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9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4pPr>
                  <a:lvl5pPr marL="18288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9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5pPr>
                  <a:lvl6pPr marL="2286000" algn="l" defTabSz="914400" rtl="0" eaLnBrk="1" latinLnBrk="0" hangingPunct="1">
                    <a:defRPr sz="9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6pPr>
                  <a:lvl7pPr marL="2743200" algn="l" defTabSz="914400" rtl="0" eaLnBrk="1" latinLnBrk="0" hangingPunct="1">
                    <a:defRPr sz="9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7pPr>
                  <a:lvl8pPr marL="3200400" algn="l" defTabSz="914400" rtl="0" eaLnBrk="1" latinLnBrk="0" hangingPunct="1">
                    <a:defRPr sz="9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8pPr>
                  <a:lvl9pPr marL="3657600" algn="l" defTabSz="914400" rtl="0" eaLnBrk="1" latinLnBrk="0" hangingPunct="1">
                    <a:defRPr sz="9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9pPr>
                </a:lstStyle>
                <a:p>
                  <a:pPr algn="ctr"/>
                  <a:r>
                    <a:rPr kumimoji="1" lang="en-US" altLang="zh-CN" sz="800" b="1" dirty="0">
                      <a:cs typeface="Arial" panose="020B0604020202020204" pitchFamily="34" charset="0"/>
                    </a:rPr>
                    <a:t>-</a:t>
                  </a:r>
                </a:p>
              </p:txBody>
            </p:sp>
            <p:sp>
              <p:nvSpPr>
                <p:cNvPr id="185" name="Text Box 16"/>
                <p:cNvSpPr txBox="1">
                  <a:spLocks noChangeArrowheads="1"/>
                </p:cNvSpPr>
                <p:nvPr/>
              </p:nvSpPr>
              <p:spPr bwMode="auto">
                <a:xfrm>
                  <a:off x="1395471" y="7198768"/>
                  <a:ext cx="243978" cy="215444"/>
                </a:xfrm>
                <a:prstGeom prst="rect">
                  <a:avLst/>
                </a:prstGeom>
                <a:noFill/>
                <a:ln w="9525">
                  <a:noFill/>
                  <a:miter lim="800000"/>
                </a:ln>
              </p:spPr>
              <p:txBody>
                <a:bodyPr wrap="none" anchor="ctr">
                  <a:spAutoFit/>
                </a:bodyPr>
                <a:lstStyle>
                  <a:defPPr>
                    <a:defRPr lang="zh-CN"/>
                  </a:defPPr>
                  <a:lvl1pPr algn="l" rtl="0" fontAlgn="base">
                    <a:spcBef>
                      <a:spcPct val="0"/>
                    </a:spcBef>
                    <a:spcAft>
                      <a:spcPct val="0"/>
                    </a:spcAft>
                    <a:defRPr sz="9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1pPr>
                  <a:lvl2pPr marL="4572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9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2pPr>
                  <a:lvl3pPr marL="9144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9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3pPr>
                  <a:lvl4pPr marL="13716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9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4pPr>
                  <a:lvl5pPr marL="18288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9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5pPr>
                  <a:lvl6pPr marL="2286000" algn="l" defTabSz="914400" rtl="0" eaLnBrk="1" latinLnBrk="0" hangingPunct="1">
                    <a:defRPr sz="9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6pPr>
                  <a:lvl7pPr marL="2743200" algn="l" defTabSz="914400" rtl="0" eaLnBrk="1" latinLnBrk="0" hangingPunct="1">
                    <a:defRPr sz="9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7pPr>
                  <a:lvl8pPr marL="3200400" algn="l" defTabSz="914400" rtl="0" eaLnBrk="1" latinLnBrk="0" hangingPunct="1">
                    <a:defRPr sz="9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8pPr>
                  <a:lvl9pPr marL="3657600" algn="l" defTabSz="914400" rtl="0" eaLnBrk="1" latinLnBrk="0" hangingPunct="1">
                    <a:defRPr sz="9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9pPr>
                </a:lstStyle>
                <a:p>
                  <a:pPr algn="ctr"/>
                  <a:r>
                    <a:rPr kumimoji="1" lang="en-US" altLang="zh-CN" sz="800" b="1" dirty="0">
                      <a:cs typeface="Arial" panose="020B0604020202020204" pitchFamily="34" charset="0"/>
                    </a:rPr>
                    <a:t>+</a:t>
                  </a:r>
                </a:p>
              </p:txBody>
            </p:sp>
            <p:sp>
              <p:nvSpPr>
                <p:cNvPr id="186" name="Text Box 16"/>
                <p:cNvSpPr txBox="1">
                  <a:spLocks noChangeArrowheads="1"/>
                </p:cNvSpPr>
                <p:nvPr/>
              </p:nvSpPr>
              <p:spPr bwMode="auto">
                <a:xfrm>
                  <a:off x="1583914" y="7198768"/>
                  <a:ext cx="218330" cy="215444"/>
                </a:xfrm>
                <a:prstGeom prst="rect">
                  <a:avLst/>
                </a:prstGeom>
                <a:noFill/>
                <a:ln w="9525">
                  <a:noFill/>
                  <a:miter lim="800000"/>
                </a:ln>
              </p:spPr>
              <p:txBody>
                <a:bodyPr wrap="none" anchor="ctr">
                  <a:spAutoFit/>
                </a:bodyPr>
                <a:lstStyle>
                  <a:defPPr>
                    <a:defRPr lang="zh-CN"/>
                  </a:defPPr>
                  <a:lvl1pPr algn="l" rtl="0" fontAlgn="base">
                    <a:spcBef>
                      <a:spcPct val="0"/>
                    </a:spcBef>
                    <a:spcAft>
                      <a:spcPct val="0"/>
                    </a:spcAft>
                    <a:defRPr sz="9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1pPr>
                  <a:lvl2pPr marL="4572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9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2pPr>
                  <a:lvl3pPr marL="9144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9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3pPr>
                  <a:lvl4pPr marL="13716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9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4pPr>
                  <a:lvl5pPr marL="18288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9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5pPr>
                  <a:lvl6pPr marL="2286000" algn="l" defTabSz="914400" rtl="0" eaLnBrk="1" latinLnBrk="0" hangingPunct="1">
                    <a:defRPr sz="9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6pPr>
                  <a:lvl7pPr marL="2743200" algn="l" defTabSz="914400" rtl="0" eaLnBrk="1" latinLnBrk="0" hangingPunct="1">
                    <a:defRPr sz="9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7pPr>
                  <a:lvl8pPr marL="3200400" algn="l" defTabSz="914400" rtl="0" eaLnBrk="1" latinLnBrk="0" hangingPunct="1">
                    <a:defRPr sz="9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8pPr>
                  <a:lvl9pPr marL="3657600" algn="l" defTabSz="914400" rtl="0" eaLnBrk="1" latinLnBrk="0" hangingPunct="1">
                    <a:defRPr sz="9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9pPr>
                </a:lstStyle>
                <a:p>
                  <a:pPr algn="ctr"/>
                  <a:r>
                    <a:rPr kumimoji="1" lang="en-US" altLang="zh-CN" sz="800" b="1">
                      <a:cs typeface="Arial" panose="020B0604020202020204" pitchFamily="34" charset="0"/>
                    </a:rPr>
                    <a:t>-</a:t>
                  </a:r>
                </a:p>
              </p:txBody>
            </p:sp>
            <p:sp>
              <p:nvSpPr>
                <p:cNvPr id="187" name="Text Box 16"/>
                <p:cNvSpPr txBox="1">
                  <a:spLocks noChangeArrowheads="1"/>
                </p:cNvSpPr>
                <p:nvPr/>
              </p:nvSpPr>
              <p:spPr bwMode="auto">
                <a:xfrm>
                  <a:off x="1398770" y="7054752"/>
                  <a:ext cx="218330" cy="215444"/>
                </a:xfrm>
                <a:prstGeom prst="rect">
                  <a:avLst/>
                </a:prstGeom>
                <a:noFill/>
                <a:ln w="9525">
                  <a:noFill/>
                  <a:miter lim="800000"/>
                </a:ln>
              </p:spPr>
              <p:txBody>
                <a:bodyPr wrap="none" anchor="ctr">
                  <a:spAutoFit/>
                </a:bodyPr>
                <a:lstStyle>
                  <a:defPPr>
                    <a:defRPr lang="zh-CN"/>
                  </a:defPPr>
                  <a:lvl1pPr algn="l" rtl="0" fontAlgn="base">
                    <a:spcBef>
                      <a:spcPct val="0"/>
                    </a:spcBef>
                    <a:spcAft>
                      <a:spcPct val="0"/>
                    </a:spcAft>
                    <a:defRPr sz="9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1pPr>
                  <a:lvl2pPr marL="4572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9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2pPr>
                  <a:lvl3pPr marL="9144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9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3pPr>
                  <a:lvl4pPr marL="13716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9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4pPr>
                  <a:lvl5pPr marL="18288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9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5pPr>
                  <a:lvl6pPr marL="2286000" algn="l" defTabSz="914400" rtl="0" eaLnBrk="1" latinLnBrk="0" hangingPunct="1">
                    <a:defRPr sz="9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6pPr>
                  <a:lvl7pPr marL="2743200" algn="l" defTabSz="914400" rtl="0" eaLnBrk="1" latinLnBrk="0" hangingPunct="1">
                    <a:defRPr sz="9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7pPr>
                  <a:lvl8pPr marL="3200400" algn="l" defTabSz="914400" rtl="0" eaLnBrk="1" latinLnBrk="0" hangingPunct="1">
                    <a:defRPr sz="9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8pPr>
                  <a:lvl9pPr marL="3657600" algn="l" defTabSz="914400" rtl="0" eaLnBrk="1" latinLnBrk="0" hangingPunct="1">
                    <a:defRPr sz="9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9pPr>
                </a:lstStyle>
                <a:p>
                  <a:pPr algn="ctr"/>
                  <a:r>
                    <a:rPr kumimoji="1" lang="en-US" altLang="zh-CN" sz="800" b="1" dirty="0">
                      <a:cs typeface="Arial" panose="020B0604020202020204" pitchFamily="34" charset="0"/>
                    </a:rPr>
                    <a:t>-</a:t>
                  </a:r>
                </a:p>
              </p:txBody>
            </p:sp>
            <p:sp>
              <p:nvSpPr>
                <p:cNvPr id="188" name="Text Box 16"/>
                <p:cNvSpPr txBox="1">
                  <a:spLocks noChangeArrowheads="1"/>
                </p:cNvSpPr>
                <p:nvPr/>
              </p:nvSpPr>
              <p:spPr bwMode="auto">
                <a:xfrm>
                  <a:off x="1571090" y="6918431"/>
                  <a:ext cx="243978" cy="215444"/>
                </a:xfrm>
                <a:prstGeom prst="rect">
                  <a:avLst/>
                </a:prstGeom>
                <a:noFill/>
                <a:ln w="9525">
                  <a:noFill/>
                  <a:miter lim="800000"/>
                </a:ln>
              </p:spPr>
              <p:txBody>
                <a:bodyPr wrap="none" anchor="ctr">
                  <a:spAutoFit/>
                </a:bodyPr>
                <a:lstStyle>
                  <a:defPPr>
                    <a:defRPr lang="zh-CN"/>
                  </a:defPPr>
                  <a:lvl1pPr algn="l" rtl="0" fontAlgn="base">
                    <a:spcBef>
                      <a:spcPct val="0"/>
                    </a:spcBef>
                    <a:spcAft>
                      <a:spcPct val="0"/>
                    </a:spcAft>
                    <a:defRPr sz="9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1pPr>
                  <a:lvl2pPr marL="4572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9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2pPr>
                  <a:lvl3pPr marL="9144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9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3pPr>
                  <a:lvl4pPr marL="13716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9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4pPr>
                  <a:lvl5pPr marL="18288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9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5pPr>
                  <a:lvl6pPr marL="2286000" algn="l" defTabSz="914400" rtl="0" eaLnBrk="1" latinLnBrk="0" hangingPunct="1">
                    <a:defRPr sz="9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6pPr>
                  <a:lvl7pPr marL="2743200" algn="l" defTabSz="914400" rtl="0" eaLnBrk="1" latinLnBrk="0" hangingPunct="1">
                    <a:defRPr sz="9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7pPr>
                  <a:lvl8pPr marL="3200400" algn="l" defTabSz="914400" rtl="0" eaLnBrk="1" latinLnBrk="0" hangingPunct="1">
                    <a:defRPr sz="9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8pPr>
                  <a:lvl9pPr marL="3657600" algn="l" defTabSz="914400" rtl="0" eaLnBrk="1" latinLnBrk="0" hangingPunct="1">
                    <a:defRPr sz="9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9pPr>
                </a:lstStyle>
                <a:p>
                  <a:pPr algn="ctr"/>
                  <a:r>
                    <a:rPr kumimoji="1" lang="en-US" altLang="zh-CN" sz="800" b="1" dirty="0">
                      <a:cs typeface="Arial" panose="020B0604020202020204" pitchFamily="34" charset="0"/>
                    </a:rPr>
                    <a:t>+</a:t>
                  </a:r>
                </a:p>
              </p:txBody>
            </p:sp>
            <p:sp>
              <p:nvSpPr>
                <p:cNvPr id="189" name="矩形 188"/>
                <p:cNvSpPr>
                  <a:spLocks noChangeArrowheads="1"/>
                </p:cNvSpPr>
                <p:nvPr/>
              </p:nvSpPr>
              <p:spPr bwMode="auto">
                <a:xfrm>
                  <a:off x="676700" y="7060601"/>
                  <a:ext cx="663964" cy="215444"/>
                </a:xfrm>
                <a:prstGeom prst="rect">
                  <a:avLst/>
                </a:prstGeom>
                <a:noFill/>
                <a:ln w="9525">
                  <a:noFill/>
                  <a:miter lim="800000"/>
                </a:ln>
              </p:spPr>
              <p:txBody>
                <a:bodyPr wrap="none">
                  <a:spAutoFit/>
                </a:bodyPr>
                <a:lstStyle>
                  <a:defPPr>
                    <a:defRPr lang="zh-CN"/>
                  </a:defPPr>
                  <a:lvl1pPr algn="l" rtl="0" fontAlgn="base">
                    <a:spcBef>
                      <a:spcPct val="0"/>
                    </a:spcBef>
                    <a:spcAft>
                      <a:spcPct val="0"/>
                    </a:spcAft>
                    <a:defRPr sz="9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1pPr>
                  <a:lvl2pPr marL="4572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9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2pPr>
                  <a:lvl3pPr marL="9144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9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3pPr>
                  <a:lvl4pPr marL="13716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9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4pPr>
                  <a:lvl5pPr marL="18288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9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5pPr>
                  <a:lvl6pPr marL="2286000" algn="l" defTabSz="914400" rtl="0" eaLnBrk="1" latinLnBrk="0" hangingPunct="1">
                    <a:defRPr sz="9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6pPr>
                  <a:lvl7pPr marL="2743200" algn="l" defTabSz="914400" rtl="0" eaLnBrk="1" latinLnBrk="0" hangingPunct="1">
                    <a:defRPr sz="9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7pPr>
                  <a:lvl8pPr marL="3200400" algn="l" defTabSz="914400" rtl="0" eaLnBrk="1" latinLnBrk="0" hangingPunct="1">
                    <a:defRPr sz="9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8pPr>
                  <a:lvl9pPr marL="3657600" algn="l" defTabSz="914400" rtl="0" eaLnBrk="1" latinLnBrk="0" hangingPunct="1">
                    <a:defRPr sz="9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9pPr>
                </a:lstStyle>
                <a:p>
                  <a:pPr algn="r"/>
                  <a:r>
                    <a:rPr kumimoji="1" lang="en-US" altLang="zh-CN" sz="800" b="1" dirty="0" err="1">
                      <a:cs typeface="Arial" panose="020B0604020202020204" pitchFamily="34" charset="0"/>
                    </a:rPr>
                    <a:t>Myc</a:t>
                  </a:r>
                  <a:r>
                    <a:rPr kumimoji="1" lang="en-US" altLang="zh-CN" sz="800" b="1" dirty="0">
                      <a:cs typeface="Arial" panose="020B0604020202020204" pitchFamily="34" charset="0"/>
                    </a:rPr>
                    <a:t>-CHIP</a:t>
                  </a:r>
                </a:p>
              </p:txBody>
            </p:sp>
            <p:sp>
              <p:nvSpPr>
                <p:cNvPr id="190" name="Text Box 16"/>
                <p:cNvSpPr txBox="1">
                  <a:spLocks noChangeArrowheads="1"/>
                </p:cNvSpPr>
                <p:nvPr/>
              </p:nvSpPr>
              <p:spPr bwMode="auto">
                <a:xfrm>
                  <a:off x="1408301" y="7332171"/>
                  <a:ext cx="218330" cy="215444"/>
                </a:xfrm>
                <a:prstGeom prst="rect">
                  <a:avLst/>
                </a:prstGeom>
                <a:noFill/>
                <a:ln w="9525">
                  <a:noFill/>
                  <a:miter lim="800000"/>
                </a:ln>
              </p:spPr>
              <p:txBody>
                <a:bodyPr wrap="none" anchor="ctr">
                  <a:spAutoFit/>
                </a:bodyPr>
                <a:lstStyle>
                  <a:defPPr>
                    <a:defRPr lang="zh-CN"/>
                  </a:defPPr>
                  <a:lvl1pPr algn="l" rtl="0" fontAlgn="base">
                    <a:spcBef>
                      <a:spcPct val="0"/>
                    </a:spcBef>
                    <a:spcAft>
                      <a:spcPct val="0"/>
                    </a:spcAft>
                    <a:defRPr sz="9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1pPr>
                  <a:lvl2pPr marL="4572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9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2pPr>
                  <a:lvl3pPr marL="9144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9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3pPr>
                  <a:lvl4pPr marL="13716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9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4pPr>
                  <a:lvl5pPr marL="18288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9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5pPr>
                  <a:lvl6pPr marL="2286000" algn="l" defTabSz="914400" rtl="0" eaLnBrk="1" latinLnBrk="0" hangingPunct="1">
                    <a:defRPr sz="9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6pPr>
                  <a:lvl7pPr marL="2743200" algn="l" defTabSz="914400" rtl="0" eaLnBrk="1" latinLnBrk="0" hangingPunct="1">
                    <a:defRPr sz="9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7pPr>
                  <a:lvl8pPr marL="3200400" algn="l" defTabSz="914400" rtl="0" eaLnBrk="1" latinLnBrk="0" hangingPunct="1">
                    <a:defRPr sz="9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8pPr>
                  <a:lvl9pPr marL="3657600" algn="l" defTabSz="914400" rtl="0" eaLnBrk="1" latinLnBrk="0" hangingPunct="1">
                    <a:defRPr sz="9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9pPr>
                </a:lstStyle>
                <a:p>
                  <a:pPr algn="ctr"/>
                  <a:r>
                    <a:rPr kumimoji="1" lang="en-US" altLang="zh-CN" sz="800" b="1" dirty="0">
                      <a:cs typeface="Arial" panose="020B0604020202020204" pitchFamily="34" charset="0"/>
                    </a:rPr>
                    <a:t>-</a:t>
                  </a:r>
                </a:p>
              </p:txBody>
            </p:sp>
            <p:sp>
              <p:nvSpPr>
                <p:cNvPr id="191" name="Text Box 16"/>
                <p:cNvSpPr txBox="1">
                  <a:spLocks noChangeArrowheads="1"/>
                </p:cNvSpPr>
                <p:nvPr/>
              </p:nvSpPr>
              <p:spPr bwMode="auto">
                <a:xfrm>
                  <a:off x="1245400" y="7332171"/>
                  <a:ext cx="218330" cy="215444"/>
                </a:xfrm>
                <a:prstGeom prst="rect">
                  <a:avLst/>
                </a:prstGeom>
                <a:noFill/>
                <a:ln w="9525">
                  <a:noFill/>
                  <a:miter lim="800000"/>
                </a:ln>
              </p:spPr>
              <p:txBody>
                <a:bodyPr wrap="none" anchor="ctr">
                  <a:spAutoFit/>
                </a:bodyPr>
                <a:lstStyle>
                  <a:defPPr>
                    <a:defRPr lang="zh-CN"/>
                  </a:defPPr>
                  <a:lvl1pPr algn="l" rtl="0" fontAlgn="base">
                    <a:spcBef>
                      <a:spcPct val="0"/>
                    </a:spcBef>
                    <a:spcAft>
                      <a:spcPct val="0"/>
                    </a:spcAft>
                    <a:defRPr sz="9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1pPr>
                  <a:lvl2pPr marL="4572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9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2pPr>
                  <a:lvl3pPr marL="9144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9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3pPr>
                  <a:lvl4pPr marL="13716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9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4pPr>
                  <a:lvl5pPr marL="18288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9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5pPr>
                  <a:lvl6pPr marL="2286000" algn="l" defTabSz="914400" rtl="0" eaLnBrk="1" latinLnBrk="0" hangingPunct="1">
                    <a:defRPr sz="9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6pPr>
                  <a:lvl7pPr marL="2743200" algn="l" defTabSz="914400" rtl="0" eaLnBrk="1" latinLnBrk="0" hangingPunct="1">
                    <a:defRPr sz="9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7pPr>
                  <a:lvl8pPr marL="3200400" algn="l" defTabSz="914400" rtl="0" eaLnBrk="1" latinLnBrk="0" hangingPunct="1">
                    <a:defRPr sz="9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8pPr>
                  <a:lvl9pPr marL="3657600" algn="l" defTabSz="914400" rtl="0" eaLnBrk="1" latinLnBrk="0" hangingPunct="1">
                    <a:defRPr sz="9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9pPr>
                </a:lstStyle>
                <a:p>
                  <a:pPr algn="ctr"/>
                  <a:r>
                    <a:rPr kumimoji="1" lang="en-US" altLang="zh-CN" sz="800" b="1" dirty="0">
                      <a:cs typeface="Arial" panose="020B0604020202020204" pitchFamily="34" charset="0"/>
                    </a:rPr>
                    <a:t>-</a:t>
                  </a:r>
                </a:p>
              </p:txBody>
            </p:sp>
            <p:sp>
              <p:nvSpPr>
                <p:cNvPr id="192" name="Text Box 16"/>
                <p:cNvSpPr txBox="1">
                  <a:spLocks noChangeArrowheads="1"/>
                </p:cNvSpPr>
                <p:nvPr/>
              </p:nvSpPr>
              <p:spPr bwMode="auto">
                <a:xfrm>
                  <a:off x="1570126" y="7324477"/>
                  <a:ext cx="243978" cy="215444"/>
                </a:xfrm>
                <a:prstGeom prst="rect">
                  <a:avLst/>
                </a:prstGeom>
                <a:noFill/>
                <a:ln w="9525">
                  <a:noFill/>
                  <a:miter lim="800000"/>
                </a:ln>
              </p:spPr>
              <p:txBody>
                <a:bodyPr wrap="none" anchor="ctr">
                  <a:spAutoFit/>
                </a:bodyPr>
                <a:lstStyle>
                  <a:defPPr>
                    <a:defRPr lang="zh-CN"/>
                  </a:defPPr>
                  <a:lvl1pPr algn="l" rtl="0" fontAlgn="base">
                    <a:spcBef>
                      <a:spcPct val="0"/>
                    </a:spcBef>
                    <a:spcAft>
                      <a:spcPct val="0"/>
                    </a:spcAft>
                    <a:defRPr sz="9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1pPr>
                  <a:lvl2pPr marL="4572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9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2pPr>
                  <a:lvl3pPr marL="9144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9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3pPr>
                  <a:lvl4pPr marL="13716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9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4pPr>
                  <a:lvl5pPr marL="18288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9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5pPr>
                  <a:lvl6pPr marL="2286000" algn="l" defTabSz="914400" rtl="0" eaLnBrk="1" latinLnBrk="0" hangingPunct="1">
                    <a:defRPr sz="9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6pPr>
                  <a:lvl7pPr marL="2743200" algn="l" defTabSz="914400" rtl="0" eaLnBrk="1" latinLnBrk="0" hangingPunct="1">
                    <a:defRPr sz="9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7pPr>
                  <a:lvl8pPr marL="3200400" algn="l" defTabSz="914400" rtl="0" eaLnBrk="1" latinLnBrk="0" hangingPunct="1">
                    <a:defRPr sz="9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8pPr>
                  <a:lvl9pPr marL="3657600" algn="l" defTabSz="914400" rtl="0" eaLnBrk="1" latinLnBrk="0" hangingPunct="1">
                    <a:defRPr sz="9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9pPr>
                </a:lstStyle>
                <a:p>
                  <a:pPr algn="ctr"/>
                  <a:r>
                    <a:rPr kumimoji="1" lang="en-US" altLang="zh-CN" sz="800" b="1" dirty="0">
                      <a:cs typeface="Arial" panose="020B0604020202020204" pitchFamily="34" charset="0"/>
                    </a:rPr>
                    <a:t>+</a:t>
                  </a:r>
                </a:p>
              </p:txBody>
            </p:sp>
          </p:grpSp>
          <p:grpSp>
            <p:nvGrpSpPr>
              <p:cNvPr id="159" name="组合 158"/>
              <p:cNvGrpSpPr/>
              <p:nvPr/>
            </p:nvGrpSpPr>
            <p:grpSpPr>
              <a:xfrm>
                <a:off x="2259133" y="4006796"/>
                <a:ext cx="2552026" cy="1700120"/>
                <a:chOff x="2259133" y="4006796"/>
                <a:chExt cx="2552026" cy="1700120"/>
              </a:xfrm>
            </p:grpSpPr>
            <p:grpSp>
              <p:nvGrpSpPr>
                <p:cNvPr id="160" name="组合 159"/>
                <p:cNvGrpSpPr/>
                <p:nvPr/>
              </p:nvGrpSpPr>
              <p:grpSpPr>
                <a:xfrm>
                  <a:off x="2889874" y="4006796"/>
                  <a:ext cx="720000" cy="1698161"/>
                  <a:chOff x="2596283" y="3900010"/>
                  <a:chExt cx="720000" cy="1698161"/>
                </a:xfrm>
              </p:grpSpPr>
              <p:pic>
                <p:nvPicPr>
                  <p:cNvPr id="173" name="图片 172"/>
                  <p:cNvPicPr>
                    <a:picLocks noChangeAspect="1"/>
                  </p:cNvPicPr>
                  <p:nvPr/>
                </p:nvPicPr>
                <p:blipFill>
                  <a:blip r:embed="rId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30261" t="19936" r="38487" b="64646"/>
                  <a:stretch>
                    <a:fillRect/>
                  </a:stretch>
                </p:blipFill>
                <p:spPr>
                  <a:xfrm>
                    <a:off x="2596283" y="5242964"/>
                    <a:ext cx="720000" cy="355207"/>
                  </a:xfrm>
                  <a:prstGeom prst="rect">
                    <a:avLst/>
                  </a:prstGeom>
                </p:spPr>
              </p:pic>
              <p:pic>
                <p:nvPicPr>
                  <p:cNvPr id="174" name="图片 173"/>
                  <p:cNvPicPr>
                    <a:picLocks noChangeAspect="1"/>
                  </p:cNvPicPr>
                  <p:nvPr/>
                </p:nvPicPr>
                <p:blipFill>
                  <a:blip r:embed="rId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28653" t="24667" r="38243" b="56551"/>
                  <a:stretch>
                    <a:fillRect/>
                  </a:stretch>
                </p:blipFill>
                <p:spPr>
                  <a:xfrm>
                    <a:off x="2596283" y="3900010"/>
                    <a:ext cx="720000" cy="408512"/>
                  </a:xfrm>
                  <a:prstGeom prst="rect">
                    <a:avLst/>
                  </a:prstGeom>
                </p:spPr>
              </p:pic>
              <p:pic>
                <p:nvPicPr>
                  <p:cNvPr id="175" name="图片 174"/>
                  <p:cNvPicPr>
                    <a:picLocks noChangeAspect="1"/>
                  </p:cNvPicPr>
                  <p:nvPr/>
                </p:nvPicPr>
                <p:blipFill>
                  <a:blip r:embed="rId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29252" t="22930" r="37955" b="61649"/>
                  <a:stretch>
                    <a:fillRect/>
                  </a:stretch>
                </p:blipFill>
                <p:spPr>
                  <a:xfrm>
                    <a:off x="2596283" y="4885487"/>
                    <a:ext cx="720000" cy="338589"/>
                  </a:xfrm>
                  <a:prstGeom prst="rect">
                    <a:avLst/>
                  </a:prstGeom>
                </p:spPr>
              </p:pic>
              <p:pic>
                <p:nvPicPr>
                  <p:cNvPr id="176" name="图片 175"/>
                  <p:cNvPicPr>
                    <a:picLocks noChangeAspect="1"/>
                  </p:cNvPicPr>
                  <p:nvPr/>
                </p:nvPicPr>
                <p:blipFill>
                  <a:blip r:embed="rId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30676" t="22281" r="44296" b="59021"/>
                  <a:stretch>
                    <a:fillRect/>
                  </a:stretch>
                </p:blipFill>
                <p:spPr>
                  <a:xfrm>
                    <a:off x="2596283" y="4328267"/>
                    <a:ext cx="720000" cy="537956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161" name="组合 160"/>
                <p:cNvGrpSpPr/>
                <p:nvPr/>
              </p:nvGrpSpPr>
              <p:grpSpPr>
                <a:xfrm>
                  <a:off x="2259133" y="4071860"/>
                  <a:ext cx="646014" cy="1507488"/>
                  <a:chOff x="2259133" y="4071860"/>
                  <a:chExt cx="646014" cy="1507488"/>
                </a:xfrm>
              </p:grpSpPr>
              <p:sp>
                <p:nvSpPr>
                  <p:cNvPr id="169" name="Text Box 269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372480" y="4071860"/>
                    <a:ext cx="515650" cy="175699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</a:ln>
                </p:spPr>
                <p:txBody>
                  <a:bodyPr wrap="none" lIns="18000" tIns="10800" rIns="18000" bIns="10800">
                    <a:spAutoFit/>
                  </a:bodyPr>
                  <a:lstStyle>
                    <a:defPPr>
                      <a:defRPr lang="zh-CN"/>
                    </a:defPPr>
                    <a:lvl1pPr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sz="900"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defRPr>
                    </a:lvl1pPr>
                    <a:lvl2pPr marL="457200"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sz="900"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defRPr>
                    </a:lvl2pPr>
                    <a:lvl3pPr marL="914400"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sz="900"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defRPr>
                    </a:lvl3pPr>
                    <a:lvl4pPr marL="1371600"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sz="900"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defRPr>
                    </a:lvl4pPr>
                    <a:lvl5pPr marL="1828800"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sz="900"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900"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900"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900"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900"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defRPr>
                    </a:lvl9pPr>
                  </a:lstStyle>
                  <a:p>
                    <a:pPr algn="r"/>
                    <a:r>
                      <a:rPr kumimoji="1" lang="en-US" altLang="zh-CN" sz="1000" b="1" dirty="0">
                        <a:cs typeface="Arial" panose="020B0604020202020204" pitchFamily="34" charset="0"/>
                      </a:rPr>
                      <a:t>F-LDHA</a:t>
                    </a:r>
                  </a:p>
                </p:txBody>
              </p:sp>
              <p:sp>
                <p:nvSpPr>
                  <p:cNvPr id="170" name="Text Box 32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389497" y="5068610"/>
                    <a:ext cx="515650" cy="175699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</a:ln>
                </p:spPr>
                <p:txBody>
                  <a:bodyPr wrap="none" lIns="18000" tIns="10800" rIns="18000" bIns="10800">
                    <a:spAutoFit/>
                  </a:bodyPr>
                  <a:lstStyle>
                    <a:defPPr>
                      <a:defRPr lang="zh-CN"/>
                    </a:defPPr>
                    <a:lvl1pPr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sz="900"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defRPr>
                    </a:lvl1pPr>
                    <a:lvl2pPr marL="457200"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sz="900"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defRPr>
                    </a:lvl2pPr>
                    <a:lvl3pPr marL="914400"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sz="900"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defRPr>
                    </a:lvl3pPr>
                    <a:lvl4pPr marL="1371600"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sz="900"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defRPr>
                    </a:lvl4pPr>
                    <a:lvl5pPr marL="1828800"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sz="900"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900"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900"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900"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900"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defRPr>
                    </a:lvl9pPr>
                  </a:lstStyle>
                  <a:p>
                    <a:pPr algn="r"/>
                    <a:r>
                      <a:rPr kumimoji="1" lang="en-US" altLang="zh-CN" sz="1000" b="1" dirty="0">
                        <a:cs typeface="Arial" panose="020B0604020202020204" pitchFamily="34" charset="0"/>
                      </a:rPr>
                      <a:t>F-LDHA</a:t>
                    </a:r>
                  </a:p>
                </p:txBody>
              </p:sp>
              <p:sp>
                <p:nvSpPr>
                  <p:cNvPr id="171" name="Text Box 32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265224" y="5403649"/>
                    <a:ext cx="634272" cy="175699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</a:ln>
                </p:spPr>
                <p:txBody>
                  <a:bodyPr wrap="none" lIns="18000" tIns="10800" rIns="18000" bIns="10800">
                    <a:spAutoFit/>
                  </a:bodyPr>
                  <a:lstStyle>
                    <a:defPPr>
                      <a:defRPr lang="zh-CN"/>
                    </a:defPPr>
                    <a:lvl1pPr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sz="900"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defRPr>
                    </a:lvl1pPr>
                    <a:lvl2pPr marL="457200"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sz="900"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defRPr>
                    </a:lvl2pPr>
                    <a:lvl3pPr marL="914400"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sz="900"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defRPr>
                    </a:lvl3pPr>
                    <a:lvl4pPr marL="1371600"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sz="900"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defRPr>
                    </a:lvl4pPr>
                    <a:lvl5pPr marL="1828800"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sz="900"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900"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900"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900"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900"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defRPr>
                    </a:lvl9pPr>
                  </a:lstStyle>
                  <a:p>
                    <a:pPr algn="r"/>
                    <a:r>
                      <a:rPr kumimoji="1" lang="en-US" altLang="zh-CN" sz="1000" b="1" dirty="0" err="1">
                        <a:cs typeface="Arial" panose="020B0604020202020204" pitchFamily="34" charset="0"/>
                      </a:rPr>
                      <a:t>Myc</a:t>
                    </a:r>
                    <a:r>
                      <a:rPr kumimoji="1" lang="en-US" altLang="zh-CN" sz="1000" b="1" dirty="0">
                        <a:cs typeface="Arial" panose="020B0604020202020204" pitchFamily="34" charset="0"/>
                      </a:rPr>
                      <a:t>-CHIP</a:t>
                    </a:r>
                  </a:p>
                </p:txBody>
              </p:sp>
              <p:sp>
                <p:nvSpPr>
                  <p:cNvPr id="172" name="Text Box 32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259133" y="4559892"/>
                    <a:ext cx="634272" cy="175699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</a:ln>
                </p:spPr>
                <p:txBody>
                  <a:bodyPr wrap="none" lIns="18000" tIns="10800" rIns="18000" bIns="10800">
                    <a:spAutoFit/>
                  </a:bodyPr>
                  <a:lstStyle>
                    <a:defPPr>
                      <a:defRPr lang="zh-CN"/>
                    </a:defPPr>
                    <a:lvl1pPr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sz="900"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defRPr>
                    </a:lvl1pPr>
                    <a:lvl2pPr marL="457200"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sz="900"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defRPr>
                    </a:lvl2pPr>
                    <a:lvl3pPr marL="914400"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sz="900"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defRPr>
                    </a:lvl3pPr>
                    <a:lvl4pPr marL="1371600"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sz="900"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defRPr>
                    </a:lvl4pPr>
                    <a:lvl5pPr marL="1828800"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sz="900"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900"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900"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900"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900"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defRPr>
                    </a:lvl9pPr>
                  </a:lstStyle>
                  <a:p>
                    <a:pPr algn="r"/>
                    <a:r>
                      <a:rPr kumimoji="1" lang="en-US" altLang="zh-CN" sz="1000" b="1" dirty="0" err="1">
                        <a:cs typeface="Arial" panose="020B0604020202020204" pitchFamily="34" charset="0"/>
                      </a:rPr>
                      <a:t>Myc</a:t>
                    </a:r>
                    <a:r>
                      <a:rPr kumimoji="1" lang="en-US" altLang="zh-CN" sz="1000" b="1" dirty="0">
                        <a:cs typeface="Arial" panose="020B0604020202020204" pitchFamily="34" charset="0"/>
                      </a:rPr>
                      <a:t>-CHIP</a:t>
                    </a:r>
                  </a:p>
                </p:txBody>
              </p:sp>
            </p:grpSp>
            <p:grpSp>
              <p:nvGrpSpPr>
                <p:cNvPr id="162" name="组合 161"/>
                <p:cNvGrpSpPr/>
                <p:nvPr/>
              </p:nvGrpSpPr>
              <p:grpSpPr>
                <a:xfrm>
                  <a:off x="3665072" y="4042140"/>
                  <a:ext cx="1146087" cy="1664776"/>
                  <a:chOff x="3665072" y="4042140"/>
                  <a:chExt cx="1146087" cy="1664776"/>
                </a:xfrm>
              </p:grpSpPr>
              <p:sp>
                <p:nvSpPr>
                  <p:cNvPr id="163" name="Text Box 22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676249" y="4042140"/>
                    <a:ext cx="1134910" cy="285759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</a:ln>
                </p:spPr>
                <p:txBody>
                  <a:bodyPr lIns="71689" tIns="35844" rIns="71689" bIns="35844">
                    <a:spAutoFit/>
                  </a:bodyPr>
                  <a:lstStyle>
                    <a:defPPr>
                      <a:defRPr lang="zh-CN"/>
                    </a:defPPr>
                    <a:lvl1pPr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sz="900"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defRPr>
                    </a:lvl1pPr>
                    <a:lvl2pPr marL="457200"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sz="900"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defRPr>
                    </a:lvl2pPr>
                    <a:lvl3pPr marL="914400"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sz="900"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defRPr>
                    </a:lvl3pPr>
                    <a:lvl4pPr marL="1371600"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sz="900"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defRPr>
                    </a:lvl4pPr>
                    <a:lvl5pPr marL="1828800"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sz="900"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900"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900"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900"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900"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defRPr>
                    </a:lvl9pPr>
                  </a:lstStyle>
                  <a:p>
                    <a:pPr defTabSz="717550"/>
                    <a:r>
                      <a:rPr kumimoji="1" lang="en-US" altLang="zh-CN" sz="700" b="1" dirty="0">
                        <a:latin typeface="+mn-lt"/>
                      </a:rPr>
                      <a:t>IP: anti-</a:t>
                    </a:r>
                    <a:r>
                      <a:rPr kumimoji="1" lang="en-US" altLang="zh-CN" sz="700" b="1" dirty="0" err="1">
                        <a:latin typeface="+mn-lt"/>
                      </a:rPr>
                      <a:t>Myc</a:t>
                    </a:r>
                    <a:endParaRPr kumimoji="1" lang="en-US" altLang="zh-CN" sz="700" b="1" dirty="0">
                      <a:latin typeface="+mn-lt"/>
                    </a:endParaRPr>
                  </a:p>
                  <a:p>
                    <a:pPr defTabSz="717550"/>
                    <a:r>
                      <a:rPr kumimoji="1" lang="en-US" altLang="zh-CN" sz="700" b="1" dirty="0">
                        <a:latin typeface="+mn-lt"/>
                      </a:rPr>
                      <a:t>IB: anti-Flag</a:t>
                    </a:r>
                  </a:p>
                </p:txBody>
              </p:sp>
              <p:sp>
                <p:nvSpPr>
                  <p:cNvPr id="164" name="Text Box 25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676249" y="4988197"/>
                    <a:ext cx="990466" cy="718719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</a:ln>
                </p:spPr>
                <p:txBody>
                  <a:bodyPr lIns="71689" tIns="35844" rIns="71689" bIns="35844">
                    <a:spAutoFit/>
                  </a:bodyPr>
                  <a:lstStyle>
                    <a:defPPr>
                      <a:defRPr lang="zh-CN"/>
                    </a:defPPr>
                    <a:lvl1pPr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sz="900"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defRPr>
                    </a:lvl1pPr>
                    <a:lvl2pPr marL="457200"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sz="900"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defRPr>
                    </a:lvl2pPr>
                    <a:lvl3pPr marL="914400"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sz="900"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defRPr>
                    </a:lvl3pPr>
                    <a:lvl4pPr marL="1371600"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sz="900"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defRPr>
                    </a:lvl4pPr>
                    <a:lvl5pPr marL="1828800"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sz="900"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900"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900"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900"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900"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defRPr>
                    </a:lvl9pPr>
                  </a:lstStyle>
                  <a:p>
                    <a:pPr defTabSz="717550"/>
                    <a:r>
                      <a:rPr kumimoji="1" lang="en-US" altLang="zh-CN" sz="700" b="1" dirty="0">
                        <a:latin typeface="+mn-lt"/>
                      </a:rPr>
                      <a:t>Lysate</a:t>
                    </a:r>
                  </a:p>
                  <a:p>
                    <a:pPr defTabSz="717550"/>
                    <a:r>
                      <a:rPr kumimoji="1" lang="en-US" altLang="zh-CN" sz="700" b="1" dirty="0">
                        <a:latin typeface="+mn-lt"/>
                      </a:rPr>
                      <a:t>IB: anti-Flag</a:t>
                    </a:r>
                  </a:p>
                  <a:p>
                    <a:pPr defTabSz="717550"/>
                    <a:endParaRPr kumimoji="1" lang="en-US" altLang="zh-CN" sz="700" b="1" dirty="0">
                      <a:latin typeface="+mn-lt"/>
                    </a:endParaRPr>
                  </a:p>
                  <a:p>
                    <a:pPr defTabSz="717550"/>
                    <a:endParaRPr kumimoji="1" lang="en-US" altLang="zh-CN" sz="700" b="1" dirty="0">
                      <a:latin typeface="+mn-lt"/>
                    </a:endParaRPr>
                  </a:p>
                  <a:p>
                    <a:pPr defTabSz="717550"/>
                    <a:r>
                      <a:rPr kumimoji="1" lang="en-US" altLang="zh-CN" sz="700" b="1" dirty="0">
                        <a:latin typeface="+mn-lt"/>
                      </a:rPr>
                      <a:t>IB: anti-</a:t>
                    </a:r>
                    <a:r>
                      <a:rPr kumimoji="1" lang="en-US" altLang="zh-CN" sz="700" b="1" dirty="0" err="1">
                        <a:latin typeface="+mn-lt"/>
                      </a:rPr>
                      <a:t>Myc</a:t>
                    </a:r>
                    <a:endParaRPr kumimoji="1" lang="en-US" altLang="zh-CN" sz="700" b="1" dirty="0">
                      <a:latin typeface="+mn-lt"/>
                    </a:endParaRPr>
                  </a:p>
                  <a:p>
                    <a:pPr defTabSz="717550"/>
                    <a:endParaRPr kumimoji="1" lang="en-US" altLang="zh-CN" sz="700" b="1" dirty="0">
                      <a:latin typeface="+mn-lt"/>
                    </a:endParaRPr>
                  </a:p>
                </p:txBody>
              </p:sp>
              <p:cxnSp>
                <p:nvCxnSpPr>
                  <p:cNvPr id="165" name="直接连接符 164"/>
                  <p:cNvCxnSpPr/>
                  <p:nvPr/>
                </p:nvCxnSpPr>
                <p:spPr>
                  <a:xfrm rot="16200000">
                    <a:off x="3575703" y="4188426"/>
                    <a:ext cx="180000" cy="0"/>
                  </a:xfrm>
                  <a:prstGeom prst="line">
                    <a:avLst/>
                  </a:prstGeom>
                  <a:ln w="127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66" name="直接连接符 165"/>
                  <p:cNvCxnSpPr/>
                  <p:nvPr/>
                </p:nvCxnSpPr>
                <p:spPr>
                  <a:xfrm rot="16200000">
                    <a:off x="3323703" y="5362957"/>
                    <a:ext cx="684000" cy="0"/>
                  </a:xfrm>
                  <a:prstGeom prst="line">
                    <a:avLst/>
                  </a:prstGeom>
                  <a:ln w="127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67" name="Text Box 22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675618" y="4517106"/>
                    <a:ext cx="1134910" cy="285759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</a:ln>
                </p:spPr>
                <p:txBody>
                  <a:bodyPr lIns="71689" tIns="35844" rIns="71689" bIns="35844">
                    <a:spAutoFit/>
                  </a:bodyPr>
                  <a:lstStyle>
                    <a:defPPr>
                      <a:defRPr lang="zh-CN"/>
                    </a:defPPr>
                    <a:lvl1pPr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sz="900"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defRPr>
                    </a:lvl1pPr>
                    <a:lvl2pPr marL="457200"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sz="900"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defRPr>
                    </a:lvl2pPr>
                    <a:lvl3pPr marL="914400"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sz="900"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defRPr>
                    </a:lvl3pPr>
                    <a:lvl4pPr marL="1371600"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sz="900"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defRPr>
                    </a:lvl4pPr>
                    <a:lvl5pPr marL="1828800"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sz="900"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900"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900"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900"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900"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defRPr>
                    </a:lvl9pPr>
                  </a:lstStyle>
                  <a:p>
                    <a:pPr defTabSz="717550"/>
                    <a:r>
                      <a:rPr kumimoji="1" lang="en-US" altLang="zh-CN" sz="700" b="1" dirty="0">
                        <a:latin typeface="+mn-lt"/>
                      </a:rPr>
                      <a:t>IP: anti-</a:t>
                    </a:r>
                    <a:r>
                      <a:rPr kumimoji="1" lang="en-US" altLang="zh-CN" sz="700" b="1" dirty="0" err="1">
                        <a:latin typeface="+mn-lt"/>
                      </a:rPr>
                      <a:t>Myc</a:t>
                    </a:r>
                    <a:endParaRPr kumimoji="1" lang="en-US" altLang="zh-CN" sz="700" b="1" dirty="0">
                      <a:latin typeface="+mn-lt"/>
                    </a:endParaRPr>
                  </a:p>
                  <a:p>
                    <a:pPr defTabSz="717550"/>
                    <a:r>
                      <a:rPr kumimoji="1" lang="en-US" altLang="zh-CN" sz="700" b="1" dirty="0">
                        <a:latin typeface="+mn-lt"/>
                      </a:rPr>
                      <a:t>IB: anti-</a:t>
                    </a:r>
                    <a:r>
                      <a:rPr kumimoji="1" lang="en-US" altLang="zh-CN" sz="700" b="1" dirty="0" err="1">
                        <a:latin typeface="+mn-lt"/>
                      </a:rPr>
                      <a:t>Myc</a:t>
                    </a:r>
                    <a:endParaRPr kumimoji="1" lang="en-US" altLang="zh-CN" sz="700" b="1" dirty="0">
                      <a:latin typeface="+mn-lt"/>
                    </a:endParaRPr>
                  </a:p>
                </p:txBody>
              </p:sp>
              <p:cxnSp>
                <p:nvCxnSpPr>
                  <p:cNvPr id="168" name="直接连接符 167"/>
                  <p:cNvCxnSpPr/>
                  <p:nvPr/>
                </p:nvCxnSpPr>
                <p:spPr>
                  <a:xfrm rot="16200000">
                    <a:off x="3575072" y="4653867"/>
                    <a:ext cx="180000" cy="0"/>
                  </a:xfrm>
                  <a:prstGeom prst="line">
                    <a:avLst/>
                  </a:prstGeom>
                  <a:ln w="127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</p:grpSp>
        <p:sp>
          <p:nvSpPr>
            <p:cNvPr id="157" name="Text Box 137"/>
            <p:cNvSpPr txBox="1">
              <a:spLocks noChangeArrowheads="1"/>
            </p:cNvSpPr>
            <p:nvPr/>
          </p:nvSpPr>
          <p:spPr bwMode="auto">
            <a:xfrm>
              <a:off x="2280861" y="3023294"/>
              <a:ext cx="575799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000" b="1" dirty="0">
                  <a:cs typeface="Arial" panose="020B0604020202020204" pitchFamily="34" charset="0"/>
                </a:rPr>
                <a:t>Fig.3B</a:t>
              </a:r>
            </a:p>
          </p:txBody>
        </p:sp>
      </p:grpSp>
      <p:grpSp>
        <p:nvGrpSpPr>
          <p:cNvPr id="230" name="组合 229"/>
          <p:cNvGrpSpPr/>
          <p:nvPr/>
        </p:nvGrpSpPr>
        <p:grpSpPr>
          <a:xfrm>
            <a:off x="3757060" y="70008"/>
            <a:ext cx="3179135" cy="3156893"/>
            <a:chOff x="230905" y="6214288"/>
            <a:chExt cx="3179135" cy="3156893"/>
          </a:xfrm>
        </p:grpSpPr>
        <p:grpSp>
          <p:nvGrpSpPr>
            <p:cNvPr id="228" name="组合 227"/>
            <p:cNvGrpSpPr/>
            <p:nvPr/>
          </p:nvGrpSpPr>
          <p:grpSpPr>
            <a:xfrm>
              <a:off x="539954" y="6308639"/>
              <a:ext cx="2870086" cy="3062542"/>
              <a:chOff x="539954" y="6308639"/>
              <a:chExt cx="2870086" cy="3062542"/>
            </a:xfrm>
          </p:grpSpPr>
          <p:grpSp>
            <p:nvGrpSpPr>
              <p:cNvPr id="226" name="组合 225"/>
              <p:cNvGrpSpPr/>
              <p:nvPr/>
            </p:nvGrpSpPr>
            <p:grpSpPr>
              <a:xfrm>
                <a:off x="539954" y="6308639"/>
                <a:ext cx="2870086" cy="3031096"/>
                <a:chOff x="1116042" y="6221648"/>
                <a:chExt cx="2870086" cy="3031096"/>
              </a:xfrm>
            </p:grpSpPr>
            <p:grpSp>
              <p:nvGrpSpPr>
                <p:cNvPr id="193" name="组合 192"/>
                <p:cNvGrpSpPr/>
                <p:nvPr/>
              </p:nvGrpSpPr>
              <p:grpSpPr>
                <a:xfrm>
                  <a:off x="1116042" y="6221648"/>
                  <a:ext cx="2870086" cy="2980050"/>
                  <a:chOff x="3181220" y="6072503"/>
                  <a:chExt cx="2870086" cy="2980050"/>
                </a:xfrm>
              </p:grpSpPr>
              <p:grpSp>
                <p:nvGrpSpPr>
                  <p:cNvPr id="194" name="组合 193"/>
                  <p:cNvGrpSpPr/>
                  <p:nvPr/>
                </p:nvGrpSpPr>
                <p:grpSpPr>
                  <a:xfrm>
                    <a:off x="3181220" y="6072503"/>
                    <a:ext cx="2870086" cy="2980050"/>
                    <a:chOff x="4525522" y="2039851"/>
                    <a:chExt cx="2870086" cy="2980050"/>
                  </a:xfrm>
                </p:grpSpPr>
                <p:grpSp>
                  <p:nvGrpSpPr>
                    <p:cNvPr id="197" name="组合 196"/>
                    <p:cNvGrpSpPr/>
                    <p:nvPr/>
                  </p:nvGrpSpPr>
                  <p:grpSpPr>
                    <a:xfrm>
                      <a:off x="4525522" y="2039851"/>
                      <a:ext cx="2870086" cy="2980050"/>
                      <a:chOff x="372908" y="2068074"/>
                      <a:chExt cx="2870086" cy="2980050"/>
                    </a:xfrm>
                  </p:grpSpPr>
                  <p:sp>
                    <p:nvSpPr>
                      <p:cNvPr id="199" name="Text Box 269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466498" y="3108428"/>
                        <a:ext cx="416264" cy="144922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</a:ln>
                    </p:spPr>
                    <p:txBody>
                      <a:bodyPr wrap="none" lIns="18000" tIns="10800" rIns="18000" bIns="10800">
                        <a:spAutoFit/>
                      </a:bodyPr>
                      <a:lstStyle>
                        <a:defPPr>
                          <a:defRPr lang="zh-CN"/>
                        </a:defPPr>
                        <a:lvl1pPr algn="l" rtl="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900" kern="120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  <a:cs typeface="+mn-cs"/>
                          </a:defRPr>
                        </a:lvl1pPr>
                        <a:lvl2pPr marL="457200" algn="l" rtl="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900" kern="120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  <a:cs typeface="+mn-cs"/>
                          </a:defRPr>
                        </a:lvl2pPr>
                        <a:lvl3pPr marL="914400" algn="l" rtl="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900" kern="120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  <a:cs typeface="+mn-cs"/>
                          </a:defRPr>
                        </a:lvl3pPr>
                        <a:lvl4pPr marL="1371600" algn="l" rtl="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900" kern="120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  <a:cs typeface="+mn-cs"/>
                          </a:defRPr>
                        </a:lvl4pPr>
                        <a:lvl5pPr marL="1828800" algn="l" rtl="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900" kern="120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sz="900" kern="120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sz="900" kern="120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sz="900" kern="120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sz="900" kern="120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  <a:cs typeface="+mn-cs"/>
                          </a:defRPr>
                        </a:lvl9pPr>
                      </a:lstStyle>
                      <a:p>
                        <a:pPr algn="r"/>
                        <a:r>
                          <a:rPr kumimoji="1" lang="en-US" altLang="zh-CN" sz="800" b="1" dirty="0">
                            <a:cs typeface="Arial" panose="020B0604020202020204" pitchFamily="34" charset="0"/>
                          </a:rPr>
                          <a:t>F-LDHA</a:t>
                        </a:r>
                      </a:p>
                    </p:txBody>
                  </p:sp>
                  <p:sp>
                    <p:nvSpPr>
                      <p:cNvPr id="200" name="Text Box 32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372908" y="4227015"/>
                        <a:ext cx="526871" cy="144922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</a:ln>
                    </p:spPr>
                    <p:txBody>
                      <a:bodyPr wrap="none" lIns="18000" tIns="10800" rIns="18000" bIns="10800">
                        <a:spAutoFit/>
                      </a:bodyPr>
                      <a:lstStyle>
                        <a:defPPr>
                          <a:defRPr lang="zh-CN"/>
                        </a:defPPr>
                        <a:lvl1pPr algn="l" rtl="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900" kern="120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  <a:cs typeface="+mn-cs"/>
                          </a:defRPr>
                        </a:lvl1pPr>
                        <a:lvl2pPr marL="457200" algn="l" rtl="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900" kern="120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  <a:cs typeface="+mn-cs"/>
                          </a:defRPr>
                        </a:lvl2pPr>
                        <a:lvl3pPr marL="914400" algn="l" rtl="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900" kern="120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  <a:cs typeface="+mn-cs"/>
                          </a:defRPr>
                        </a:lvl3pPr>
                        <a:lvl4pPr marL="1371600" algn="l" rtl="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900" kern="120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  <a:cs typeface="+mn-cs"/>
                          </a:defRPr>
                        </a:lvl4pPr>
                        <a:lvl5pPr marL="1828800" algn="l" rtl="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900" kern="120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sz="900" kern="120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sz="900" kern="120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sz="900" kern="120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sz="900" kern="120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  <a:cs typeface="+mn-cs"/>
                          </a:defRPr>
                        </a:lvl9pPr>
                      </a:lstStyle>
                      <a:p>
                        <a:pPr algn="r"/>
                        <a:r>
                          <a:rPr kumimoji="1" lang="en-US" altLang="zh-CN" sz="800" b="1" dirty="0">
                            <a:cs typeface="Arial" panose="020B0604020202020204" pitchFamily="34" charset="0"/>
                          </a:rPr>
                          <a:t>GST-CHIP</a:t>
                        </a:r>
                      </a:p>
                    </p:txBody>
                  </p:sp>
                  <p:sp>
                    <p:nvSpPr>
                      <p:cNvPr id="201" name="Text Box 32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640719" y="4794252"/>
                        <a:ext cx="247949" cy="144922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</a:ln>
                    </p:spPr>
                    <p:txBody>
                      <a:bodyPr wrap="none" lIns="18000" tIns="10800" rIns="18000" bIns="10800">
                        <a:spAutoFit/>
                      </a:bodyPr>
                      <a:lstStyle>
                        <a:defPPr>
                          <a:defRPr lang="zh-CN"/>
                        </a:defPPr>
                        <a:lvl1pPr algn="l" rtl="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900" kern="120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  <a:cs typeface="+mn-cs"/>
                          </a:defRPr>
                        </a:lvl1pPr>
                        <a:lvl2pPr marL="457200" algn="l" rtl="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900" kern="120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  <a:cs typeface="+mn-cs"/>
                          </a:defRPr>
                        </a:lvl2pPr>
                        <a:lvl3pPr marL="914400" algn="l" rtl="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900" kern="120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  <a:cs typeface="+mn-cs"/>
                          </a:defRPr>
                        </a:lvl3pPr>
                        <a:lvl4pPr marL="1371600" algn="l" rtl="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900" kern="120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  <a:cs typeface="+mn-cs"/>
                          </a:defRPr>
                        </a:lvl4pPr>
                        <a:lvl5pPr marL="1828800" algn="l" rtl="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900" kern="120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sz="900" kern="120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sz="900" kern="120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sz="900" kern="120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sz="900" kern="120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  <a:cs typeface="+mn-cs"/>
                          </a:defRPr>
                        </a:lvl9pPr>
                      </a:lstStyle>
                      <a:p>
                        <a:pPr algn="r"/>
                        <a:r>
                          <a:rPr kumimoji="1" lang="en-US" altLang="zh-CN" sz="800" b="1" dirty="0">
                            <a:cs typeface="Arial" panose="020B0604020202020204" pitchFamily="34" charset="0"/>
                          </a:rPr>
                          <a:t>GST</a:t>
                        </a:r>
                      </a:p>
                    </p:txBody>
                  </p:sp>
                  <p:sp>
                    <p:nvSpPr>
                      <p:cNvPr id="202" name="Text Box 22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2529770" y="2888302"/>
                        <a:ext cx="713224" cy="395553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</a:ln>
                    </p:spPr>
                    <p:txBody>
                      <a:bodyPr wrap="square" lIns="71689" tIns="35844" rIns="71689" bIns="35844">
                        <a:spAutoFit/>
                      </a:bodyPr>
                      <a:lstStyle>
                        <a:defPPr>
                          <a:defRPr lang="zh-CN"/>
                        </a:defPPr>
                        <a:lvl1pPr algn="l" rtl="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900" kern="120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  <a:cs typeface="+mn-cs"/>
                          </a:defRPr>
                        </a:lvl1pPr>
                        <a:lvl2pPr marL="457200" algn="l" rtl="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900" kern="120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  <a:cs typeface="+mn-cs"/>
                          </a:defRPr>
                        </a:lvl2pPr>
                        <a:lvl3pPr marL="914400" algn="l" rtl="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900" kern="120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  <a:cs typeface="+mn-cs"/>
                          </a:defRPr>
                        </a:lvl3pPr>
                        <a:lvl4pPr marL="1371600" algn="l" rtl="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900" kern="120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  <a:cs typeface="+mn-cs"/>
                          </a:defRPr>
                        </a:lvl4pPr>
                        <a:lvl5pPr marL="1828800" algn="l" rtl="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900" kern="120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sz="900" kern="120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sz="900" kern="120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sz="900" kern="120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sz="900" kern="120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  <a:cs typeface="+mn-cs"/>
                          </a:defRPr>
                        </a:lvl9pPr>
                      </a:lstStyle>
                      <a:p>
                        <a:pPr defTabSz="717550"/>
                        <a:r>
                          <a:rPr kumimoji="1" lang="en-US" altLang="zh-CN" sz="700" b="1" dirty="0">
                            <a:cs typeface="Arial" panose="020B0604020202020204" pitchFamily="34" charset="0"/>
                          </a:rPr>
                          <a:t>Pull-down: </a:t>
                        </a:r>
                      </a:p>
                      <a:p>
                        <a:pPr defTabSz="717550"/>
                        <a:r>
                          <a:rPr kumimoji="1" lang="en-US" altLang="zh-CN" sz="700" b="1" dirty="0">
                            <a:cs typeface="Arial" panose="020B0604020202020204" pitchFamily="34" charset="0"/>
                          </a:rPr>
                          <a:t>GST beads</a:t>
                        </a:r>
                      </a:p>
                      <a:p>
                        <a:pPr defTabSz="717550"/>
                        <a:r>
                          <a:rPr kumimoji="1" lang="en-US" altLang="zh-CN" sz="700" b="1" dirty="0">
                            <a:cs typeface="Arial" panose="020B0604020202020204" pitchFamily="34" charset="0"/>
                          </a:rPr>
                          <a:t>IB: anti-Flag</a:t>
                        </a:r>
                      </a:p>
                    </p:txBody>
                  </p:sp>
                  <p:sp>
                    <p:nvSpPr>
                      <p:cNvPr id="203" name="Text Box 25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2533060" y="4104882"/>
                        <a:ext cx="690846" cy="610997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</a:ln>
                    </p:spPr>
                    <p:txBody>
                      <a:bodyPr wrap="square" lIns="71689" tIns="35844" rIns="71689" bIns="35844">
                        <a:spAutoFit/>
                      </a:bodyPr>
                      <a:lstStyle>
                        <a:defPPr>
                          <a:defRPr lang="zh-CN"/>
                        </a:defPPr>
                        <a:lvl1pPr algn="l" rtl="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900" kern="120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  <a:cs typeface="+mn-cs"/>
                          </a:defRPr>
                        </a:lvl1pPr>
                        <a:lvl2pPr marL="457200" algn="l" rtl="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900" kern="120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  <a:cs typeface="+mn-cs"/>
                          </a:defRPr>
                        </a:lvl2pPr>
                        <a:lvl3pPr marL="914400" algn="l" rtl="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900" kern="120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  <a:cs typeface="+mn-cs"/>
                          </a:defRPr>
                        </a:lvl3pPr>
                        <a:lvl4pPr marL="1371600" algn="l" rtl="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900" kern="120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  <a:cs typeface="+mn-cs"/>
                          </a:defRPr>
                        </a:lvl4pPr>
                        <a:lvl5pPr marL="1828800" algn="l" rtl="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900" kern="120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sz="900" kern="120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sz="900" kern="120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sz="900" kern="120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sz="900" kern="120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  <a:cs typeface="+mn-cs"/>
                          </a:defRPr>
                        </a:lvl9pPr>
                      </a:lstStyle>
                      <a:p>
                        <a:pPr defTabSz="717550"/>
                        <a:r>
                          <a:rPr kumimoji="1" lang="en-US" altLang="zh-CN" sz="700" b="1" dirty="0">
                            <a:cs typeface="Arial" panose="020B0604020202020204" pitchFamily="34" charset="0"/>
                          </a:rPr>
                          <a:t>Purified </a:t>
                        </a:r>
                      </a:p>
                      <a:p>
                        <a:pPr defTabSz="717550"/>
                        <a:r>
                          <a:rPr kumimoji="1" lang="en-US" altLang="zh-CN" sz="700" b="1" dirty="0">
                            <a:cs typeface="Arial" panose="020B0604020202020204" pitchFamily="34" charset="0"/>
                          </a:rPr>
                          <a:t>GST </a:t>
                        </a:r>
                      </a:p>
                      <a:p>
                        <a:pPr defTabSz="717550"/>
                        <a:r>
                          <a:rPr kumimoji="1" lang="en-US" altLang="zh-CN" sz="700" b="1" dirty="0">
                            <a:cs typeface="Arial" panose="020B0604020202020204" pitchFamily="34" charset="0"/>
                          </a:rPr>
                          <a:t>or </a:t>
                        </a:r>
                      </a:p>
                      <a:p>
                        <a:pPr defTabSz="717550"/>
                        <a:r>
                          <a:rPr kumimoji="1" lang="en-US" altLang="zh-CN" sz="700" b="1" dirty="0">
                            <a:cs typeface="Arial" panose="020B0604020202020204" pitchFamily="34" charset="0"/>
                          </a:rPr>
                          <a:t>GST-CHIP </a:t>
                        </a:r>
                      </a:p>
                      <a:p>
                        <a:pPr defTabSz="717550"/>
                        <a:r>
                          <a:rPr kumimoji="1" lang="en-US" altLang="zh-CN" sz="700" b="1" dirty="0">
                            <a:cs typeface="Arial" panose="020B0604020202020204" pitchFamily="34" charset="0"/>
                          </a:rPr>
                          <a:t>proteins</a:t>
                        </a:r>
                      </a:p>
                    </p:txBody>
                  </p:sp>
                  <p:grpSp>
                    <p:nvGrpSpPr>
                      <p:cNvPr id="204" name="组合 203"/>
                      <p:cNvGrpSpPr/>
                      <p:nvPr/>
                    </p:nvGrpSpPr>
                    <p:grpSpPr>
                      <a:xfrm>
                        <a:off x="393316" y="2068074"/>
                        <a:ext cx="1859081" cy="1004280"/>
                        <a:chOff x="516467" y="1855724"/>
                        <a:chExt cx="1859081" cy="1004280"/>
                      </a:xfrm>
                    </p:grpSpPr>
                    <p:sp>
                      <p:nvSpPr>
                        <p:cNvPr id="207" name="矩形 206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925188" y="2644560"/>
                          <a:ext cx="396263" cy="215444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  <a:miter lim="800000"/>
                        </a:ln>
                      </p:spPr>
                      <p:txBody>
                        <a:bodyPr wrap="none">
                          <a:spAutoFit/>
                        </a:bodyPr>
                        <a:lstStyle>
                          <a:defPPr>
                            <a:defRPr lang="zh-CN"/>
                          </a:defPPr>
                          <a:lvl1pPr algn="l" rtl="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1pPr>
                          <a:lvl2pPr marL="457200" algn="l" rtl="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2pPr>
                          <a:lvl3pPr marL="914400" algn="l" rtl="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3pPr>
                          <a:lvl4pPr marL="1371600" algn="l" rtl="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4pPr>
                          <a:lvl5pPr marL="1828800" algn="l" rtl="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5pPr>
                          <a:lvl6pPr marL="2286000" algn="l" defTabSz="914400" rtl="0" eaLnBrk="1" latinLnBrk="0" hangingPunct="1"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6pPr>
                          <a:lvl7pPr marL="2743200" algn="l" defTabSz="914400" rtl="0" eaLnBrk="1" latinLnBrk="0" hangingPunct="1"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7pPr>
                          <a:lvl8pPr marL="3200400" algn="l" defTabSz="914400" rtl="0" eaLnBrk="1" latinLnBrk="0" hangingPunct="1"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8pPr>
                          <a:lvl9pPr marL="3657600" algn="l" defTabSz="914400" rtl="0" eaLnBrk="1" latinLnBrk="0" hangingPunct="1"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9pPr>
                        </a:lstStyle>
                        <a:p>
                          <a:pPr algn="r"/>
                          <a:r>
                            <a:rPr kumimoji="1" lang="en-US" altLang="zh-CN" sz="800" b="1">
                              <a:cs typeface="Arial" panose="020B0604020202020204" pitchFamily="34" charset="0"/>
                            </a:rPr>
                            <a:t>GST</a:t>
                          </a:r>
                        </a:p>
                      </p:txBody>
                    </p:sp>
                    <p:sp>
                      <p:nvSpPr>
                        <p:cNvPr id="208" name="Text Box 12"/>
                        <p:cNvSpPr txBox="1"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1827495" y="2328810"/>
                          <a:ext cx="243978" cy="215444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  <a:miter lim="800000"/>
                        </a:ln>
                      </p:spPr>
                      <p:txBody>
                        <a:bodyPr wrap="none" anchor="ctr">
                          <a:spAutoFit/>
                        </a:bodyPr>
                        <a:lstStyle>
                          <a:defPPr>
                            <a:defRPr lang="zh-CN"/>
                          </a:defPPr>
                          <a:lvl1pPr algn="l" rtl="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1pPr>
                          <a:lvl2pPr marL="457200" algn="l" rtl="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2pPr>
                          <a:lvl3pPr marL="914400" algn="l" rtl="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3pPr>
                          <a:lvl4pPr marL="1371600" algn="l" rtl="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4pPr>
                          <a:lvl5pPr marL="1828800" algn="l" rtl="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5pPr>
                          <a:lvl6pPr marL="2286000" algn="l" defTabSz="914400" rtl="0" eaLnBrk="1" latinLnBrk="0" hangingPunct="1"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6pPr>
                          <a:lvl7pPr marL="2743200" algn="l" defTabSz="914400" rtl="0" eaLnBrk="1" latinLnBrk="0" hangingPunct="1"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7pPr>
                          <a:lvl8pPr marL="3200400" algn="l" defTabSz="914400" rtl="0" eaLnBrk="1" latinLnBrk="0" hangingPunct="1"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8pPr>
                          <a:lvl9pPr marL="3657600" algn="l" defTabSz="914400" rtl="0" eaLnBrk="1" latinLnBrk="0" hangingPunct="1"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9pPr>
                        </a:lstStyle>
                        <a:p>
                          <a:r>
                            <a:rPr kumimoji="1" lang="en-US" altLang="zh-CN" sz="800" b="1" dirty="0">
                              <a:cs typeface="Arial" panose="020B0604020202020204" pitchFamily="34" charset="0"/>
                            </a:rPr>
                            <a:t>+</a:t>
                          </a:r>
                        </a:p>
                      </p:txBody>
                    </p:sp>
                    <p:sp>
                      <p:nvSpPr>
                        <p:cNvPr id="209" name="Text Box 16"/>
                        <p:cNvSpPr txBox="1"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1271039" y="2469425"/>
                          <a:ext cx="217459" cy="214320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  <a:miter lim="800000"/>
                        </a:ln>
                      </p:spPr>
                      <p:txBody>
                        <a:bodyPr wrap="none" anchor="ctr">
                          <a:spAutoFit/>
                        </a:bodyPr>
                        <a:lstStyle>
                          <a:defPPr>
                            <a:defRPr lang="zh-CN"/>
                          </a:defPPr>
                          <a:lvl1pPr algn="l" rtl="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1pPr>
                          <a:lvl2pPr marL="457200" algn="l" rtl="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2pPr>
                          <a:lvl3pPr marL="914400" algn="l" rtl="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3pPr>
                          <a:lvl4pPr marL="1371600" algn="l" rtl="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4pPr>
                          <a:lvl5pPr marL="1828800" algn="l" rtl="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5pPr>
                          <a:lvl6pPr marL="2286000" algn="l" defTabSz="914400" rtl="0" eaLnBrk="1" latinLnBrk="0" hangingPunct="1"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6pPr>
                          <a:lvl7pPr marL="2743200" algn="l" defTabSz="914400" rtl="0" eaLnBrk="1" latinLnBrk="0" hangingPunct="1"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7pPr>
                          <a:lvl8pPr marL="3200400" algn="l" defTabSz="914400" rtl="0" eaLnBrk="1" latinLnBrk="0" hangingPunct="1"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8pPr>
                          <a:lvl9pPr marL="3657600" algn="l" defTabSz="914400" rtl="0" eaLnBrk="1" latinLnBrk="0" hangingPunct="1"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9pPr>
                        </a:lstStyle>
                        <a:p>
                          <a:r>
                            <a:rPr kumimoji="1" lang="en-US" altLang="zh-CN" sz="800" b="1" dirty="0">
                              <a:cs typeface="Arial" panose="020B0604020202020204" pitchFamily="34" charset="0"/>
                            </a:rPr>
                            <a:t>-</a:t>
                          </a:r>
                        </a:p>
                      </p:txBody>
                    </p:sp>
                    <p:sp>
                      <p:nvSpPr>
                        <p:cNvPr id="210" name="Text Box 11"/>
                        <p:cNvSpPr txBox="1"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1984482" y="2475701"/>
                          <a:ext cx="243978" cy="215444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  <a:miter lim="800000"/>
                        </a:ln>
                      </p:spPr>
                      <p:txBody>
                        <a:bodyPr wrap="none" anchor="ctr">
                          <a:spAutoFit/>
                        </a:bodyPr>
                        <a:lstStyle>
                          <a:defPPr>
                            <a:defRPr lang="zh-CN"/>
                          </a:defPPr>
                          <a:lvl1pPr algn="l" rtl="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1pPr>
                          <a:lvl2pPr marL="457200" algn="l" rtl="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2pPr>
                          <a:lvl3pPr marL="914400" algn="l" rtl="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3pPr>
                          <a:lvl4pPr marL="1371600" algn="l" rtl="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4pPr>
                          <a:lvl5pPr marL="1828800" algn="l" rtl="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5pPr>
                          <a:lvl6pPr marL="2286000" algn="l" defTabSz="914400" rtl="0" eaLnBrk="1" latinLnBrk="0" hangingPunct="1"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6pPr>
                          <a:lvl7pPr marL="2743200" algn="l" defTabSz="914400" rtl="0" eaLnBrk="1" latinLnBrk="0" hangingPunct="1"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7pPr>
                          <a:lvl8pPr marL="3200400" algn="l" defTabSz="914400" rtl="0" eaLnBrk="1" latinLnBrk="0" hangingPunct="1"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8pPr>
                          <a:lvl9pPr marL="3657600" algn="l" defTabSz="914400" rtl="0" eaLnBrk="1" latinLnBrk="0" hangingPunct="1"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9pPr>
                        </a:lstStyle>
                        <a:p>
                          <a:r>
                            <a:rPr kumimoji="1" lang="en-US" altLang="zh-CN" sz="800" b="1" dirty="0">
                              <a:cs typeface="Arial" panose="020B0604020202020204" pitchFamily="34" charset="0"/>
                            </a:rPr>
                            <a:t>+</a:t>
                          </a:r>
                        </a:p>
                      </p:txBody>
                    </p:sp>
                    <p:sp>
                      <p:nvSpPr>
                        <p:cNvPr id="211" name="Text Box 16"/>
                        <p:cNvSpPr txBox="1"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1271039" y="2319893"/>
                          <a:ext cx="217459" cy="214320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  <a:miter lim="800000"/>
                        </a:ln>
                      </p:spPr>
                      <p:txBody>
                        <a:bodyPr wrap="none" anchor="ctr">
                          <a:spAutoFit/>
                        </a:bodyPr>
                        <a:lstStyle>
                          <a:defPPr>
                            <a:defRPr lang="zh-CN"/>
                          </a:defPPr>
                          <a:lvl1pPr algn="l" rtl="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1pPr>
                          <a:lvl2pPr marL="457200" algn="l" rtl="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2pPr>
                          <a:lvl3pPr marL="914400" algn="l" rtl="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3pPr>
                          <a:lvl4pPr marL="1371600" algn="l" rtl="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4pPr>
                          <a:lvl5pPr marL="1828800" algn="l" rtl="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5pPr>
                          <a:lvl6pPr marL="2286000" algn="l" defTabSz="914400" rtl="0" eaLnBrk="1" latinLnBrk="0" hangingPunct="1"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6pPr>
                          <a:lvl7pPr marL="2743200" algn="l" defTabSz="914400" rtl="0" eaLnBrk="1" latinLnBrk="0" hangingPunct="1"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7pPr>
                          <a:lvl8pPr marL="3200400" algn="l" defTabSz="914400" rtl="0" eaLnBrk="1" latinLnBrk="0" hangingPunct="1"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8pPr>
                          <a:lvl9pPr marL="3657600" algn="l" defTabSz="914400" rtl="0" eaLnBrk="1" latinLnBrk="0" hangingPunct="1"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9pPr>
                        </a:lstStyle>
                        <a:p>
                          <a:r>
                            <a:rPr kumimoji="1" lang="en-US" altLang="zh-CN" sz="800" b="1">
                              <a:cs typeface="Arial" panose="020B0604020202020204" pitchFamily="34" charset="0"/>
                            </a:rPr>
                            <a:t>-</a:t>
                          </a:r>
                        </a:p>
                      </p:txBody>
                    </p:sp>
                    <p:sp>
                      <p:nvSpPr>
                        <p:cNvPr id="212" name="Text Box 16"/>
                        <p:cNvSpPr txBox="1"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1479541" y="2319893"/>
                          <a:ext cx="217459" cy="214320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  <a:miter lim="800000"/>
                        </a:ln>
                      </p:spPr>
                      <p:txBody>
                        <a:bodyPr wrap="none" anchor="ctr">
                          <a:spAutoFit/>
                        </a:bodyPr>
                        <a:lstStyle>
                          <a:defPPr>
                            <a:defRPr lang="zh-CN"/>
                          </a:defPPr>
                          <a:lvl1pPr algn="l" rtl="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1pPr>
                          <a:lvl2pPr marL="457200" algn="l" rtl="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2pPr>
                          <a:lvl3pPr marL="914400" algn="l" rtl="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3pPr>
                          <a:lvl4pPr marL="1371600" algn="l" rtl="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4pPr>
                          <a:lvl5pPr marL="1828800" algn="l" rtl="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5pPr>
                          <a:lvl6pPr marL="2286000" algn="l" defTabSz="914400" rtl="0" eaLnBrk="1" latinLnBrk="0" hangingPunct="1"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6pPr>
                          <a:lvl7pPr marL="2743200" algn="l" defTabSz="914400" rtl="0" eaLnBrk="1" latinLnBrk="0" hangingPunct="1"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7pPr>
                          <a:lvl8pPr marL="3200400" algn="l" defTabSz="914400" rtl="0" eaLnBrk="1" latinLnBrk="0" hangingPunct="1"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8pPr>
                          <a:lvl9pPr marL="3657600" algn="l" defTabSz="914400" rtl="0" eaLnBrk="1" latinLnBrk="0" hangingPunct="1"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9pPr>
                        </a:lstStyle>
                        <a:p>
                          <a:r>
                            <a:rPr kumimoji="1" lang="en-US" altLang="zh-CN" sz="800" b="1">
                              <a:cs typeface="Arial" panose="020B0604020202020204" pitchFamily="34" charset="0"/>
                            </a:rPr>
                            <a:t>-</a:t>
                          </a:r>
                        </a:p>
                      </p:txBody>
                    </p:sp>
                    <p:sp>
                      <p:nvSpPr>
                        <p:cNvPr id="213" name="矩形 212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599566" y="2484251"/>
                          <a:ext cx="720070" cy="215444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  <a:miter lim="800000"/>
                        </a:ln>
                      </p:spPr>
                      <p:txBody>
                        <a:bodyPr wrap="none">
                          <a:spAutoFit/>
                        </a:bodyPr>
                        <a:lstStyle>
                          <a:defPPr>
                            <a:defRPr lang="zh-CN"/>
                          </a:defPPr>
                          <a:lvl1pPr algn="l" rtl="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1pPr>
                          <a:lvl2pPr marL="457200" algn="l" rtl="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2pPr>
                          <a:lvl3pPr marL="914400" algn="l" rtl="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3pPr>
                          <a:lvl4pPr marL="1371600" algn="l" rtl="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4pPr>
                          <a:lvl5pPr marL="1828800" algn="l" rtl="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5pPr>
                          <a:lvl6pPr marL="2286000" algn="l" defTabSz="914400" rtl="0" eaLnBrk="1" latinLnBrk="0" hangingPunct="1"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6pPr>
                          <a:lvl7pPr marL="2743200" algn="l" defTabSz="914400" rtl="0" eaLnBrk="1" latinLnBrk="0" hangingPunct="1"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7pPr>
                          <a:lvl8pPr marL="3200400" algn="l" defTabSz="914400" rtl="0" eaLnBrk="1" latinLnBrk="0" hangingPunct="1"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8pPr>
                          <a:lvl9pPr marL="3657600" algn="l" defTabSz="914400" rtl="0" eaLnBrk="1" latinLnBrk="0" hangingPunct="1"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9pPr>
                        </a:lstStyle>
                        <a:p>
                          <a:pPr algn="r"/>
                          <a:r>
                            <a:rPr kumimoji="1" lang="en-US" altLang="zh-CN" sz="800" b="1" dirty="0">
                              <a:cs typeface="Arial" panose="020B0604020202020204" pitchFamily="34" charset="0"/>
                            </a:rPr>
                            <a:t>GST-U-box</a:t>
                          </a:r>
                        </a:p>
                      </p:txBody>
                    </p:sp>
                    <p:sp>
                      <p:nvSpPr>
                        <p:cNvPr id="214" name="Text Box 12"/>
                        <p:cNvSpPr txBox="1"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1651002" y="2168765"/>
                          <a:ext cx="243978" cy="215444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  <a:miter lim="800000"/>
                        </a:ln>
                      </p:spPr>
                      <p:txBody>
                        <a:bodyPr wrap="none" anchor="ctr">
                          <a:spAutoFit/>
                        </a:bodyPr>
                        <a:lstStyle>
                          <a:defPPr>
                            <a:defRPr lang="zh-CN"/>
                          </a:defPPr>
                          <a:lvl1pPr algn="l" rtl="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1pPr>
                          <a:lvl2pPr marL="457200" algn="l" rtl="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2pPr>
                          <a:lvl3pPr marL="914400" algn="l" rtl="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3pPr>
                          <a:lvl4pPr marL="1371600" algn="l" rtl="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4pPr>
                          <a:lvl5pPr marL="1828800" algn="l" rtl="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5pPr>
                          <a:lvl6pPr marL="2286000" algn="l" defTabSz="914400" rtl="0" eaLnBrk="1" latinLnBrk="0" hangingPunct="1"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6pPr>
                          <a:lvl7pPr marL="2743200" algn="l" defTabSz="914400" rtl="0" eaLnBrk="1" latinLnBrk="0" hangingPunct="1"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7pPr>
                          <a:lvl8pPr marL="3200400" algn="l" defTabSz="914400" rtl="0" eaLnBrk="1" latinLnBrk="0" hangingPunct="1"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8pPr>
                          <a:lvl9pPr marL="3657600" algn="l" defTabSz="914400" rtl="0" eaLnBrk="1" latinLnBrk="0" hangingPunct="1"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9pPr>
                        </a:lstStyle>
                        <a:p>
                          <a:r>
                            <a:rPr kumimoji="1" lang="en-US" altLang="zh-CN" sz="800" b="1" dirty="0">
                              <a:cs typeface="Arial" panose="020B0604020202020204" pitchFamily="34" charset="0"/>
                            </a:rPr>
                            <a:t>+</a:t>
                          </a:r>
                        </a:p>
                      </p:txBody>
                    </p:sp>
                    <p:sp>
                      <p:nvSpPr>
                        <p:cNvPr id="215" name="Text Box 16"/>
                        <p:cNvSpPr txBox="1"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1269649" y="2160199"/>
                          <a:ext cx="217459" cy="214320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  <a:miter lim="800000"/>
                        </a:ln>
                      </p:spPr>
                      <p:txBody>
                        <a:bodyPr wrap="none" anchor="ctr">
                          <a:spAutoFit/>
                        </a:bodyPr>
                        <a:lstStyle>
                          <a:defPPr>
                            <a:defRPr lang="zh-CN"/>
                          </a:defPPr>
                          <a:lvl1pPr algn="l" rtl="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1pPr>
                          <a:lvl2pPr marL="457200" algn="l" rtl="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2pPr>
                          <a:lvl3pPr marL="914400" algn="l" rtl="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3pPr>
                          <a:lvl4pPr marL="1371600" algn="l" rtl="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4pPr>
                          <a:lvl5pPr marL="1828800" algn="l" rtl="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5pPr>
                          <a:lvl6pPr marL="2286000" algn="l" defTabSz="914400" rtl="0" eaLnBrk="1" latinLnBrk="0" hangingPunct="1"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6pPr>
                          <a:lvl7pPr marL="2743200" algn="l" defTabSz="914400" rtl="0" eaLnBrk="1" latinLnBrk="0" hangingPunct="1"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7pPr>
                          <a:lvl8pPr marL="3200400" algn="l" defTabSz="914400" rtl="0" eaLnBrk="1" latinLnBrk="0" hangingPunct="1"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8pPr>
                          <a:lvl9pPr marL="3657600" algn="l" defTabSz="914400" rtl="0" eaLnBrk="1" latinLnBrk="0" hangingPunct="1"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9pPr>
                        </a:lstStyle>
                        <a:p>
                          <a:r>
                            <a:rPr kumimoji="1" lang="en-US" altLang="zh-CN" sz="800" b="1">
                              <a:cs typeface="Arial" panose="020B0604020202020204" pitchFamily="34" charset="0"/>
                            </a:rPr>
                            <a:t>-</a:t>
                          </a:r>
                        </a:p>
                      </p:txBody>
                    </p:sp>
                    <p:sp>
                      <p:nvSpPr>
                        <p:cNvPr id="216" name="Text Box 16"/>
                        <p:cNvSpPr txBox="1"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1480532" y="2160199"/>
                          <a:ext cx="217459" cy="214320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  <a:miter lim="800000"/>
                        </a:ln>
                      </p:spPr>
                      <p:txBody>
                        <a:bodyPr wrap="none" anchor="ctr">
                          <a:spAutoFit/>
                        </a:bodyPr>
                        <a:lstStyle>
                          <a:defPPr>
                            <a:defRPr lang="zh-CN"/>
                          </a:defPPr>
                          <a:lvl1pPr algn="l" rtl="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1pPr>
                          <a:lvl2pPr marL="457200" algn="l" rtl="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2pPr>
                          <a:lvl3pPr marL="914400" algn="l" rtl="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3pPr>
                          <a:lvl4pPr marL="1371600" algn="l" rtl="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4pPr>
                          <a:lvl5pPr marL="1828800" algn="l" rtl="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5pPr>
                          <a:lvl6pPr marL="2286000" algn="l" defTabSz="914400" rtl="0" eaLnBrk="1" latinLnBrk="0" hangingPunct="1"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6pPr>
                          <a:lvl7pPr marL="2743200" algn="l" defTabSz="914400" rtl="0" eaLnBrk="1" latinLnBrk="0" hangingPunct="1"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7pPr>
                          <a:lvl8pPr marL="3200400" algn="l" defTabSz="914400" rtl="0" eaLnBrk="1" latinLnBrk="0" hangingPunct="1"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8pPr>
                          <a:lvl9pPr marL="3657600" algn="l" defTabSz="914400" rtl="0" eaLnBrk="1" latinLnBrk="0" hangingPunct="1"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9pPr>
                        </a:lstStyle>
                        <a:p>
                          <a:r>
                            <a:rPr kumimoji="1" lang="en-US" altLang="zh-CN" sz="800" b="1">
                              <a:cs typeface="Arial" panose="020B0604020202020204" pitchFamily="34" charset="0"/>
                            </a:rPr>
                            <a:t>-</a:t>
                          </a:r>
                        </a:p>
                      </p:txBody>
                    </p:sp>
                    <p:sp>
                      <p:nvSpPr>
                        <p:cNvPr id="217" name="矩形 216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683136" y="2336462"/>
                          <a:ext cx="635110" cy="215444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  <a:miter lim="800000"/>
                        </a:ln>
                      </p:spPr>
                      <p:txBody>
                        <a:bodyPr wrap="none">
                          <a:spAutoFit/>
                        </a:bodyPr>
                        <a:lstStyle>
                          <a:defPPr>
                            <a:defRPr lang="zh-CN"/>
                          </a:defPPr>
                          <a:lvl1pPr algn="l" rtl="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1pPr>
                          <a:lvl2pPr marL="457200" algn="l" rtl="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2pPr>
                          <a:lvl3pPr marL="914400" algn="l" rtl="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3pPr>
                          <a:lvl4pPr marL="1371600" algn="l" rtl="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4pPr>
                          <a:lvl5pPr marL="1828800" algn="l" rtl="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5pPr>
                          <a:lvl6pPr marL="2286000" algn="l" defTabSz="914400" rtl="0" eaLnBrk="1" latinLnBrk="0" hangingPunct="1"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6pPr>
                          <a:lvl7pPr marL="2743200" algn="l" defTabSz="914400" rtl="0" eaLnBrk="1" latinLnBrk="0" hangingPunct="1"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7pPr>
                          <a:lvl8pPr marL="3200400" algn="l" defTabSz="914400" rtl="0" eaLnBrk="1" latinLnBrk="0" hangingPunct="1"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8pPr>
                          <a:lvl9pPr marL="3657600" algn="l" defTabSz="914400" rtl="0" eaLnBrk="1" latinLnBrk="0" hangingPunct="1"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9pPr>
                        </a:lstStyle>
                        <a:p>
                          <a:pPr algn="r"/>
                          <a:r>
                            <a:rPr kumimoji="1" lang="en-US" altLang="zh-CN" sz="800" b="1" dirty="0">
                              <a:cs typeface="Arial" panose="020B0604020202020204" pitchFamily="34" charset="0"/>
                            </a:rPr>
                            <a:t>GST-TPR</a:t>
                          </a:r>
                        </a:p>
                      </p:txBody>
                    </p:sp>
                    <p:sp>
                      <p:nvSpPr>
                        <p:cNvPr id="219" name="Text Box 12"/>
                        <p:cNvSpPr txBox="1"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1475203" y="2014152"/>
                          <a:ext cx="243978" cy="215444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  <a:miter lim="800000"/>
                        </a:ln>
                      </p:spPr>
                      <p:txBody>
                        <a:bodyPr wrap="none" anchor="ctr">
                          <a:spAutoFit/>
                        </a:bodyPr>
                        <a:lstStyle>
                          <a:defPPr>
                            <a:defRPr lang="zh-CN"/>
                          </a:defPPr>
                          <a:lvl1pPr algn="l" rtl="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1pPr>
                          <a:lvl2pPr marL="457200" algn="l" rtl="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2pPr>
                          <a:lvl3pPr marL="914400" algn="l" rtl="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3pPr>
                          <a:lvl4pPr marL="1371600" algn="l" rtl="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4pPr>
                          <a:lvl5pPr marL="1828800" algn="l" rtl="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5pPr>
                          <a:lvl6pPr marL="2286000" algn="l" defTabSz="914400" rtl="0" eaLnBrk="1" latinLnBrk="0" hangingPunct="1"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6pPr>
                          <a:lvl7pPr marL="2743200" algn="l" defTabSz="914400" rtl="0" eaLnBrk="1" latinLnBrk="0" hangingPunct="1"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7pPr>
                          <a:lvl8pPr marL="3200400" algn="l" defTabSz="914400" rtl="0" eaLnBrk="1" latinLnBrk="0" hangingPunct="1"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8pPr>
                          <a:lvl9pPr marL="3657600" algn="l" defTabSz="914400" rtl="0" eaLnBrk="1" latinLnBrk="0" hangingPunct="1"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9pPr>
                        </a:lstStyle>
                        <a:p>
                          <a:r>
                            <a:rPr kumimoji="1" lang="en-US" altLang="zh-CN" sz="800" b="1" dirty="0">
                              <a:cs typeface="Arial" panose="020B0604020202020204" pitchFamily="34" charset="0"/>
                            </a:rPr>
                            <a:t>+</a:t>
                          </a:r>
                        </a:p>
                      </p:txBody>
                    </p:sp>
                    <p:sp>
                      <p:nvSpPr>
                        <p:cNvPr id="221" name="Text Box 16"/>
                        <p:cNvSpPr txBox="1"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1269649" y="2005905"/>
                          <a:ext cx="217459" cy="214320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  <a:miter lim="800000"/>
                        </a:ln>
                      </p:spPr>
                      <p:txBody>
                        <a:bodyPr wrap="none" anchor="ctr">
                          <a:spAutoFit/>
                        </a:bodyPr>
                        <a:lstStyle>
                          <a:defPPr>
                            <a:defRPr lang="zh-CN"/>
                          </a:defPPr>
                          <a:lvl1pPr algn="l" rtl="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1pPr>
                          <a:lvl2pPr marL="457200" algn="l" rtl="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2pPr>
                          <a:lvl3pPr marL="914400" algn="l" rtl="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3pPr>
                          <a:lvl4pPr marL="1371600" algn="l" rtl="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4pPr>
                          <a:lvl5pPr marL="1828800" algn="l" rtl="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5pPr>
                          <a:lvl6pPr marL="2286000" algn="l" defTabSz="914400" rtl="0" eaLnBrk="1" latinLnBrk="0" hangingPunct="1"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6pPr>
                          <a:lvl7pPr marL="2743200" algn="l" defTabSz="914400" rtl="0" eaLnBrk="1" latinLnBrk="0" hangingPunct="1"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7pPr>
                          <a:lvl8pPr marL="3200400" algn="l" defTabSz="914400" rtl="0" eaLnBrk="1" latinLnBrk="0" hangingPunct="1"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8pPr>
                          <a:lvl9pPr marL="3657600" algn="l" defTabSz="914400" rtl="0" eaLnBrk="1" latinLnBrk="0" hangingPunct="1"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9pPr>
                        </a:lstStyle>
                        <a:p>
                          <a:r>
                            <a:rPr kumimoji="1" lang="en-US" altLang="zh-CN" sz="800" b="1" dirty="0">
                              <a:cs typeface="Arial" panose="020B0604020202020204" pitchFamily="34" charset="0"/>
                            </a:rPr>
                            <a:t>-</a:t>
                          </a:r>
                        </a:p>
                      </p:txBody>
                    </p:sp>
                    <p:sp>
                      <p:nvSpPr>
                        <p:cNvPr id="224" name="矩形 223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551689" y="2175025"/>
                          <a:ext cx="766557" cy="215444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  <a:miter lim="800000"/>
                        </a:ln>
                      </p:spPr>
                      <p:txBody>
                        <a:bodyPr wrap="none">
                          <a:spAutoFit/>
                        </a:bodyPr>
                        <a:lstStyle>
                          <a:defPPr>
                            <a:defRPr lang="zh-CN"/>
                          </a:defPPr>
                          <a:lvl1pPr algn="l" rtl="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1pPr>
                          <a:lvl2pPr marL="457200" algn="l" rtl="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2pPr>
                          <a:lvl3pPr marL="914400" algn="l" rtl="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3pPr>
                          <a:lvl4pPr marL="1371600" algn="l" rtl="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4pPr>
                          <a:lvl5pPr marL="1828800" algn="l" rtl="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5pPr>
                          <a:lvl6pPr marL="2286000" algn="l" defTabSz="914400" rtl="0" eaLnBrk="1" latinLnBrk="0" hangingPunct="1"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6pPr>
                          <a:lvl7pPr marL="2743200" algn="l" defTabSz="914400" rtl="0" eaLnBrk="1" latinLnBrk="0" hangingPunct="1"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7pPr>
                          <a:lvl8pPr marL="3200400" algn="l" defTabSz="914400" rtl="0" eaLnBrk="1" latinLnBrk="0" hangingPunct="1"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8pPr>
                          <a:lvl9pPr marL="3657600" algn="l" defTabSz="914400" rtl="0" eaLnBrk="1" latinLnBrk="0" hangingPunct="1"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9pPr>
                        </a:lstStyle>
                        <a:p>
                          <a:pPr algn="r"/>
                          <a:r>
                            <a:rPr kumimoji="1" lang="en-US" altLang="zh-CN" sz="800" b="1" dirty="0">
                              <a:cs typeface="Arial" panose="020B0604020202020204" pitchFamily="34" charset="0"/>
                            </a:rPr>
                            <a:t>GST- △TPR</a:t>
                          </a:r>
                        </a:p>
                      </p:txBody>
                    </p:sp>
                    <p:sp>
                      <p:nvSpPr>
                        <p:cNvPr id="225" name="Text Box 12"/>
                        <p:cNvSpPr txBox="1"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1267025" y="1863824"/>
                          <a:ext cx="243978" cy="215444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  <a:miter lim="800000"/>
                        </a:ln>
                      </p:spPr>
                      <p:txBody>
                        <a:bodyPr wrap="none" anchor="ctr">
                          <a:spAutoFit/>
                        </a:bodyPr>
                        <a:lstStyle>
                          <a:defPPr>
                            <a:defRPr lang="zh-CN"/>
                          </a:defPPr>
                          <a:lvl1pPr algn="l" rtl="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1pPr>
                          <a:lvl2pPr marL="457200" algn="l" rtl="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2pPr>
                          <a:lvl3pPr marL="914400" algn="l" rtl="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3pPr>
                          <a:lvl4pPr marL="1371600" algn="l" rtl="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4pPr>
                          <a:lvl5pPr marL="1828800" algn="l" rtl="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5pPr>
                          <a:lvl6pPr marL="2286000" algn="l" defTabSz="914400" rtl="0" eaLnBrk="1" latinLnBrk="0" hangingPunct="1"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6pPr>
                          <a:lvl7pPr marL="2743200" algn="l" defTabSz="914400" rtl="0" eaLnBrk="1" latinLnBrk="0" hangingPunct="1"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7pPr>
                          <a:lvl8pPr marL="3200400" algn="l" defTabSz="914400" rtl="0" eaLnBrk="1" latinLnBrk="0" hangingPunct="1"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8pPr>
                          <a:lvl9pPr marL="3657600" algn="l" defTabSz="914400" rtl="0" eaLnBrk="1" latinLnBrk="0" hangingPunct="1"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9pPr>
                        </a:lstStyle>
                        <a:p>
                          <a:r>
                            <a:rPr kumimoji="1" lang="en-US" altLang="zh-CN" sz="800" b="1" dirty="0">
                              <a:cs typeface="Arial" panose="020B0604020202020204" pitchFamily="34" charset="0"/>
                            </a:rPr>
                            <a:t>+</a:t>
                          </a:r>
                        </a:p>
                      </p:txBody>
                    </p:sp>
                    <p:sp>
                      <p:nvSpPr>
                        <p:cNvPr id="231" name="Text Box 16"/>
                        <p:cNvSpPr txBox="1"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1480532" y="1855724"/>
                          <a:ext cx="217459" cy="214320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  <a:miter lim="800000"/>
                        </a:ln>
                      </p:spPr>
                      <p:txBody>
                        <a:bodyPr wrap="none" anchor="ctr">
                          <a:spAutoFit/>
                        </a:bodyPr>
                        <a:lstStyle>
                          <a:defPPr>
                            <a:defRPr lang="zh-CN"/>
                          </a:defPPr>
                          <a:lvl1pPr algn="l" rtl="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1pPr>
                          <a:lvl2pPr marL="457200" algn="l" rtl="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2pPr>
                          <a:lvl3pPr marL="914400" algn="l" rtl="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3pPr>
                          <a:lvl4pPr marL="1371600" algn="l" rtl="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4pPr>
                          <a:lvl5pPr marL="1828800" algn="l" rtl="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5pPr>
                          <a:lvl6pPr marL="2286000" algn="l" defTabSz="914400" rtl="0" eaLnBrk="1" latinLnBrk="0" hangingPunct="1"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6pPr>
                          <a:lvl7pPr marL="2743200" algn="l" defTabSz="914400" rtl="0" eaLnBrk="1" latinLnBrk="0" hangingPunct="1"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7pPr>
                          <a:lvl8pPr marL="3200400" algn="l" defTabSz="914400" rtl="0" eaLnBrk="1" latinLnBrk="0" hangingPunct="1"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8pPr>
                          <a:lvl9pPr marL="3657600" algn="l" defTabSz="914400" rtl="0" eaLnBrk="1" latinLnBrk="0" hangingPunct="1"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9pPr>
                        </a:lstStyle>
                        <a:p>
                          <a:r>
                            <a:rPr kumimoji="1" lang="en-US" altLang="zh-CN" sz="800" b="1" dirty="0">
                              <a:cs typeface="Arial" panose="020B0604020202020204" pitchFamily="34" charset="0"/>
                            </a:rPr>
                            <a:t>-</a:t>
                          </a:r>
                        </a:p>
                      </p:txBody>
                    </p:sp>
                    <p:sp>
                      <p:nvSpPr>
                        <p:cNvPr id="232" name="矩形 231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643059" y="1863298"/>
                          <a:ext cx="675186" cy="215444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  <a:miter lim="800000"/>
                        </a:ln>
                      </p:spPr>
                      <p:txBody>
                        <a:bodyPr wrap="none">
                          <a:spAutoFit/>
                        </a:bodyPr>
                        <a:lstStyle>
                          <a:defPPr>
                            <a:defRPr lang="zh-CN"/>
                          </a:defPPr>
                          <a:lvl1pPr algn="l" rtl="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1pPr>
                          <a:lvl2pPr marL="457200" algn="l" rtl="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2pPr>
                          <a:lvl3pPr marL="914400" algn="l" rtl="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3pPr>
                          <a:lvl4pPr marL="1371600" algn="l" rtl="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4pPr>
                          <a:lvl5pPr marL="1828800" algn="l" rtl="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5pPr>
                          <a:lvl6pPr marL="2286000" algn="l" defTabSz="914400" rtl="0" eaLnBrk="1" latinLnBrk="0" hangingPunct="1"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6pPr>
                          <a:lvl7pPr marL="2743200" algn="l" defTabSz="914400" rtl="0" eaLnBrk="1" latinLnBrk="0" hangingPunct="1"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7pPr>
                          <a:lvl8pPr marL="3200400" algn="l" defTabSz="914400" rtl="0" eaLnBrk="1" latinLnBrk="0" hangingPunct="1"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8pPr>
                          <a:lvl9pPr marL="3657600" algn="l" defTabSz="914400" rtl="0" eaLnBrk="1" latinLnBrk="0" hangingPunct="1"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9pPr>
                        </a:lstStyle>
                        <a:p>
                          <a:pPr algn="r"/>
                          <a:r>
                            <a:rPr kumimoji="1" lang="en-US" altLang="zh-CN" sz="800" b="1">
                              <a:cs typeface="Arial" panose="020B0604020202020204" pitchFamily="34" charset="0"/>
                            </a:rPr>
                            <a:t>GST-CHIP</a:t>
                          </a:r>
                        </a:p>
                      </p:txBody>
                    </p:sp>
                    <p:sp>
                      <p:nvSpPr>
                        <p:cNvPr id="233" name="Text Box 16"/>
                        <p:cNvSpPr txBox="1"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1480562" y="2468038"/>
                          <a:ext cx="217459" cy="214320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  <a:miter lim="800000"/>
                        </a:ln>
                      </p:spPr>
                      <p:txBody>
                        <a:bodyPr wrap="none" anchor="ctr">
                          <a:spAutoFit/>
                        </a:bodyPr>
                        <a:lstStyle>
                          <a:defPPr>
                            <a:defRPr lang="zh-CN"/>
                          </a:defPPr>
                          <a:lvl1pPr algn="l" rtl="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1pPr>
                          <a:lvl2pPr marL="457200" algn="l" rtl="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2pPr>
                          <a:lvl3pPr marL="914400" algn="l" rtl="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3pPr>
                          <a:lvl4pPr marL="1371600" algn="l" rtl="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4pPr>
                          <a:lvl5pPr marL="1828800" algn="l" rtl="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5pPr>
                          <a:lvl6pPr marL="2286000" algn="l" defTabSz="914400" rtl="0" eaLnBrk="1" latinLnBrk="0" hangingPunct="1"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6pPr>
                          <a:lvl7pPr marL="2743200" algn="l" defTabSz="914400" rtl="0" eaLnBrk="1" latinLnBrk="0" hangingPunct="1"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7pPr>
                          <a:lvl8pPr marL="3200400" algn="l" defTabSz="914400" rtl="0" eaLnBrk="1" latinLnBrk="0" hangingPunct="1"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8pPr>
                          <a:lvl9pPr marL="3657600" algn="l" defTabSz="914400" rtl="0" eaLnBrk="1" latinLnBrk="0" hangingPunct="1"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9pPr>
                        </a:lstStyle>
                        <a:p>
                          <a:r>
                            <a:rPr kumimoji="1" lang="en-US" altLang="zh-CN" sz="800" b="1" dirty="0">
                              <a:cs typeface="Arial" panose="020B0604020202020204" pitchFamily="34" charset="0"/>
                            </a:rPr>
                            <a:t>-</a:t>
                          </a:r>
                        </a:p>
                      </p:txBody>
                    </p:sp>
                    <p:sp>
                      <p:nvSpPr>
                        <p:cNvPr id="234" name="Text Box 16"/>
                        <p:cNvSpPr txBox="1"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1655996" y="2468713"/>
                          <a:ext cx="217459" cy="214320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  <a:miter lim="800000"/>
                        </a:ln>
                      </p:spPr>
                      <p:txBody>
                        <a:bodyPr wrap="none" anchor="ctr">
                          <a:spAutoFit/>
                        </a:bodyPr>
                        <a:lstStyle>
                          <a:defPPr>
                            <a:defRPr lang="zh-CN"/>
                          </a:defPPr>
                          <a:lvl1pPr algn="l" rtl="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1pPr>
                          <a:lvl2pPr marL="457200" algn="l" rtl="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2pPr>
                          <a:lvl3pPr marL="914400" algn="l" rtl="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3pPr>
                          <a:lvl4pPr marL="1371600" algn="l" rtl="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4pPr>
                          <a:lvl5pPr marL="1828800" algn="l" rtl="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5pPr>
                          <a:lvl6pPr marL="2286000" algn="l" defTabSz="914400" rtl="0" eaLnBrk="1" latinLnBrk="0" hangingPunct="1"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6pPr>
                          <a:lvl7pPr marL="2743200" algn="l" defTabSz="914400" rtl="0" eaLnBrk="1" latinLnBrk="0" hangingPunct="1"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7pPr>
                          <a:lvl8pPr marL="3200400" algn="l" defTabSz="914400" rtl="0" eaLnBrk="1" latinLnBrk="0" hangingPunct="1"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8pPr>
                          <a:lvl9pPr marL="3657600" algn="l" defTabSz="914400" rtl="0" eaLnBrk="1" latinLnBrk="0" hangingPunct="1"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9pPr>
                        </a:lstStyle>
                        <a:p>
                          <a:r>
                            <a:rPr kumimoji="1" lang="en-US" altLang="zh-CN" sz="800" b="1">
                              <a:cs typeface="Arial" panose="020B0604020202020204" pitchFamily="34" charset="0"/>
                            </a:rPr>
                            <a:t>-</a:t>
                          </a:r>
                        </a:p>
                      </p:txBody>
                    </p:sp>
                    <p:sp>
                      <p:nvSpPr>
                        <p:cNvPr id="235" name="Text Box 16"/>
                        <p:cNvSpPr txBox="1"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1833004" y="2468713"/>
                          <a:ext cx="217459" cy="214320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  <a:miter lim="800000"/>
                        </a:ln>
                      </p:spPr>
                      <p:txBody>
                        <a:bodyPr wrap="none" anchor="ctr">
                          <a:spAutoFit/>
                        </a:bodyPr>
                        <a:lstStyle>
                          <a:defPPr>
                            <a:defRPr lang="zh-CN"/>
                          </a:defPPr>
                          <a:lvl1pPr algn="l" rtl="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1pPr>
                          <a:lvl2pPr marL="457200" algn="l" rtl="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2pPr>
                          <a:lvl3pPr marL="914400" algn="l" rtl="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3pPr>
                          <a:lvl4pPr marL="1371600" algn="l" rtl="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4pPr>
                          <a:lvl5pPr marL="1828800" algn="l" rtl="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5pPr>
                          <a:lvl6pPr marL="2286000" algn="l" defTabSz="914400" rtl="0" eaLnBrk="1" latinLnBrk="0" hangingPunct="1"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6pPr>
                          <a:lvl7pPr marL="2743200" algn="l" defTabSz="914400" rtl="0" eaLnBrk="1" latinLnBrk="0" hangingPunct="1"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7pPr>
                          <a:lvl8pPr marL="3200400" algn="l" defTabSz="914400" rtl="0" eaLnBrk="1" latinLnBrk="0" hangingPunct="1"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8pPr>
                          <a:lvl9pPr marL="3657600" algn="l" defTabSz="914400" rtl="0" eaLnBrk="1" latinLnBrk="0" hangingPunct="1"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9pPr>
                        </a:lstStyle>
                        <a:p>
                          <a:r>
                            <a:rPr kumimoji="1" lang="en-US" altLang="zh-CN" sz="800" b="1">
                              <a:cs typeface="Arial" panose="020B0604020202020204" pitchFamily="34" charset="0"/>
                            </a:rPr>
                            <a:t>-</a:t>
                          </a:r>
                        </a:p>
                      </p:txBody>
                    </p:sp>
                    <p:sp>
                      <p:nvSpPr>
                        <p:cNvPr id="236" name="Text Box 16"/>
                        <p:cNvSpPr txBox="1"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1989275" y="2320887"/>
                          <a:ext cx="217459" cy="214320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  <a:miter lim="800000"/>
                        </a:ln>
                      </p:spPr>
                      <p:txBody>
                        <a:bodyPr wrap="none" anchor="ctr">
                          <a:spAutoFit/>
                        </a:bodyPr>
                        <a:lstStyle>
                          <a:defPPr>
                            <a:defRPr lang="zh-CN"/>
                          </a:defPPr>
                          <a:lvl1pPr algn="l" rtl="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1pPr>
                          <a:lvl2pPr marL="457200" algn="l" rtl="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2pPr>
                          <a:lvl3pPr marL="914400" algn="l" rtl="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3pPr>
                          <a:lvl4pPr marL="1371600" algn="l" rtl="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4pPr>
                          <a:lvl5pPr marL="1828800" algn="l" rtl="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5pPr>
                          <a:lvl6pPr marL="2286000" algn="l" defTabSz="914400" rtl="0" eaLnBrk="1" latinLnBrk="0" hangingPunct="1"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6pPr>
                          <a:lvl7pPr marL="2743200" algn="l" defTabSz="914400" rtl="0" eaLnBrk="1" latinLnBrk="0" hangingPunct="1"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7pPr>
                          <a:lvl8pPr marL="3200400" algn="l" defTabSz="914400" rtl="0" eaLnBrk="1" latinLnBrk="0" hangingPunct="1"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8pPr>
                          <a:lvl9pPr marL="3657600" algn="l" defTabSz="914400" rtl="0" eaLnBrk="1" latinLnBrk="0" hangingPunct="1"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9pPr>
                        </a:lstStyle>
                        <a:p>
                          <a:r>
                            <a:rPr kumimoji="1" lang="en-US" altLang="zh-CN" sz="800" b="1" dirty="0">
                              <a:cs typeface="Arial" panose="020B0604020202020204" pitchFamily="34" charset="0"/>
                            </a:rPr>
                            <a:t>-</a:t>
                          </a:r>
                        </a:p>
                      </p:txBody>
                    </p:sp>
                    <p:sp>
                      <p:nvSpPr>
                        <p:cNvPr id="237" name="Text Box 16"/>
                        <p:cNvSpPr txBox="1"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1990064" y="2006973"/>
                          <a:ext cx="217459" cy="214320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  <a:miter lim="800000"/>
                        </a:ln>
                      </p:spPr>
                      <p:txBody>
                        <a:bodyPr wrap="none" anchor="ctr">
                          <a:spAutoFit/>
                        </a:bodyPr>
                        <a:lstStyle>
                          <a:defPPr>
                            <a:defRPr lang="zh-CN"/>
                          </a:defPPr>
                          <a:lvl1pPr algn="l" rtl="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1pPr>
                          <a:lvl2pPr marL="457200" algn="l" rtl="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2pPr>
                          <a:lvl3pPr marL="914400" algn="l" rtl="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3pPr>
                          <a:lvl4pPr marL="1371600" algn="l" rtl="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4pPr>
                          <a:lvl5pPr marL="1828800" algn="l" rtl="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5pPr>
                          <a:lvl6pPr marL="2286000" algn="l" defTabSz="914400" rtl="0" eaLnBrk="1" latinLnBrk="0" hangingPunct="1"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6pPr>
                          <a:lvl7pPr marL="2743200" algn="l" defTabSz="914400" rtl="0" eaLnBrk="1" latinLnBrk="0" hangingPunct="1"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7pPr>
                          <a:lvl8pPr marL="3200400" algn="l" defTabSz="914400" rtl="0" eaLnBrk="1" latinLnBrk="0" hangingPunct="1"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8pPr>
                          <a:lvl9pPr marL="3657600" algn="l" defTabSz="914400" rtl="0" eaLnBrk="1" latinLnBrk="0" hangingPunct="1"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9pPr>
                        </a:lstStyle>
                        <a:p>
                          <a:r>
                            <a:rPr kumimoji="1" lang="en-US" altLang="zh-CN" sz="800" b="1">
                              <a:cs typeface="Arial" panose="020B0604020202020204" pitchFamily="34" charset="0"/>
                            </a:rPr>
                            <a:t>-</a:t>
                          </a:r>
                        </a:p>
                      </p:txBody>
                    </p:sp>
                    <p:sp>
                      <p:nvSpPr>
                        <p:cNvPr id="238" name="Text Box 16"/>
                        <p:cNvSpPr txBox="1"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1988600" y="1855724"/>
                          <a:ext cx="217459" cy="214320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  <a:miter lim="800000"/>
                        </a:ln>
                      </p:spPr>
                      <p:txBody>
                        <a:bodyPr wrap="none" anchor="ctr">
                          <a:spAutoFit/>
                        </a:bodyPr>
                        <a:lstStyle>
                          <a:defPPr>
                            <a:defRPr lang="zh-CN"/>
                          </a:defPPr>
                          <a:lvl1pPr algn="l" rtl="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1pPr>
                          <a:lvl2pPr marL="457200" algn="l" rtl="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2pPr>
                          <a:lvl3pPr marL="914400" algn="l" rtl="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3pPr>
                          <a:lvl4pPr marL="1371600" algn="l" rtl="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4pPr>
                          <a:lvl5pPr marL="1828800" algn="l" rtl="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5pPr>
                          <a:lvl6pPr marL="2286000" algn="l" defTabSz="914400" rtl="0" eaLnBrk="1" latinLnBrk="0" hangingPunct="1"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6pPr>
                          <a:lvl7pPr marL="2743200" algn="l" defTabSz="914400" rtl="0" eaLnBrk="1" latinLnBrk="0" hangingPunct="1"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7pPr>
                          <a:lvl8pPr marL="3200400" algn="l" defTabSz="914400" rtl="0" eaLnBrk="1" latinLnBrk="0" hangingPunct="1"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8pPr>
                          <a:lvl9pPr marL="3657600" algn="l" defTabSz="914400" rtl="0" eaLnBrk="1" latinLnBrk="0" hangingPunct="1"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9pPr>
                        </a:lstStyle>
                        <a:p>
                          <a:r>
                            <a:rPr kumimoji="1" lang="en-US" altLang="zh-CN" sz="800" b="1" dirty="0">
                              <a:cs typeface="Arial" panose="020B0604020202020204" pitchFamily="34" charset="0"/>
                            </a:rPr>
                            <a:t>-</a:t>
                          </a:r>
                        </a:p>
                      </p:txBody>
                    </p:sp>
                    <p:sp>
                      <p:nvSpPr>
                        <p:cNvPr id="239" name="Text Box 16"/>
                        <p:cNvSpPr txBox="1"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1834113" y="1857430"/>
                          <a:ext cx="217459" cy="214320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  <a:miter lim="800000"/>
                        </a:ln>
                      </p:spPr>
                      <p:txBody>
                        <a:bodyPr wrap="none" anchor="ctr">
                          <a:spAutoFit/>
                        </a:bodyPr>
                        <a:lstStyle>
                          <a:defPPr>
                            <a:defRPr lang="zh-CN"/>
                          </a:defPPr>
                          <a:lvl1pPr algn="l" rtl="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1pPr>
                          <a:lvl2pPr marL="457200" algn="l" rtl="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2pPr>
                          <a:lvl3pPr marL="914400" algn="l" rtl="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3pPr>
                          <a:lvl4pPr marL="1371600" algn="l" rtl="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4pPr>
                          <a:lvl5pPr marL="1828800" algn="l" rtl="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5pPr>
                          <a:lvl6pPr marL="2286000" algn="l" defTabSz="914400" rtl="0" eaLnBrk="1" latinLnBrk="0" hangingPunct="1"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6pPr>
                          <a:lvl7pPr marL="2743200" algn="l" defTabSz="914400" rtl="0" eaLnBrk="1" latinLnBrk="0" hangingPunct="1"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7pPr>
                          <a:lvl8pPr marL="3200400" algn="l" defTabSz="914400" rtl="0" eaLnBrk="1" latinLnBrk="0" hangingPunct="1"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8pPr>
                          <a:lvl9pPr marL="3657600" algn="l" defTabSz="914400" rtl="0" eaLnBrk="1" latinLnBrk="0" hangingPunct="1"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9pPr>
                        </a:lstStyle>
                        <a:p>
                          <a:r>
                            <a:rPr kumimoji="1" lang="en-US" altLang="zh-CN" sz="800" b="1" dirty="0">
                              <a:cs typeface="Arial" panose="020B0604020202020204" pitchFamily="34" charset="0"/>
                            </a:rPr>
                            <a:t>-</a:t>
                          </a:r>
                        </a:p>
                      </p:txBody>
                    </p:sp>
                    <p:sp>
                      <p:nvSpPr>
                        <p:cNvPr id="240" name="Text Box 16"/>
                        <p:cNvSpPr txBox="1"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1656073" y="1857430"/>
                          <a:ext cx="217459" cy="214320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  <a:miter lim="800000"/>
                        </a:ln>
                      </p:spPr>
                      <p:txBody>
                        <a:bodyPr wrap="none" anchor="ctr">
                          <a:spAutoFit/>
                        </a:bodyPr>
                        <a:lstStyle>
                          <a:defPPr>
                            <a:defRPr lang="zh-CN"/>
                          </a:defPPr>
                          <a:lvl1pPr algn="l" rtl="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1pPr>
                          <a:lvl2pPr marL="457200" algn="l" rtl="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2pPr>
                          <a:lvl3pPr marL="914400" algn="l" rtl="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3pPr>
                          <a:lvl4pPr marL="1371600" algn="l" rtl="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4pPr>
                          <a:lvl5pPr marL="1828800" algn="l" rtl="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5pPr>
                          <a:lvl6pPr marL="2286000" algn="l" defTabSz="914400" rtl="0" eaLnBrk="1" latinLnBrk="0" hangingPunct="1"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6pPr>
                          <a:lvl7pPr marL="2743200" algn="l" defTabSz="914400" rtl="0" eaLnBrk="1" latinLnBrk="0" hangingPunct="1"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7pPr>
                          <a:lvl8pPr marL="3200400" algn="l" defTabSz="914400" rtl="0" eaLnBrk="1" latinLnBrk="0" hangingPunct="1"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8pPr>
                          <a:lvl9pPr marL="3657600" algn="l" defTabSz="914400" rtl="0" eaLnBrk="1" latinLnBrk="0" hangingPunct="1"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9pPr>
                        </a:lstStyle>
                        <a:p>
                          <a:r>
                            <a:rPr kumimoji="1" lang="en-US" altLang="zh-CN" sz="800" b="1" dirty="0">
                              <a:cs typeface="Arial" panose="020B0604020202020204" pitchFamily="34" charset="0"/>
                            </a:rPr>
                            <a:t>-</a:t>
                          </a:r>
                        </a:p>
                      </p:txBody>
                    </p:sp>
                    <p:sp>
                      <p:nvSpPr>
                        <p:cNvPr id="241" name="Text Box 16"/>
                        <p:cNvSpPr txBox="1"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1656073" y="2006973"/>
                          <a:ext cx="217459" cy="214320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  <a:miter lim="800000"/>
                        </a:ln>
                      </p:spPr>
                      <p:txBody>
                        <a:bodyPr wrap="none" anchor="ctr">
                          <a:spAutoFit/>
                        </a:bodyPr>
                        <a:lstStyle>
                          <a:defPPr>
                            <a:defRPr lang="zh-CN"/>
                          </a:defPPr>
                          <a:lvl1pPr algn="l" rtl="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1pPr>
                          <a:lvl2pPr marL="457200" algn="l" rtl="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2pPr>
                          <a:lvl3pPr marL="914400" algn="l" rtl="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3pPr>
                          <a:lvl4pPr marL="1371600" algn="l" rtl="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4pPr>
                          <a:lvl5pPr marL="1828800" algn="l" rtl="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5pPr>
                          <a:lvl6pPr marL="2286000" algn="l" defTabSz="914400" rtl="0" eaLnBrk="1" latinLnBrk="0" hangingPunct="1"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6pPr>
                          <a:lvl7pPr marL="2743200" algn="l" defTabSz="914400" rtl="0" eaLnBrk="1" latinLnBrk="0" hangingPunct="1"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7pPr>
                          <a:lvl8pPr marL="3200400" algn="l" defTabSz="914400" rtl="0" eaLnBrk="1" latinLnBrk="0" hangingPunct="1"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8pPr>
                          <a:lvl9pPr marL="3657600" algn="l" defTabSz="914400" rtl="0" eaLnBrk="1" latinLnBrk="0" hangingPunct="1"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9pPr>
                        </a:lstStyle>
                        <a:p>
                          <a:r>
                            <a:rPr kumimoji="1" lang="en-US" altLang="zh-CN" sz="800" b="1" dirty="0">
                              <a:cs typeface="Arial" panose="020B0604020202020204" pitchFamily="34" charset="0"/>
                            </a:rPr>
                            <a:t>-</a:t>
                          </a:r>
                        </a:p>
                      </p:txBody>
                    </p:sp>
                    <p:sp>
                      <p:nvSpPr>
                        <p:cNvPr id="242" name="Text Box 16"/>
                        <p:cNvSpPr txBox="1"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1832330" y="2006973"/>
                          <a:ext cx="217459" cy="214320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  <a:miter lim="800000"/>
                        </a:ln>
                      </p:spPr>
                      <p:txBody>
                        <a:bodyPr wrap="none" anchor="ctr">
                          <a:spAutoFit/>
                        </a:bodyPr>
                        <a:lstStyle>
                          <a:defPPr>
                            <a:defRPr lang="zh-CN"/>
                          </a:defPPr>
                          <a:lvl1pPr algn="l" rtl="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1pPr>
                          <a:lvl2pPr marL="457200" algn="l" rtl="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2pPr>
                          <a:lvl3pPr marL="914400" algn="l" rtl="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3pPr>
                          <a:lvl4pPr marL="1371600" algn="l" rtl="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4pPr>
                          <a:lvl5pPr marL="1828800" algn="l" rtl="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5pPr>
                          <a:lvl6pPr marL="2286000" algn="l" defTabSz="914400" rtl="0" eaLnBrk="1" latinLnBrk="0" hangingPunct="1"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6pPr>
                          <a:lvl7pPr marL="2743200" algn="l" defTabSz="914400" rtl="0" eaLnBrk="1" latinLnBrk="0" hangingPunct="1"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7pPr>
                          <a:lvl8pPr marL="3200400" algn="l" defTabSz="914400" rtl="0" eaLnBrk="1" latinLnBrk="0" hangingPunct="1"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8pPr>
                          <a:lvl9pPr marL="3657600" algn="l" defTabSz="914400" rtl="0" eaLnBrk="1" latinLnBrk="0" hangingPunct="1"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9pPr>
                        </a:lstStyle>
                        <a:p>
                          <a:r>
                            <a:rPr kumimoji="1" lang="en-US" altLang="zh-CN" sz="800" b="1">
                              <a:cs typeface="Arial" panose="020B0604020202020204" pitchFamily="34" charset="0"/>
                            </a:rPr>
                            <a:t>-</a:t>
                          </a:r>
                        </a:p>
                      </p:txBody>
                    </p:sp>
                    <p:sp>
                      <p:nvSpPr>
                        <p:cNvPr id="243" name="Text Box 16"/>
                        <p:cNvSpPr txBox="1"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1655820" y="2320887"/>
                          <a:ext cx="217459" cy="214320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  <a:miter lim="800000"/>
                        </a:ln>
                      </p:spPr>
                      <p:txBody>
                        <a:bodyPr wrap="none" anchor="ctr">
                          <a:spAutoFit/>
                        </a:bodyPr>
                        <a:lstStyle>
                          <a:defPPr>
                            <a:defRPr lang="zh-CN"/>
                          </a:defPPr>
                          <a:lvl1pPr algn="l" rtl="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1pPr>
                          <a:lvl2pPr marL="457200" algn="l" rtl="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2pPr>
                          <a:lvl3pPr marL="914400" algn="l" rtl="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3pPr>
                          <a:lvl4pPr marL="1371600" algn="l" rtl="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4pPr>
                          <a:lvl5pPr marL="1828800" algn="l" rtl="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5pPr>
                          <a:lvl6pPr marL="2286000" algn="l" defTabSz="914400" rtl="0" eaLnBrk="1" latinLnBrk="0" hangingPunct="1"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6pPr>
                          <a:lvl7pPr marL="2743200" algn="l" defTabSz="914400" rtl="0" eaLnBrk="1" latinLnBrk="0" hangingPunct="1"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7pPr>
                          <a:lvl8pPr marL="3200400" algn="l" defTabSz="914400" rtl="0" eaLnBrk="1" latinLnBrk="0" hangingPunct="1"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8pPr>
                          <a:lvl9pPr marL="3657600" algn="l" defTabSz="914400" rtl="0" eaLnBrk="1" latinLnBrk="0" hangingPunct="1"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9pPr>
                        </a:lstStyle>
                        <a:p>
                          <a:r>
                            <a:rPr kumimoji="1" lang="en-US" altLang="zh-CN" sz="800" b="1">
                              <a:cs typeface="Arial" panose="020B0604020202020204" pitchFamily="34" charset="0"/>
                            </a:rPr>
                            <a:t>-</a:t>
                          </a:r>
                        </a:p>
                      </p:txBody>
                    </p:sp>
                    <p:sp>
                      <p:nvSpPr>
                        <p:cNvPr id="244" name="Text Box 16"/>
                        <p:cNvSpPr txBox="1"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1832330" y="2160199"/>
                          <a:ext cx="217459" cy="214320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  <a:miter lim="800000"/>
                        </a:ln>
                      </p:spPr>
                      <p:txBody>
                        <a:bodyPr wrap="none" anchor="ctr">
                          <a:spAutoFit/>
                        </a:bodyPr>
                        <a:lstStyle>
                          <a:defPPr>
                            <a:defRPr lang="zh-CN"/>
                          </a:defPPr>
                          <a:lvl1pPr algn="l" rtl="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1pPr>
                          <a:lvl2pPr marL="457200" algn="l" rtl="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2pPr>
                          <a:lvl3pPr marL="914400" algn="l" rtl="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3pPr>
                          <a:lvl4pPr marL="1371600" algn="l" rtl="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4pPr>
                          <a:lvl5pPr marL="1828800" algn="l" rtl="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5pPr>
                          <a:lvl6pPr marL="2286000" algn="l" defTabSz="914400" rtl="0" eaLnBrk="1" latinLnBrk="0" hangingPunct="1"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6pPr>
                          <a:lvl7pPr marL="2743200" algn="l" defTabSz="914400" rtl="0" eaLnBrk="1" latinLnBrk="0" hangingPunct="1"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7pPr>
                          <a:lvl8pPr marL="3200400" algn="l" defTabSz="914400" rtl="0" eaLnBrk="1" latinLnBrk="0" hangingPunct="1"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8pPr>
                          <a:lvl9pPr marL="3657600" algn="l" defTabSz="914400" rtl="0" eaLnBrk="1" latinLnBrk="0" hangingPunct="1"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9pPr>
                        </a:lstStyle>
                        <a:p>
                          <a:r>
                            <a:rPr kumimoji="1" lang="en-US" altLang="zh-CN" sz="800" b="1" dirty="0">
                              <a:cs typeface="Arial" panose="020B0604020202020204" pitchFamily="34" charset="0"/>
                            </a:rPr>
                            <a:t>-</a:t>
                          </a:r>
                        </a:p>
                      </p:txBody>
                    </p:sp>
                    <p:sp>
                      <p:nvSpPr>
                        <p:cNvPr id="245" name="Text Box 16"/>
                        <p:cNvSpPr txBox="1"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1988678" y="2160199"/>
                          <a:ext cx="217459" cy="214320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  <a:miter lim="800000"/>
                        </a:ln>
                      </p:spPr>
                      <p:txBody>
                        <a:bodyPr wrap="none" anchor="ctr">
                          <a:spAutoFit/>
                        </a:bodyPr>
                        <a:lstStyle>
                          <a:defPPr>
                            <a:defRPr lang="zh-CN"/>
                          </a:defPPr>
                          <a:lvl1pPr algn="l" rtl="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1pPr>
                          <a:lvl2pPr marL="457200" algn="l" rtl="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2pPr>
                          <a:lvl3pPr marL="914400" algn="l" rtl="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3pPr>
                          <a:lvl4pPr marL="1371600" algn="l" rtl="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4pPr>
                          <a:lvl5pPr marL="1828800" algn="l" rtl="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5pPr>
                          <a:lvl6pPr marL="2286000" algn="l" defTabSz="914400" rtl="0" eaLnBrk="1" latinLnBrk="0" hangingPunct="1"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6pPr>
                          <a:lvl7pPr marL="2743200" algn="l" defTabSz="914400" rtl="0" eaLnBrk="1" latinLnBrk="0" hangingPunct="1"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7pPr>
                          <a:lvl8pPr marL="3200400" algn="l" defTabSz="914400" rtl="0" eaLnBrk="1" latinLnBrk="0" hangingPunct="1"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8pPr>
                          <a:lvl9pPr marL="3657600" algn="l" defTabSz="914400" rtl="0" eaLnBrk="1" latinLnBrk="0" hangingPunct="1"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9pPr>
                        </a:lstStyle>
                        <a:p>
                          <a:r>
                            <a:rPr kumimoji="1" lang="en-US" altLang="zh-CN" sz="800" b="1">
                              <a:cs typeface="Arial" panose="020B0604020202020204" pitchFamily="34" charset="0"/>
                            </a:rPr>
                            <a:t>-</a:t>
                          </a:r>
                        </a:p>
                      </p:txBody>
                    </p:sp>
                    <p:sp>
                      <p:nvSpPr>
                        <p:cNvPr id="246" name="矩形 245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516467" y="2021075"/>
                          <a:ext cx="851515" cy="215444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  <a:miter lim="800000"/>
                        </a:ln>
                      </p:spPr>
                      <p:txBody>
                        <a:bodyPr wrap="none">
                          <a:spAutoFit/>
                        </a:bodyPr>
                        <a:lstStyle>
                          <a:defPPr>
                            <a:defRPr lang="zh-CN"/>
                          </a:defPPr>
                          <a:lvl1pPr algn="l" rtl="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1pPr>
                          <a:lvl2pPr marL="457200" algn="l" rtl="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2pPr>
                          <a:lvl3pPr marL="914400" algn="l" rtl="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3pPr>
                          <a:lvl4pPr marL="1371600" algn="l" rtl="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4pPr>
                          <a:lvl5pPr marL="1828800" algn="l" rtl="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5pPr>
                          <a:lvl6pPr marL="2286000" algn="l" defTabSz="914400" rtl="0" eaLnBrk="1" latinLnBrk="0" hangingPunct="1"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6pPr>
                          <a:lvl7pPr marL="2743200" algn="l" defTabSz="914400" rtl="0" eaLnBrk="1" latinLnBrk="0" hangingPunct="1"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7pPr>
                          <a:lvl8pPr marL="3200400" algn="l" defTabSz="914400" rtl="0" eaLnBrk="1" latinLnBrk="0" hangingPunct="1"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8pPr>
                          <a:lvl9pPr marL="3657600" algn="l" defTabSz="914400" rtl="0" eaLnBrk="1" latinLnBrk="0" hangingPunct="1"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9pPr>
                        </a:lstStyle>
                        <a:p>
                          <a:pPr algn="r"/>
                          <a:r>
                            <a:rPr kumimoji="1" lang="en-US" altLang="zh-CN" sz="800" b="1" dirty="0">
                              <a:cs typeface="Arial" panose="020B0604020202020204" pitchFamily="34" charset="0"/>
                            </a:rPr>
                            <a:t>GST-△U-box </a:t>
                          </a:r>
                        </a:p>
                      </p:txBody>
                    </p:sp>
                    <p:sp>
                      <p:nvSpPr>
                        <p:cNvPr id="247" name="Text Box 16"/>
                        <p:cNvSpPr txBox="1"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1481277" y="2628175"/>
                          <a:ext cx="217459" cy="214320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  <a:miter lim="800000"/>
                        </a:ln>
                      </p:spPr>
                      <p:txBody>
                        <a:bodyPr wrap="none" anchor="ctr">
                          <a:spAutoFit/>
                        </a:bodyPr>
                        <a:lstStyle>
                          <a:defPPr>
                            <a:defRPr lang="zh-CN"/>
                          </a:defPPr>
                          <a:lvl1pPr algn="l" rtl="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1pPr>
                          <a:lvl2pPr marL="457200" algn="l" rtl="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2pPr>
                          <a:lvl3pPr marL="914400" algn="l" rtl="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3pPr>
                          <a:lvl4pPr marL="1371600" algn="l" rtl="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4pPr>
                          <a:lvl5pPr marL="1828800" algn="l" rtl="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5pPr>
                          <a:lvl6pPr marL="2286000" algn="l" defTabSz="914400" rtl="0" eaLnBrk="1" latinLnBrk="0" hangingPunct="1"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6pPr>
                          <a:lvl7pPr marL="2743200" algn="l" defTabSz="914400" rtl="0" eaLnBrk="1" latinLnBrk="0" hangingPunct="1"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7pPr>
                          <a:lvl8pPr marL="3200400" algn="l" defTabSz="914400" rtl="0" eaLnBrk="1" latinLnBrk="0" hangingPunct="1"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8pPr>
                          <a:lvl9pPr marL="3657600" algn="l" defTabSz="914400" rtl="0" eaLnBrk="1" latinLnBrk="0" hangingPunct="1"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9pPr>
                        </a:lstStyle>
                        <a:p>
                          <a:r>
                            <a:rPr kumimoji="1" lang="en-US" altLang="zh-CN" sz="800" b="1" dirty="0">
                              <a:cs typeface="Arial" panose="020B0604020202020204" pitchFamily="34" charset="0"/>
                            </a:rPr>
                            <a:t>-</a:t>
                          </a:r>
                        </a:p>
                      </p:txBody>
                    </p:sp>
                    <p:sp>
                      <p:nvSpPr>
                        <p:cNvPr id="248" name="Text Box 11"/>
                        <p:cNvSpPr txBox="1"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2131570" y="2636832"/>
                          <a:ext cx="243978" cy="215444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  <a:miter lim="800000"/>
                        </a:ln>
                      </p:spPr>
                      <p:txBody>
                        <a:bodyPr wrap="none" anchor="ctr">
                          <a:spAutoFit/>
                        </a:bodyPr>
                        <a:lstStyle>
                          <a:defPPr>
                            <a:defRPr lang="zh-CN"/>
                          </a:defPPr>
                          <a:lvl1pPr algn="l" rtl="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1pPr>
                          <a:lvl2pPr marL="457200" algn="l" rtl="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2pPr>
                          <a:lvl3pPr marL="914400" algn="l" rtl="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3pPr>
                          <a:lvl4pPr marL="1371600" algn="l" rtl="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4pPr>
                          <a:lvl5pPr marL="1828800" algn="l" rtl="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5pPr>
                          <a:lvl6pPr marL="2286000" algn="l" defTabSz="914400" rtl="0" eaLnBrk="1" latinLnBrk="0" hangingPunct="1"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6pPr>
                          <a:lvl7pPr marL="2743200" algn="l" defTabSz="914400" rtl="0" eaLnBrk="1" latinLnBrk="0" hangingPunct="1"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7pPr>
                          <a:lvl8pPr marL="3200400" algn="l" defTabSz="914400" rtl="0" eaLnBrk="1" latinLnBrk="0" hangingPunct="1"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8pPr>
                          <a:lvl9pPr marL="3657600" algn="l" defTabSz="914400" rtl="0" eaLnBrk="1" latinLnBrk="0" hangingPunct="1"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9pPr>
                        </a:lstStyle>
                        <a:p>
                          <a:r>
                            <a:rPr kumimoji="1" lang="en-US" altLang="zh-CN" sz="800" b="1" dirty="0">
                              <a:cs typeface="Arial" panose="020B0604020202020204" pitchFamily="34" charset="0"/>
                            </a:rPr>
                            <a:t>+</a:t>
                          </a:r>
                        </a:p>
                      </p:txBody>
                    </p:sp>
                    <p:sp>
                      <p:nvSpPr>
                        <p:cNvPr id="249" name="Text Box 16"/>
                        <p:cNvSpPr txBox="1"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1657382" y="2626788"/>
                          <a:ext cx="217459" cy="214320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  <a:miter lim="800000"/>
                        </a:ln>
                      </p:spPr>
                      <p:txBody>
                        <a:bodyPr wrap="none" anchor="ctr">
                          <a:spAutoFit/>
                        </a:bodyPr>
                        <a:lstStyle>
                          <a:defPPr>
                            <a:defRPr lang="zh-CN"/>
                          </a:defPPr>
                          <a:lvl1pPr algn="l" rtl="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1pPr>
                          <a:lvl2pPr marL="457200" algn="l" rtl="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2pPr>
                          <a:lvl3pPr marL="914400" algn="l" rtl="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3pPr>
                          <a:lvl4pPr marL="1371600" algn="l" rtl="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4pPr>
                          <a:lvl5pPr marL="1828800" algn="l" rtl="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5pPr>
                          <a:lvl6pPr marL="2286000" algn="l" defTabSz="914400" rtl="0" eaLnBrk="1" latinLnBrk="0" hangingPunct="1"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6pPr>
                          <a:lvl7pPr marL="2743200" algn="l" defTabSz="914400" rtl="0" eaLnBrk="1" latinLnBrk="0" hangingPunct="1"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7pPr>
                          <a:lvl8pPr marL="3200400" algn="l" defTabSz="914400" rtl="0" eaLnBrk="1" latinLnBrk="0" hangingPunct="1"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8pPr>
                          <a:lvl9pPr marL="3657600" algn="l" defTabSz="914400" rtl="0" eaLnBrk="1" latinLnBrk="0" hangingPunct="1"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9pPr>
                        </a:lstStyle>
                        <a:p>
                          <a:r>
                            <a:rPr kumimoji="1" lang="en-US" altLang="zh-CN" sz="800" b="1" dirty="0">
                              <a:cs typeface="Arial" panose="020B0604020202020204" pitchFamily="34" charset="0"/>
                            </a:rPr>
                            <a:t>-</a:t>
                          </a:r>
                        </a:p>
                      </p:txBody>
                    </p:sp>
                    <p:sp>
                      <p:nvSpPr>
                        <p:cNvPr id="250" name="Text Box 16"/>
                        <p:cNvSpPr txBox="1"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1833396" y="2627463"/>
                          <a:ext cx="217459" cy="214320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  <a:miter lim="800000"/>
                        </a:ln>
                      </p:spPr>
                      <p:txBody>
                        <a:bodyPr wrap="none" anchor="ctr">
                          <a:spAutoFit/>
                        </a:bodyPr>
                        <a:lstStyle>
                          <a:defPPr>
                            <a:defRPr lang="zh-CN"/>
                          </a:defPPr>
                          <a:lvl1pPr algn="l" rtl="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1pPr>
                          <a:lvl2pPr marL="457200" algn="l" rtl="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2pPr>
                          <a:lvl3pPr marL="914400" algn="l" rtl="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3pPr>
                          <a:lvl4pPr marL="1371600" algn="l" rtl="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4pPr>
                          <a:lvl5pPr marL="1828800" algn="l" rtl="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5pPr>
                          <a:lvl6pPr marL="2286000" algn="l" defTabSz="914400" rtl="0" eaLnBrk="1" latinLnBrk="0" hangingPunct="1"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6pPr>
                          <a:lvl7pPr marL="2743200" algn="l" defTabSz="914400" rtl="0" eaLnBrk="1" latinLnBrk="0" hangingPunct="1"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7pPr>
                          <a:lvl8pPr marL="3200400" algn="l" defTabSz="914400" rtl="0" eaLnBrk="1" latinLnBrk="0" hangingPunct="1"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8pPr>
                          <a:lvl9pPr marL="3657600" algn="l" defTabSz="914400" rtl="0" eaLnBrk="1" latinLnBrk="0" hangingPunct="1"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9pPr>
                        </a:lstStyle>
                        <a:p>
                          <a:r>
                            <a:rPr kumimoji="1" lang="en-US" altLang="zh-CN" sz="800" b="1">
                              <a:cs typeface="Arial" panose="020B0604020202020204" pitchFamily="34" charset="0"/>
                            </a:rPr>
                            <a:t>-</a:t>
                          </a:r>
                        </a:p>
                      </p:txBody>
                    </p:sp>
                    <p:sp>
                      <p:nvSpPr>
                        <p:cNvPr id="251" name="Text Box 16"/>
                        <p:cNvSpPr txBox="1"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1990341" y="2627463"/>
                          <a:ext cx="217459" cy="214320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  <a:miter lim="800000"/>
                        </a:ln>
                      </p:spPr>
                      <p:txBody>
                        <a:bodyPr wrap="none" anchor="ctr">
                          <a:spAutoFit/>
                        </a:bodyPr>
                        <a:lstStyle>
                          <a:defPPr>
                            <a:defRPr lang="zh-CN"/>
                          </a:defPPr>
                          <a:lvl1pPr algn="l" rtl="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1pPr>
                          <a:lvl2pPr marL="457200" algn="l" rtl="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2pPr>
                          <a:lvl3pPr marL="914400" algn="l" rtl="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3pPr>
                          <a:lvl4pPr marL="1371600" algn="l" rtl="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4pPr>
                          <a:lvl5pPr marL="1828800" algn="l" rtl="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5pPr>
                          <a:lvl6pPr marL="2286000" algn="l" defTabSz="914400" rtl="0" eaLnBrk="1" latinLnBrk="0" hangingPunct="1"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6pPr>
                          <a:lvl7pPr marL="2743200" algn="l" defTabSz="914400" rtl="0" eaLnBrk="1" latinLnBrk="0" hangingPunct="1"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7pPr>
                          <a:lvl8pPr marL="3200400" algn="l" defTabSz="914400" rtl="0" eaLnBrk="1" latinLnBrk="0" hangingPunct="1"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8pPr>
                          <a:lvl9pPr marL="3657600" algn="l" defTabSz="914400" rtl="0" eaLnBrk="1" latinLnBrk="0" hangingPunct="1"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9pPr>
                        </a:lstStyle>
                        <a:p>
                          <a:r>
                            <a:rPr kumimoji="1" lang="en-US" altLang="zh-CN" sz="800" b="1" dirty="0">
                              <a:cs typeface="Arial" panose="020B0604020202020204" pitchFamily="34" charset="0"/>
                            </a:rPr>
                            <a:t>-</a:t>
                          </a:r>
                        </a:p>
                      </p:txBody>
                    </p:sp>
                    <p:sp>
                      <p:nvSpPr>
                        <p:cNvPr id="252" name="Text Box 16"/>
                        <p:cNvSpPr txBox="1"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1271679" y="2628063"/>
                          <a:ext cx="217459" cy="214320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  <a:miter lim="800000"/>
                        </a:ln>
                      </p:spPr>
                      <p:txBody>
                        <a:bodyPr wrap="none" anchor="ctr">
                          <a:spAutoFit/>
                        </a:bodyPr>
                        <a:lstStyle>
                          <a:defPPr>
                            <a:defRPr lang="zh-CN"/>
                          </a:defPPr>
                          <a:lvl1pPr algn="l" rtl="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1pPr>
                          <a:lvl2pPr marL="457200" algn="l" rtl="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2pPr>
                          <a:lvl3pPr marL="914400" algn="l" rtl="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3pPr>
                          <a:lvl4pPr marL="1371600" algn="l" rtl="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4pPr>
                          <a:lvl5pPr marL="1828800" algn="l" rtl="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5pPr>
                          <a:lvl6pPr marL="2286000" algn="l" defTabSz="914400" rtl="0" eaLnBrk="1" latinLnBrk="0" hangingPunct="1"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6pPr>
                          <a:lvl7pPr marL="2743200" algn="l" defTabSz="914400" rtl="0" eaLnBrk="1" latinLnBrk="0" hangingPunct="1"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7pPr>
                          <a:lvl8pPr marL="3200400" algn="l" defTabSz="914400" rtl="0" eaLnBrk="1" latinLnBrk="0" hangingPunct="1"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8pPr>
                          <a:lvl9pPr marL="3657600" algn="l" defTabSz="914400" rtl="0" eaLnBrk="1" latinLnBrk="0" hangingPunct="1"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9pPr>
                        </a:lstStyle>
                        <a:p>
                          <a:r>
                            <a:rPr kumimoji="1" lang="en-US" altLang="zh-CN" sz="800" b="1" dirty="0">
                              <a:cs typeface="Arial" panose="020B0604020202020204" pitchFamily="34" charset="0"/>
                            </a:rPr>
                            <a:t>-</a:t>
                          </a:r>
                        </a:p>
                      </p:txBody>
                    </p:sp>
                    <p:sp>
                      <p:nvSpPr>
                        <p:cNvPr id="253" name="Text Box 16"/>
                        <p:cNvSpPr txBox="1"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2136564" y="2468525"/>
                          <a:ext cx="217459" cy="214320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  <a:miter lim="800000"/>
                        </a:ln>
                      </p:spPr>
                      <p:txBody>
                        <a:bodyPr wrap="none" anchor="ctr">
                          <a:spAutoFit/>
                        </a:bodyPr>
                        <a:lstStyle>
                          <a:defPPr>
                            <a:defRPr lang="zh-CN"/>
                          </a:defPPr>
                          <a:lvl1pPr algn="l" rtl="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1pPr>
                          <a:lvl2pPr marL="457200" algn="l" rtl="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2pPr>
                          <a:lvl3pPr marL="914400" algn="l" rtl="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3pPr>
                          <a:lvl4pPr marL="1371600" algn="l" rtl="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4pPr>
                          <a:lvl5pPr marL="1828800" algn="l" rtl="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5pPr>
                          <a:lvl6pPr marL="2286000" algn="l" defTabSz="914400" rtl="0" eaLnBrk="1" latinLnBrk="0" hangingPunct="1"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6pPr>
                          <a:lvl7pPr marL="2743200" algn="l" defTabSz="914400" rtl="0" eaLnBrk="1" latinLnBrk="0" hangingPunct="1"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7pPr>
                          <a:lvl8pPr marL="3200400" algn="l" defTabSz="914400" rtl="0" eaLnBrk="1" latinLnBrk="0" hangingPunct="1"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8pPr>
                          <a:lvl9pPr marL="3657600" algn="l" defTabSz="914400" rtl="0" eaLnBrk="1" latinLnBrk="0" hangingPunct="1"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9pPr>
                        </a:lstStyle>
                        <a:p>
                          <a:r>
                            <a:rPr kumimoji="1" lang="en-US" altLang="zh-CN" sz="800" b="1" dirty="0">
                              <a:cs typeface="Arial" panose="020B0604020202020204" pitchFamily="34" charset="0"/>
                            </a:rPr>
                            <a:t>-</a:t>
                          </a:r>
                        </a:p>
                      </p:txBody>
                    </p:sp>
                    <p:sp>
                      <p:nvSpPr>
                        <p:cNvPr id="254" name="Text Box 16"/>
                        <p:cNvSpPr txBox="1"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2134972" y="2161754"/>
                          <a:ext cx="217459" cy="214320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  <a:miter lim="800000"/>
                        </a:ln>
                      </p:spPr>
                      <p:txBody>
                        <a:bodyPr wrap="none" anchor="ctr">
                          <a:spAutoFit/>
                        </a:bodyPr>
                        <a:lstStyle>
                          <a:defPPr>
                            <a:defRPr lang="zh-CN"/>
                          </a:defPPr>
                          <a:lvl1pPr algn="l" rtl="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1pPr>
                          <a:lvl2pPr marL="457200" algn="l" rtl="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2pPr>
                          <a:lvl3pPr marL="914400" algn="l" rtl="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3pPr>
                          <a:lvl4pPr marL="1371600" algn="l" rtl="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4pPr>
                          <a:lvl5pPr marL="1828800" algn="l" rtl="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5pPr>
                          <a:lvl6pPr marL="2286000" algn="l" defTabSz="914400" rtl="0" eaLnBrk="1" latinLnBrk="0" hangingPunct="1"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6pPr>
                          <a:lvl7pPr marL="2743200" algn="l" defTabSz="914400" rtl="0" eaLnBrk="1" latinLnBrk="0" hangingPunct="1"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7pPr>
                          <a:lvl8pPr marL="3200400" algn="l" defTabSz="914400" rtl="0" eaLnBrk="1" latinLnBrk="0" hangingPunct="1"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8pPr>
                          <a:lvl9pPr marL="3657600" algn="l" defTabSz="914400" rtl="0" eaLnBrk="1" latinLnBrk="0" hangingPunct="1"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9pPr>
                        </a:lstStyle>
                        <a:p>
                          <a:r>
                            <a:rPr kumimoji="1" lang="en-US" altLang="zh-CN" sz="800" b="1">
                              <a:cs typeface="Arial" panose="020B0604020202020204" pitchFamily="34" charset="0"/>
                            </a:rPr>
                            <a:t>-</a:t>
                          </a:r>
                        </a:p>
                      </p:txBody>
                    </p:sp>
                    <p:sp>
                      <p:nvSpPr>
                        <p:cNvPr id="255" name="Text Box 16"/>
                        <p:cNvSpPr txBox="1"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2135889" y="2005743"/>
                          <a:ext cx="217459" cy="214320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  <a:miter lim="800000"/>
                        </a:ln>
                      </p:spPr>
                      <p:txBody>
                        <a:bodyPr wrap="none" anchor="ctr">
                          <a:spAutoFit/>
                        </a:bodyPr>
                        <a:lstStyle>
                          <a:defPPr>
                            <a:defRPr lang="zh-CN"/>
                          </a:defPPr>
                          <a:lvl1pPr algn="l" rtl="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1pPr>
                          <a:lvl2pPr marL="457200" algn="l" rtl="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2pPr>
                          <a:lvl3pPr marL="914400" algn="l" rtl="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3pPr>
                          <a:lvl4pPr marL="1371600" algn="l" rtl="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4pPr>
                          <a:lvl5pPr marL="1828800" algn="l" rtl="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5pPr>
                          <a:lvl6pPr marL="2286000" algn="l" defTabSz="914400" rtl="0" eaLnBrk="1" latinLnBrk="0" hangingPunct="1"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6pPr>
                          <a:lvl7pPr marL="2743200" algn="l" defTabSz="914400" rtl="0" eaLnBrk="1" latinLnBrk="0" hangingPunct="1"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7pPr>
                          <a:lvl8pPr marL="3200400" algn="l" defTabSz="914400" rtl="0" eaLnBrk="1" latinLnBrk="0" hangingPunct="1"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8pPr>
                          <a:lvl9pPr marL="3657600" algn="l" defTabSz="914400" rtl="0" eaLnBrk="1" latinLnBrk="0" hangingPunct="1"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9pPr>
                        </a:lstStyle>
                        <a:p>
                          <a:r>
                            <a:rPr kumimoji="1" lang="en-US" altLang="zh-CN" sz="800" b="1" dirty="0">
                              <a:cs typeface="Arial" panose="020B0604020202020204" pitchFamily="34" charset="0"/>
                            </a:rPr>
                            <a:t>-</a:t>
                          </a:r>
                        </a:p>
                      </p:txBody>
                    </p:sp>
                    <p:sp>
                      <p:nvSpPr>
                        <p:cNvPr id="256" name="Text Box 16"/>
                        <p:cNvSpPr txBox="1"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2135967" y="2319742"/>
                          <a:ext cx="217459" cy="214320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  <a:miter lim="800000"/>
                        </a:ln>
                      </p:spPr>
                      <p:txBody>
                        <a:bodyPr wrap="none" anchor="ctr">
                          <a:spAutoFit/>
                        </a:bodyPr>
                        <a:lstStyle>
                          <a:defPPr>
                            <a:defRPr lang="zh-CN"/>
                          </a:defPPr>
                          <a:lvl1pPr algn="l" rtl="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1pPr>
                          <a:lvl2pPr marL="457200" algn="l" rtl="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2pPr>
                          <a:lvl3pPr marL="914400" algn="l" rtl="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3pPr>
                          <a:lvl4pPr marL="1371600" algn="l" rtl="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4pPr>
                          <a:lvl5pPr marL="1828800" algn="l" rtl="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5pPr>
                          <a:lvl6pPr marL="2286000" algn="l" defTabSz="914400" rtl="0" eaLnBrk="1" latinLnBrk="0" hangingPunct="1"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6pPr>
                          <a:lvl7pPr marL="2743200" algn="l" defTabSz="914400" rtl="0" eaLnBrk="1" latinLnBrk="0" hangingPunct="1"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7pPr>
                          <a:lvl8pPr marL="3200400" algn="l" defTabSz="914400" rtl="0" eaLnBrk="1" latinLnBrk="0" hangingPunct="1"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8pPr>
                          <a:lvl9pPr marL="3657600" algn="l" defTabSz="914400" rtl="0" eaLnBrk="1" latinLnBrk="0" hangingPunct="1"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9pPr>
                        </a:lstStyle>
                        <a:p>
                          <a:r>
                            <a:rPr kumimoji="1" lang="en-US" altLang="zh-CN" sz="800" b="1" dirty="0">
                              <a:cs typeface="Arial" panose="020B0604020202020204" pitchFamily="34" charset="0"/>
                            </a:rPr>
                            <a:t>-</a:t>
                          </a:r>
                        </a:p>
                      </p:txBody>
                    </p:sp>
                    <p:sp>
                      <p:nvSpPr>
                        <p:cNvPr id="257" name="Text Box 16"/>
                        <p:cNvSpPr txBox="1"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2135841" y="1856332"/>
                          <a:ext cx="217459" cy="214320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  <a:miter lim="800000"/>
                        </a:ln>
                      </p:spPr>
                      <p:txBody>
                        <a:bodyPr wrap="none" anchor="ctr">
                          <a:spAutoFit/>
                        </a:bodyPr>
                        <a:lstStyle>
                          <a:defPPr>
                            <a:defRPr lang="zh-CN"/>
                          </a:defPPr>
                          <a:lvl1pPr algn="l" rtl="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1pPr>
                          <a:lvl2pPr marL="457200" algn="l" rtl="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2pPr>
                          <a:lvl3pPr marL="914400" algn="l" rtl="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3pPr>
                          <a:lvl4pPr marL="1371600" algn="l" rtl="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4pPr>
                          <a:lvl5pPr marL="1828800" algn="l" rtl="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5pPr>
                          <a:lvl6pPr marL="2286000" algn="l" defTabSz="914400" rtl="0" eaLnBrk="1" latinLnBrk="0" hangingPunct="1"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6pPr>
                          <a:lvl7pPr marL="2743200" algn="l" defTabSz="914400" rtl="0" eaLnBrk="1" latinLnBrk="0" hangingPunct="1"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7pPr>
                          <a:lvl8pPr marL="3200400" algn="l" defTabSz="914400" rtl="0" eaLnBrk="1" latinLnBrk="0" hangingPunct="1"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8pPr>
                          <a:lvl9pPr marL="3657600" algn="l" defTabSz="914400" rtl="0" eaLnBrk="1" latinLnBrk="0" hangingPunct="1">
                            <a:defRPr sz="900" kern="1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+mn-cs"/>
                            </a:defRPr>
                          </a:lvl9pPr>
                        </a:lstStyle>
                        <a:p>
                          <a:r>
                            <a:rPr kumimoji="1" lang="en-US" altLang="zh-CN" sz="800" b="1" dirty="0">
                              <a:cs typeface="Arial" panose="020B0604020202020204" pitchFamily="34" charset="0"/>
                            </a:rPr>
                            <a:t>-</a:t>
                          </a:r>
                        </a:p>
                      </p:txBody>
                    </p:sp>
                  </p:grpSp>
                  <p:cxnSp>
                    <p:nvCxnSpPr>
                      <p:cNvPr id="205" name="直接连接符 204"/>
                      <p:cNvCxnSpPr/>
                      <p:nvPr/>
                    </p:nvCxnSpPr>
                    <p:spPr>
                      <a:xfrm rot="16200000">
                        <a:off x="2482583" y="3156863"/>
                        <a:ext cx="180000" cy="0"/>
                      </a:xfrm>
                      <a:prstGeom prst="line">
                        <a:avLst/>
                      </a:prstGeom>
                      <a:ln w="12700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206" name="直接连接符 205"/>
                      <p:cNvCxnSpPr/>
                      <p:nvPr/>
                    </p:nvCxnSpPr>
                    <p:spPr>
                      <a:xfrm rot="16200000">
                        <a:off x="1923702" y="4400124"/>
                        <a:ext cx="1296000" cy="0"/>
                      </a:xfrm>
                      <a:prstGeom prst="line">
                        <a:avLst/>
                      </a:prstGeom>
                      <a:ln w="12700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</p:grpSp>
                <p:sp>
                  <p:nvSpPr>
                    <p:cNvPr id="198" name="Text Box 32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4625018" y="3464743"/>
                      <a:ext cx="416264" cy="144922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</a:ln>
                  </p:spPr>
                  <p:txBody>
                    <a:bodyPr wrap="none" lIns="18000" tIns="10800" rIns="18000" bIns="10800">
                      <a:spAutoFit/>
                    </a:bodyPr>
                    <a:lstStyle>
                      <a:defPPr>
                        <a:defRPr lang="zh-CN"/>
                      </a:defPPr>
                      <a:lvl1pPr algn="l" rtl="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9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1pPr>
                      <a:lvl2pPr marL="457200" algn="l" rtl="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9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algn="l" rtl="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9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algn="l" rtl="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9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algn="l" rtl="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9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9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9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9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9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9pPr>
                    </a:lstStyle>
                    <a:p>
                      <a:pPr algn="r"/>
                      <a:r>
                        <a:rPr kumimoji="1" lang="en-US" altLang="zh-CN" sz="800" b="1" dirty="0">
                          <a:cs typeface="Arial" panose="020B0604020202020204" pitchFamily="34" charset="0"/>
                        </a:rPr>
                        <a:t>F-LDHA</a:t>
                      </a:r>
                    </a:p>
                  </p:txBody>
                </p:sp>
              </p:grpSp>
              <p:sp>
                <p:nvSpPr>
                  <p:cNvPr id="195" name="Text Box 22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338081" y="7372894"/>
                    <a:ext cx="705011" cy="287832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</a:ln>
                </p:spPr>
                <p:txBody>
                  <a:bodyPr wrap="square" lIns="71689" tIns="35844" rIns="71689" bIns="35844">
                    <a:spAutoFit/>
                  </a:bodyPr>
                  <a:lstStyle>
                    <a:defPPr>
                      <a:defRPr lang="zh-CN"/>
                    </a:defPPr>
                    <a:lvl1pPr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sz="900"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defRPr>
                    </a:lvl1pPr>
                    <a:lvl2pPr marL="457200"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sz="900"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defRPr>
                    </a:lvl2pPr>
                    <a:lvl3pPr marL="914400"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sz="900"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defRPr>
                    </a:lvl3pPr>
                    <a:lvl4pPr marL="1371600"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sz="900"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defRPr>
                    </a:lvl4pPr>
                    <a:lvl5pPr marL="1828800"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sz="900"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900"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900"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900"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900"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defRPr>
                    </a:lvl9pPr>
                  </a:lstStyle>
                  <a:p>
                    <a:pPr defTabSz="717550"/>
                    <a:r>
                      <a:rPr kumimoji="1" lang="en-US" altLang="zh-CN" sz="700" b="1" dirty="0">
                        <a:cs typeface="Arial" panose="020B0604020202020204" pitchFamily="34" charset="0"/>
                      </a:rPr>
                      <a:t>Lysate</a:t>
                    </a:r>
                  </a:p>
                  <a:p>
                    <a:pPr defTabSz="717550"/>
                    <a:r>
                      <a:rPr kumimoji="1" lang="en-US" altLang="zh-CN" sz="700" b="1" dirty="0">
                        <a:cs typeface="Arial" panose="020B0604020202020204" pitchFamily="34" charset="0"/>
                      </a:rPr>
                      <a:t>IB: anti-Flag</a:t>
                    </a:r>
                  </a:p>
                </p:txBody>
              </p:sp>
              <p:cxnSp>
                <p:nvCxnSpPr>
                  <p:cNvPr id="196" name="直接连接符 195"/>
                  <p:cNvCxnSpPr/>
                  <p:nvPr/>
                </p:nvCxnSpPr>
                <p:spPr>
                  <a:xfrm rot="16200000">
                    <a:off x="5290895" y="7509655"/>
                    <a:ext cx="180000" cy="0"/>
                  </a:xfrm>
                  <a:prstGeom prst="line">
                    <a:avLst/>
                  </a:prstGeom>
                  <a:ln w="127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223" name="组合 222"/>
                <p:cNvGrpSpPr/>
                <p:nvPr/>
              </p:nvGrpSpPr>
              <p:grpSpPr>
                <a:xfrm>
                  <a:off x="1653312" y="7172083"/>
                  <a:ext cx="1620000" cy="2080661"/>
                  <a:chOff x="4830997" y="5746412"/>
                  <a:chExt cx="1620000" cy="2080661"/>
                </a:xfrm>
              </p:grpSpPr>
              <p:pic>
                <p:nvPicPr>
                  <p:cNvPr id="218" name="图片 217"/>
                  <p:cNvPicPr>
                    <a:picLocks noChangeAspect="1"/>
                  </p:cNvPicPr>
                  <p:nvPr/>
                </p:nvPicPr>
                <p:blipFill>
                  <a:blip r:embed="rId9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10995" t="30213" r="12113" b="53742"/>
                  <a:stretch>
                    <a:fillRect/>
                  </a:stretch>
                </p:blipFill>
                <p:spPr>
                  <a:xfrm>
                    <a:off x="4830997" y="6086250"/>
                    <a:ext cx="1620000" cy="338047"/>
                  </a:xfrm>
                  <a:prstGeom prst="rect">
                    <a:avLst/>
                  </a:prstGeom>
                </p:spPr>
              </p:pic>
              <p:pic>
                <p:nvPicPr>
                  <p:cNvPr id="220" name="图片 219"/>
                  <p:cNvPicPr>
                    <a:picLocks noChangeAspect="1"/>
                  </p:cNvPicPr>
                  <p:nvPr/>
                </p:nvPicPr>
                <p:blipFill>
                  <a:blip r:embed="rId10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5209" t="10128" r="14132" b="20644"/>
                  <a:stretch>
                    <a:fillRect/>
                  </a:stretch>
                </p:blipFill>
                <p:spPr>
                  <a:xfrm>
                    <a:off x="4830997" y="6436662"/>
                    <a:ext cx="1620000" cy="1390411"/>
                  </a:xfrm>
                  <a:prstGeom prst="rect">
                    <a:avLst/>
                  </a:prstGeom>
                </p:spPr>
              </p:pic>
              <p:pic>
                <p:nvPicPr>
                  <p:cNvPr id="222" name="图片 221"/>
                  <p:cNvPicPr>
                    <a:picLocks noChangeAspect="1"/>
                  </p:cNvPicPr>
                  <p:nvPr/>
                </p:nvPicPr>
                <p:blipFill>
                  <a:blip r:embed="rId1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13494" t="36163" r="16745" b="50061"/>
                  <a:stretch>
                    <a:fillRect/>
                  </a:stretch>
                </p:blipFill>
                <p:spPr>
                  <a:xfrm>
                    <a:off x="4830997" y="5746412"/>
                    <a:ext cx="1620000" cy="319898"/>
                  </a:xfrm>
                  <a:prstGeom prst="rect">
                    <a:avLst/>
                  </a:prstGeom>
                </p:spPr>
              </p:pic>
            </p:grpSp>
          </p:grpSp>
          <p:sp>
            <p:nvSpPr>
              <p:cNvPr id="227" name="矩形 226"/>
              <p:cNvSpPr/>
              <p:nvPr/>
            </p:nvSpPr>
            <p:spPr>
              <a:xfrm>
                <a:off x="1354780" y="6311181"/>
                <a:ext cx="973744" cy="3060000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29" name="Text Box 137"/>
            <p:cNvSpPr txBox="1">
              <a:spLocks noChangeArrowheads="1"/>
            </p:cNvSpPr>
            <p:nvPr/>
          </p:nvSpPr>
          <p:spPr bwMode="auto">
            <a:xfrm>
              <a:off x="230905" y="6214288"/>
              <a:ext cx="575799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000" b="1" dirty="0">
                  <a:cs typeface="Arial" panose="020B0604020202020204" pitchFamily="34" charset="0"/>
                </a:rPr>
                <a:t>Fig.3C</a:t>
              </a:r>
            </a:p>
          </p:txBody>
        </p:sp>
      </p:grpSp>
      <p:grpSp>
        <p:nvGrpSpPr>
          <p:cNvPr id="258" name="组合 257">
            <a:extLst>
              <a:ext uri="{FF2B5EF4-FFF2-40B4-BE49-F238E27FC236}">
                <a16:creationId xmlns:a16="http://schemas.microsoft.com/office/drawing/2014/main" id="{5E6C81C7-A3FE-73AD-FEDF-8661CA78194B}"/>
              </a:ext>
            </a:extLst>
          </p:cNvPr>
          <p:cNvGrpSpPr/>
          <p:nvPr/>
        </p:nvGrpSpPr>
        <p:grpSpPr>
          <a:xfrm>
            <a:off x="131673" y="3437491"/>
            <a:ext cx="3246104" cy="2689218"/>
            <a:chOff x="111846" y="132002"/>
            <a:chExt cx="3246104" cy="2689218"/>
          </a:xfrm>
        </p:grpSpPr>
        <p:grpSp>
          <p:nvGrpSpPr>
            <p:cNvPr id="259" name="组合 258"/>
            <p:cNvGrpSpPr/>
            <p:nvPr/>
          </p:nvGrpSpPr>
          <p:grpSpPr>
            <a:xfrm>
              <a:off x="133887" y="775260"/>
              <a:ext cx="3224063" cy="1961757"/>
              <a:chOff x="133887" y="1180970"/>
              <a:chExt cx="3224063" cy="1961757"/>
            </a:xfrm>
          </p:grpSpPr>
          <p:grpSp>
            <p:nvGrpSpPr>
              <p:cNvPr id="287" name="组合 286"/>
              <p:cNvGrpSpPr/>
              <p:nvPr/>
            </p:nvGrpSpPr>
            <p:grpSpPr>
              <a:xfrm>
                <a:off x="133887" y="1180970"/>
                <a:ext cx="3224063" cy="1961757"/>
                <a:chOff x="133887" y="1180970"/>
                <a:chExt cx="3224063" cy="1961757"/>
              </a:xfrm>
            </p:grpSpPr>
            <p:grpSp>
              <p:nvGrpSpPr>
                <p:cNvPr id="289" name="组合 288"/>
                <p:cNvGrpSpPr/>
                <p:nvPr/>
              </p:nvGrpSpPr>
              <p:grpSpPr>
                <a:xfrm>
                  <a:off x="837950" y="1180970"/>
                  <a:ext cx="2520000" cy="1961757"/>
                  <a:chOff x="585702" y="2253025"/>
                  <a:chExt cx="2520000" cy="1961757"/>
                </a:xfrm>
              </p:grpSpPr>
              <p:pic>
                <p:nvPicPr>
                  <p:cNvPr id="293" name="图片 292"/>
                  <p:cNvPicPr>
                    <a:picLocks noChangeAspect="1"/>
                  </p:cNvPicPr>
                  <p:nvPr/>
                </p:nvPicPr>
                <p:blipFill>
                  <a:blip r:embed="rId1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10216" t="22635" r="12797" b="62504"/>
                  <a:stretch>
                    <a:fillRect/>
                  </a:stretch>
                </p:blipFill>
                <p:spPr>
                  <a:xfrm>
                    <a:off x="585702" y="2806785"/>
                    <a:ext cx="2520000" cy="486434"/>
                  </a:xfrm>
                  <a:prstGeom prst="rect">
                    <a:avLst/>
                  </a:prstGeom>
                </p:spPr>
              </p:pic>
              <p:pic>
                <p:nvPicPr>
                  <p:cNvPr id="294" name="图片 293"/>
                  <p:cNvPicPr>
                    <a:picLocks noChangeAspect="1"/>
                  </p:cNvPicPr>
                  <p:nvPr/>
                </p:nvPicPr>
                <p:blipFill>
                  <a:blip r:embed="rId1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4638" t="19404" r="19249" b="68052"/>
                  <a:stretch>
                    <a:fillRect/>
                  </a:stretch>
                </p:blipFill>
                <p:spPr>
                  <a:xfrm>
                    <a:off x="585702" y="3313251"/>
                    <a:ext cx="2520000" cy="415293"/>
                  </a:xfrm>
                  <a:prstGeom prst="rect">
                    <a:avLst/>
                  </a:prstGeom>
                </p:spPr>
              </p:pic>
              <p:pic>
                <p:nvPicPr>
                  <p:cNvPr id="295" name="图片 294"/>
                  <p:cNvPicPr>
                    <a:picLocks noChangeAspect="1"/>
                  </p:cNvPicPr>
                  <p:nvPr/>
                </p:nvPicPr>
                <p:blipFill>
                  <a:blip r:embed="rId1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9157" t="22569" r="13136" b="60780"/>
                  <a:stretch>
                    <a:fillRect/>
                  </a:stretch>
                </p:blipFill>
                <p:spPr>
                  <a:xfrm>
                    <a:off x="585702" y="2253025"/>
                    <a:ext cx="2520000" cy="539983"/>
                  </a:xfrm>
                  <a:prstGeom prst="rect">
                    <a:avLst/>
                  </a:prstGeom>
                </p:spPr>
              </p:pic>
              <p:pic>
                <p:nvPicPr>
                  <p:cNvPr id="296" name="图片 295"/>
                  <p:cNvPicPr>
                    <a:picLocks noChangeAspect="1"/>
                  </p:cNvPicPr>
                  <p:nvPr/>
                </p:nvPicPr>
                <p:blipFill>
                  <a:blip r:embed="rId1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7616" t="18045" r="16052" b="67704"/>
                  <a:stretch>
                    <a:fillRect/>
                  </a:stretch>
                </p:blipFill>
                <p:spPr>
                  <a:xfrm>
                    <a:off x="585702" y="3744309"/>
                    <a:ext cx="2520000" cy="470473"/>
                  </a:xfrm>
                  <a:prstGeom prst="rect">
                    <a:avLst/>
                  </a:prstGeom>
                </p:spPr>
              </p:pic>
            </p:grpSp>
            <p:sp>
              <p:nvSpPr>
                <p:cNvPr id="290" name="文本框 7"/>
                <p:cNvSpPr txBox="1">
                  <a:spLocks noChangeArrowheads="1"/>
                </p:cNvSpPr>
                <p:nvPr/>
              </p:nvSpPr>
              <p:spPr bwMode="auto">
                <a:xfrm>
                  <a:off x="343685" y="1837607"/>
                  <a:ext cx="508473" cy="24622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r" eaLnBrk="0" hangingPunct="0"/>
                  <a:r>
                    <a:rPr lang="en-US" altLang="zh-CN" sz="1000" b="1" dirty="0">
                      <a:cs typeface="Arial" panose="020B0604020202020204" pitchFamily="34" charset="0"/>
                    </a:rPr>
                    <a:t>CHIP</a:t>
                  </a:r>
                  <a:endParaRPr lang="zh-CN" altLang="en-US" sz="1000" b="1" dirty="0"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91" name="文本框 7"/>
                <p:cNvSpPr txBox="1">
                  <a:spLocks noChangeArrowheads="1"/>
                </p:cNvSpPr>
                <p:nvPr/>
              </p:nvSpPr>
              <p:spPr bwMode="auto">
                <a:xfrm>
                  <a:off x="133887" y="2410268"/>
                  <a:ext cx="718271" cy="24622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r" eaLnBrk="0" hangingPunct="0"/>
                  <a:r>
                    <a:rPr lang="en-US" altLang="zh-CN" sz="1000" b="1" dirty="0">
                      <a:cs typeface="Arial" panose="020B0604020202020204" pitchFamily="34" charset="0"/>
                    </a:rPr>
                    <a:t>β-</a:t>
                  </a:r>
                  <a:r>
                    <a:rPr lang="en-US" altLang="zh-CN" sz="1000" b="1" dirty="0" err="1">
                      <a:cs typeface="Arial" panose="020B0604020202020204" pitchFamily="34" charset="0"/>
                    </a:rPr>
                    <a:t>tubuin</a:t>
                  </a:r>
                  <a:endParaRPr lang="zh-CN" altLang="en-US" sz="1000" b="1" dirty="0"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92" name="文本框 7"/>
                <p:cNvSpPr txBox="1">
                  <a:spLocks noChangeArrowheads="1"/>
                </p:cNvSpPr>
                <p:nvPr/>
              </p:nvSpPr>
              <p:spPr bwMode="auto">
                <a:xfrm>
                  <a:off x="133887" y="1339102"/>
                  <a:ext cx="718271" cy="24622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r" eaLnBrk="0" hangingPunct="0"/>
                  <a:r>
                    <a:rPr lang="en-US" altLang="zh-CN" sz="1000" b="1" dirty="0">
                      <a:cs typeface="Arial" panose="020B0604020202020204" pitchFamily="34" charset="0"/>
                    </a:rPr>
                    <a:t>LDHA</a:t>
                  </a:r>
                </a:p>
              </p:txBody>
            </p:sp>
          </p:grpSp>
          <p:sp>
            <p:nvSpPr>
              <p:cNvPr id="288" name="文本框 7"/>
              <p:cNvSpPr txBox="1">
                <a:spLocks noChangeArrowheads="1"/>
              </p:cNvSpPr>
              <p:nvPr/>
            </p:nvSpPr>
            <p:spPr bwMode="auto">
              <a:xfrm>
                <a:off x="224863" y="2801624"/>
                <a:ext cx="627295" cy="2462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r" eaLnBrk="0" hangingPunct="0"/>
                <a:r>
                  <a:rPr lang="en-US" altLang="zh-CN" sz="1000" b="1" dirty="0">
                    <a:cs typeface="Arial" panose="020B0604020202020204" pitchFamily="34" charset="0"/>
                  </a:rPr>
                  <a:t>GFP</a:t>
                </a:r>
                <a:endParaRPr lang="zh-CN" altLang="en-US" sz="1000" b="1" dirty="0"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260" name="组合 259"/>
            <p:cNvGrpSpPr/>
            <p:nvPr/>
          </p:nvGrpSpPr>
          <p:grpSpPr>
            <a:xfrm>
              <a:off x="219529" y="303843"/>
              <a:ext cx="2614874" cy="507486"/>
              <a:chOff x="0" y="699916"/>
              <a:chExt cx="2614874" cy="507486"/>
            </a:xfrm>
          </p:grpSpPr>
          <p:sp>
            <p:nvSpPr>
              <p:cNvPr id="263" name="文本框 3"/>
              <p:cNvSpPr txBox="1">
                <a:spLocks noChangeArrowheads="1"/>
              </p:cNvSpPr>
              <p:nvPr/>
            </p:nvSpPr>
            <p:spPr bwMode="auto">
              <a:xfrm>
                <a:off x="159595" y="719007"/>
                <a:ext cx="739689" cy="2154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r"/>
                <a:r>
                  <a:rPr lang="en-US" altLang="zh-CN" sz="800" b="1" dirty="0">
                    <a:solidFill>
                      <a:srgbClr val="000000"/>
                    </a:solidFill>
                    <a:cs typeface="Arial" panose="020B0604020202020204" pitchFamily="34" charset="0"/>
                  </a:rPr>
                  <a:t>F-LDHA</a:t>
                </a:r>
              </a:p>
            </p:txBody>
          </p:sp>
          <p:sp>
            <p:nvSpPr>
              <p:cNvPr id="264" name="文本框 3"/>
              <p:cNvSpPr txBox="1">
                <a:spLocks noChangeArrowheads="1"/>
              </p:cNvSpPr>
              <p:nvPr/>
            </p:nvSpPr>
            <p:spPr bwMode="auto">
              <a:xfrm>
                <a:off x="0" y="861353"/>
                <a:ext cx="899284" cy="2154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r"/>
                <a:r>
                  <a:rPr lang="en-US" altLang="zh-CN" sz="800" b="1" dirty="0" err="1">
                    <a:cs typeface="Arial" panose="020B0604020202020204" pitchFamily="34" charset="0"/>
                  </a:rPr>
                  <a:t>Myc</a:t>
                </a:r>
                <a:r>
                  <a:rPr lang="en-US" altLang="zh-CN" sz="800" b="1" dirty="0">
                    <a:cs typeface="Arial" panose="020B0604020202020204" pitchFamily="34" charset="0"/>
                  </a:rPr>
                  <a:t>-CHIP</a:t>
                </a:r>
              </a:p>
            </p:txBody>
          </p:sp>
          <p:sp>
            <p:nvSpPr>
              <p:cNvPr id="265" name="Text Box 10"/>
              <p:cNvSpPr txBox="1">
                <a:spLocks noChangeArrowheads="1"/>
              </p:cNvSpPr>
              <p:nvPr/>
            </p:nvSpPr>
            <p:spPr bwMode="auto">
              <a:xfrm>
                <a:off x="916921" y="978572"/>
                <a:ext cx="218330" cy="2154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kumimoji="1" lang="en-US" altLang="zh-CN" sz="800" b="1" dirty="0">
                    <a:cs typeface="Arial" panose="020B0604020202020204" pitchFamily="34" charset="0"/>
                  </a:rPr>
                  <a:t>-</a:t>
                </a:r>
              </a:p>
            </p:txBody>
          </p:sp>
          <p:sp>
            <p:nvSpPr>
              <p:cNvPr id="266" name="Text Box 10"/>
              <p:cNvSpPr txBox="1">
                <a:spLocks noChangeArrowheads="1"/>
              </p:cNvSpPr>
              <p:nvPr/>
            </p:nvSpPr>
            <p:spPr bwMode="auto">
              <a:xfrm>
                <a:off x="1173940" y="978572"/>
                <a:ext cx="218330" cy="2154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kumimoji="1" lang="en-US" altLang="zh-CN" sz="800" b="1" dirty="0">
                    <a:cs typeface="Arial" panose="020B0604020202020204" pitchFamily="34" charset="0"/>
                  </a:rPr>
                  <a:t>-</a:t>
                </a:r>
              </a:p>
            </p:txBody>
          </p:sp>
          <p:sp>
            <p:nvSpPr>
              <p:cNvPr id="267" name="Text Box 10"/>
              <p:cNvSpPr txBox="1">
                <a:spLocks noChangeArrowheads="1"/>
              </p:cNvSpPr>
              <p:nvPr/>
            </p:nvSpPr>
            <p:spPr bwMode="auto">
              <a:xfrm>
                <a:off x="1411972" y="978572"/>
                <a:ext cx="218330" cy="2154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kumimoji="1" lang="en-US" altLang="zh-CN" sz="800" b="1" dirty="0">
                    <a:cs typeface="Arial" panose="020B0604020202020204" pitchFamily="34" charset="0"/>
                  </a:rPr>
                  <a:t>-</a:t>
                </a:r>
              </a:p>
            </p:txBody>
          </p:sp>
          <p:sp>
            <p:nvSpPr>
              <p:cNvPr id="268" name="Text Box 10"/>
              <p:cNvSpPr txBox="1">
                <a:spLocks noChangeArrowheads="1"/>
              </p:cNvSpPr>
              <p:nvPr/>
            </p:nvSpPr>
            <p:spPr bwMode="auto">
              <a:xfrm>
                <a:off x="1646914" y="978572"/>
                <a:ext cx="218330" cy="2154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kumimoji="1" lang="en-US" altLang="zh-CN" sz="800" b="1" dirty="0">
                    <a:cs typeface="Arial" panose="020B0604020202020204" pitchFamily="34" charset="0"/>
                  </a:rPr>
                  <a:t>-</a:t>
                </a:r>
              </a:p>
            </p:txBody>
          </p:sp>
          <p:sp>
            <p:nvSpPr>
              <p:cNvPr id="269" name="Text Box 10"/>
              <p:cNvSpPr txBox="1">
                <a:spLocks noChangeArrowheads="1"/>
              </p:cNvSpPr>
              <p:nvPr/>
            </p:nvSpPr>
            <p:spPr bwMode="auto">
              <a:xfrm>
                <a:off x="1865819" y="978572"/>
                <a:ext cx="243978" cy="2154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kumimoji="1" lang="en-US" altLang="zh-CN" sz="800" b="1" dirty="0">
                    <a:cs typeface="Arial" panose="020B0604020202020204" pitchFamily="34" charset="0"/>
                  </a:rPr>
                  <a:t>+</a:t>
                </a:r>
              </a:p>
            </p:txBody>
          </p:sp>
          <p:sp>
            <p:nvSpPr>
              <p:cNvPr id="270" name="Text Box 10"/>
              <p:cNvSpPr txBox="1">
                <a:spLocks noChangeArrowheads="1"/>
              </p:cNvSpPr>
              <p:nvPr/>
            </p:nvSpPr>
            <p:spPr bwMode="auto">
              <a:xfrm>
                <a:off x="2090297" y="978572"/>
                <a:ext cx="243978" cy="2154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kumimoji="1" lang="en-US" altLang="zh-CN" sz="800" b="1" dirty="0">
                    <a:cs typeface="Arial" panose="020B0604020202020204" pitchFamily="34" charset="0"/>
                  </a:rPr>
                  <a:t>+</a:t>
                </a:r>
              </a:p>
            </p:txBody>
          </p:sp>
          <p:sp>
            <p:nvSpPr>
              <p:cNvPr id="271" name="Text Box 10"/>
              <p:cNvSpPr txBox="1">
                <a:spLocks noChangeArrowheads="1"/>
              </p:cNvSpPr>
              <p:nvPr/>
            </p:nvSpPr>
            <p:spPr bwMode="auto">
              <a:xfrm>
                <a:off x="1866621" y="859481"/>
                <a:ext cx="242374" cy="2154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kumimoji="1" lang="en-US" altLang="zh-CN" sz="800" b="1" dirty="0">
                    <a:cs typeface="Arial" panose="020B0604020202020204" pitchFamily="34" charset="0"/>
                  </a:rPr>
                  <a:t>0</a:t>
                </a:r>
              </a:p>
            </p:txBody>
          </p:sp>
          <p:sp>
            <p:nvSpPr>
              <p:cNvPr id="272" name="Text Box 10"/>
              <p:cNvSpPr txBox="1">
                <a:spLocks noChangeArrowheads="1"/>
              </p:cNvSpPr>
              <p:nvPr/>
            </p:nvSpPr>
            <p:spPr bwMode="auto">
              <a:xfrm>
                <a:off x="2047818" y="860426"/>
                <a:ext cx="328936" cy="2154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kumimoji="1" lang="en-US" altLang="zh-CN" sz="800" b="1" dirty="0">
                    <a:cs typeface="Arial" panose="020B0604020202020204" pitchFamily="34" charset="0"/>
                  </a:rPr>
                  <a:t>0.1</a:t>
                </a:r>
              </a:p>
            </p:txBody>
          </p:sp>
          <p:sp>
            <p:nvSpPr>
              <p:cNvPr id="273" name="Text Box 10"/>
              <p:cNvSpPr txBox="1">
                <a:spLocks noChangeArrowheads="1"/>
              </p:cNvSpPr>
              <p:nvPr/>
            </p:nvSpPr>
            <p:spPr bwMode="auto">
              <a:xfrm>
                <a:off x="904899" y="859481"/>
                <a:ext cx="242374" cy="2154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kumimoji="1" lang="en-US" altLang="zh-CN" sz="800" b="1" dirty="0">
                    <a:cs typeface="Arial" panose="020B0604020202020204" pitchFamily="34" charset="0"/>
                  </a:rPr>
                  <a:t>0</a:t>
                </a:r>
              </a:p>
            </p:txBody>
          </p:sp>
          <p:sp>
            <p:nvSpPr>
              <p:cNvPr id="274" name="Text Box 10"/>
              <p:cNvSpPr txBox="1">
                <a:spLocks noChangeArrowheads="1"/>
              </p:cNvSpPr>
              <p:nvPr/>
            </p:nvSpPr>
            <p:spPr bwMode="auto">
              <a:xfrm>
                <a:off x="1118637" y="860426"/>
                <a:ext cx="328936" cy="2154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kumimoji="1" lang="en-US" altLang="zh-CN" sz="800" b="1" dirty="0">
                    <a:cs typeface="Arial" panose="020B0604020202020204" pitchFamily="34" charset="0"/>
                  </a:rPr>
                  <a:t>0.1</a:t>
                </a:r>
              </a:p>
            </p:txBody>
          </p:sp>
          <p:sp>
            <p:nvSpPr>
              <p:cNvPr id="275" name="Text Box 10"/>
              <p:cNvSpPr txBox="1">
                <a:spLocks noChangeArrowheads="1"/>
              </p:cNvSpPr>
              <p:nvPr/>
            </p:nvSpPr>
            <p:spPr bwMode="auto">
              <a:xfrm>
                <a:off x="1356669" y="860426"/>
                <a:ext cx="328936" cy="2154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kumimoji="1" lang="en-US" altLang="zh-CN" sz="800" b="1" dirty="0">
                    <a:cs typeface="Arial" panose="020B0604020202020204" pitchFamily="34" charset="0"/>
                  </a:rPr>
                  <a:t>0.2</a:t>
                </a:r>
              </a:p>
            </p:txBody>
          </p:sp>
          <p:sp>
            <p:nvSpPr>
              <p:cNvPr id="276" name="Text Box 10"/>
              <p:cNvSpPr txBox="1">
                <a:spLocks noChangeArrowheads="1"/>
              </p:cNvSpPr>
              <p:nvPr/>
            </p:nvSpPr>
            <p:spPr bwMode="auto">
              <a:xfrm>
                <a:off x="1591611" y="860426"/>
                <a:ext cx="328936" cy="2154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kumimoji="1" lang="en-US" altLang="zh-CN" sz="800" b="1" dirty="0">
                    <a:cs typeface="Arial" panose="020B0604020202020204" pitchFamily="34" charset="0"/>
                  </a:rPr>
                  <a:t>0.4</a:t>
                </a:r>
              </a:p>
            </p:txBody>
          </p:sp>
          <p:sp>
            <p:nvSpPr>
              <p:cNvPr id="277" name="Text Box 10"/>
              <p:cNvSpPr txBox="1">
                <a:spLocks noChangeArrowheads="1"/>
              </p:cNvSpPr>
              <p:nvPr/>
            </p:nvSpPr>
            <p:spPr bwMode="auto">
              <a:xfrm>
                <a:off x="904097" y="699916"/>
                <a:ext cx="243978" cy="2154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kumimoji="1" lang="en-US" altLang="zh-CN" sz="800" b="1" dirty="0">
                    <a:cs typeface="Arial" panose="020B0604020202020204" pitchFamily="34" charset="0"/>
                  </a:rPr>
                  <a:t>+</a:t>
                </a:r>
              </a:p>
            </p:txBody>
          </p:sp>
          <p:sp>
            <p:nvSpPr>
              <p:cNvPr id="278" name="Text Box 10"/>
              <p:cNvSpPr txBox="1">
                <a:spLocks noChangeArrowheads="1"/>
              </p:cNvSpPr>
              <p:nvPr/>
            </p:nvSpPr>
            <p:spPr bwMode="auto">
              <a:xfrm>
                <a:off x="1161116" y="699916"/>
                <a:ext cx="243978" cy="2154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kumimoji="1" lang="en-US" altLang="zh-CN" sz="800" b="1" dirty="0">
                    <a:cs typeface="Arial" panose="020B0604020202020204" pitchFamily="34" charset="0"/>
                  </a:rPr>
                  <a:t>+</a:t>
                </a:r>
              </a:p>
            </p:txBody>
          </p:sp>
          <p:sp>
            <p:nvSpPr>
              <p:cNvPr id="279" name="Text Box 10"/>
              <p:cNvSpPr txBox="1">
                <a:spLocks noChangeArrowheads="1"/>
              </p:cNvSpPr>
              <p:nvPr/>
            </p:nvSpPr>
            <p:spPr bwMode="auto">
              <a:xfrm>
                <a:off x="1399148" y="699916"/>
                <a:ext cx="243978" cy="2154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kumimoji="1" lang="en-US" altLang="zh-CN" sz="800" b="1" dirty="0">
                    <a:cs typeface="Arial" panose="020B0604020202020204" pitchFamily="34" charset="0"/>
                  </a:rPr>
                  <a:t>+</a:t>
                </a:r>
              </a:p>
            </p:txBody>
          </p:sp>
          <p:sp>
            <p:nvSpPr>
              <p:cNvPr id="280" name="Text Box 10"/>
              <p:cNvSpPr txBox="1">
                <a:spLocks noChangeArrowheads="1"/>
              </p:cNvSpPr>
              <p:nvPr/>
            </p:nvSpPr>
            <p:spPr bwMode="auto">
              <a:xfrm>
                <a:off x="1634090" y="699916"/>
                <a:ext cx="243978" cy="2154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kumimoji="1" lang="en-US" altLang="zh-CN" sz="800" b="1" dirty="0">
                    <a:cs typeface="Arial" panose="020B0604020202020204" pitchFamily="34" charset="0"/>
                  </a:rPr>
                  <a:t>+</a:t>
                </a:r>
              </a:p>
            </p:txBody>
          </p:sp>
          <p:sp>
            <p:nvSpPr>
              <p:cNvPr id="281" name="Text Box 10"/>
              <p:cNvSpPr txBox="1">
                <a:spLocks noChangeArrowheads="1"/>
              </p:cNvSpPr>
              <p:nvPr/>
            </p:nvSpPr>
            <p:spPr bwMode="auto">
              <a:xfrm>
                <a:off x="1865819" y="699916"/>
                <a:ext cx="243978" cy="2154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kumimoji="1" lang="en-US" altLang="zh-CN" sz="800" b="1" dirty="0">
                    <a:cs typeface="Arial" panose="020B0604020202020204" pitchFamily="34" charset="0"/>
                  </a:rPr>
                  <a:t>+</a:t>
                </a:r>
              </a:p>
            </p:txBody>
          </p:sp>
          <p:sp>
            <p:nvSpPr>
              <p:cNvPr id="282" name="Text Box 10"/>
              <p:cNvSpPr txBox="1">
                <a:spLocks noChangeArrowheads="1"/>
              </p:cNvSpPr>
              <p:nvPr/>
            </p:nvSpPr>
            <p:spPr bwMode="auto">
              <a:xfrm>
                <a:off x="2090297" y="699916"/>
                <a:ext cx="243978" cy="2154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kumimoji="1" lang="en-US" altLang="zh-CN" sz="800" b="1" dirty="0">
                    <a:cs typeface="Arial" panose="020B0604020202020204" pitchFamily="34" charset="0"/>
                  </a:rPr>
                  <a:t>+</a:t>
                </a:r>
              </a:p>
            </p:txBody>
          </p:sp>
          <p:sp>
            <p:nvSpPr>
              <p:cNvPr id="283" name="文本框 3"/>
              <p:cNvSpPr txBox="1">
                <a:spLocks noChangeArrowheads="1"/>
              </p:cNvSpPr>
              <p:nvPr/>
            </p:nvSpPr>
            <p:spPr bwMode="auto">
              <a:xfrm>
                <a:off x="248585" y="991958"/>
                <a:ext cx="650700" cy="2154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r"/>
                <a:r>
                  <a:rPr lang="en-US" altLang="zh-CN" sz="800" b="1" dirty="0">
                    <a:solidFill>
                      <a:srgbClr val="000000"/>
                    </a:solidFill>
                    <a:cs typeface="Arial" panose="020B0604020202020204" pitchFamily="34" charset="0"/>
                  </a:rPr>
                  <a:t>MG132</a:t>
                </a:r>
              </a:p>
            </p:txBody>
          </p:sp>
          <p:sp>
            <p:nvSpPr>
              <p:cNvPr id="284" name="Text Box 10"/>
              <p:cNvSpPr txBox="1">
                <a:spLocks noChangeArrowheads="1"/>
              </p:cNvSpPr>
              <p:nvPr/>
            </p:nvSpPr>
            <p:spPr bwMode="auto">
              <a:xfrm>
                <a:off x="2329694" y="978572"/>
                <a:ext cx="243978" cy="2154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kumimoji="1" lang="en-US" altLang="zh-CN" sz="800" b="1" dirty="0">
                    <a:cs typeface="Arial" panose="020B0604020202020204" pitchFamily="34" charset="0"/>
                  </a:rPr>
                  <a:t>+</a:t>
                </a:r>
              </a:p>
            </p:txBody>
          </p:sp>
          <p:sp>
            <p:nvSpPr>
              <p:cNvPr id="285" name="Text Box 10"/>
              <p:cNvSpPr txBox="1">
                <a:spLocks noChangeArrowheads="1"/>
              </p:cNvSpPr>
              <p:nvPr/>
            </p:nvSpPr>
            <p:spPr bwMode="auto">
              <a:xfrm>
                <a:off x="2285938" y="860426"/>
                <a:ext cx="328936" cy="2154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kumimoji="1" lang="en-US" altLang="zh-CN" sz="800" b="1" dirty="0">
                    <a:cs typeface="Arial" panose="020B0604020202020204" pitchFamily="34" charset="0"/>
                  </a:rPr>
                  <a:t>0.2</a:t>
                </a:r>
              </a:p>
            </p:txBody>
          </p:sp>
          <p:sp>
            <p:nvSpPr>
              <p:cNvPr id="286" name="Text Box 10"/>
              <p:cNvSpPr txBox="1">
                <a:spLocks noChangeArrowheads="1"/>
              </p:cNvSpPr>
              <p:nvPr/>
            </p:nvSpPr>
            <p:spPr bwMode="auto">
              <a:xfrm>
                <a:off x="2329770" y="699916"/>
                <a:ext cx="243978" cy="2154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kumimoji="1" lang="en-US" altLang="zh-CN" sz="800" b="1" dirty="0">
                    <a:cs typeface="Arial" panose="020B0604020202020204" pitchFamily="34" charset="0"/>
                  </a:rPr>
                  <a:t>+</a:t>
                </a:r>
              </a:p>
            </p:txBody>
          </p:sp>
        </p:grpSp>
        <p:sp>
          <p:nvSpPr>
            <p:cNvPr id="261" name="Text Box 137"/>
            <p:cNvSpPr txBox="1">
              <a:spLocks noChangeArrowheads="1"/>
            </p:cNvSpPr>
            <p:nvPr/>
          </p:nvSpPr>
          <p:spPr bwMode="auto">
            <a:xfrm>
              <a:off x="111846" y="159181"/>
              <a:ext cx="575799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000" b="1" dirty="0">
                  <a:cs typeface="Arial" panose="020B0604020202020204" pitchFamily="34" charset="0"/>
                </a:rPr>
                <a:t>Fig.3D</a:t>
              </a:r>
            </a:p>
          </p:txBody>
        </p:sp>
        <p:sp>
          <p:nvSpPr>
            <p:cNvPr id="262" name="矩形 261"/>
            <p:cNvSpPr/>
            <p:nvPr/>
          </p:nvSpPr>
          <p:spPr>
            <a:xfrm>
              <a:off x="133887" y="132002"/>
              <a:ext cx="2700516" cy="2689218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" name="组合 1">
            <a:extLst>
              <a:ext uri="{FF2B5EF4-FFF2-40B4-BE49-F238E27FC236}">
                <a16:creationId xmlns:a16="http://schemas.microsoft.com/office/drawing/2014/main" id="{285C42F3-7DD3-282F-44B9-6670A4D8AFE5}"/>
              </a:ext>
            </a:extLst>
          </p:cNvPr>
          <p:cNvGrpSpPr/>
          <p:nvPr/>
        </p:nvGrpSpPr>
        <p:grpSpPr>
          <a:xfrm>
            <a:off x="3395839" y="3366338"/>
            <a:ext cx="3273874" cy="2697972"/>
            <a:chOff x="3359263" y="345155"/>
            <a:chExt cx="3273874" cy="2697972"/>
          </a:xfrm>
        </p:grpSpPr>
        <p:grpSp>
          <p:nvGrpSpPr>
            <p:cNvPr id="11" name="组合 10">
              <a:extLst>
                <a:ext uri="{FF2B5EF4-FFF2-40B4-BE49-F238E27FC236}">
                  <a16:creationId xmlns:a16="http://schemas.microsoft.com/office/drawing/2014/main" id="{CDDDD0FA-2993-93CE-1359-54D00A250F14}"/>
                </a:ext>
              </a:extLst>
            </p:cNvPr>
            <p:cNvGrpSpPr/>
            <p:nvPr/>
          </p:nvGrpSpPr>
          <p:grpSpPr>
            <a:xfrm>
              <a:off x="3359263" y="415988"/>
              <a:ext cx="3273874" cy="2627139"/>
              <a:chOff x="3367231" y="282765"/>
              <a:chExt cx="3273874" cy="2627139"/>
            </a:xfrm>
          </p:grpSpPr>
          <p:grpSp>
            <p:nvGrpSpPr>
              <p:cNvPr id="14" name="组合 13">
                <a:extLst>
                  <a:ext uri="{FF2B5EF4-FFF2-40B4-BE49-F238E27FC236}">
                    <a16:creationId xmlns:a16="http://schemas.microsoft.com/office/drawing/2014/main" id="{9BE34613-E4A2-EE95-D757-8AE0B9E5CA3E}"/>
                  </a:ext>
                </a:extLst>
              </p:cNvPr>
              <p:cNvGrpSpPr/>
              <p:nvPr/>
            </p:nvGrpSpPr>
            <p:grpSpPr>
              <a:xfrm>
                <a:off x="4121105" y="720177"/>
                <a:ext cx="2520000" cy="2189727"/>
                <a:chOff x="4121105" y="720177"/>
                <a:chExt cx="2520000" cy="2189727"/>
              </a:xfrm>
            </p:grpSpPr>
            <p:pic>
              <p:nvPicPr>
                <p:cNvPr id="97" name="图片 96">
                  <a:extLst>
                    <a:ext uri="{FF2B5EF4-FFF2-40B4-BE49-F238E27FC236}">
                      <a16:creationId xmlns:a16="http://schemas.microsoft.com/office/drawing/2014/main" id="{BFE3F8D0-79B5-813A-0B41-32A0679AB77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8586" t="35618" r="19701" b="44866"/>
                <a:stretch>
                  <a:fillRect/>
                </a:stretch>
              </p:blipFill>
              <p:spPr>
                <a:xfrm>
                  <a:off x="4121105" y="1520014"/>
                  <a:ext cx="2520000" cy="950976"/>
                </a:xfrm>
                <a:prstGeom prst="rect">
                  <a:avLst/>
                </a:prstGeom>
                <a:ln>
                  <a:solidFill>
                    <a:schemeClr val="tx1"/>
                  </a:solidFill>
                </a:ln>
              </p:spPr>
            </p:pic>
            <p:pic>
              <p:nvPicPr>
                <p:cNvPr id="98" name="图片 97">
                  <a:extLst>
                    <a:ext uri="{FF2B5EF4-FFF2-40B4-BE49-F238E27FC236}">
                      <a16:creationId xmlns:a16="http://schemas.microsoft.com/office/drawing/2014/main" id="{CFC0CB90-F478-21C8-23E9-1482A629650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33622" t="23367" r="14049" b="61150"/>
                <a:stretch>
                  <a:fillRect/>
                </a:stretch>
              </p:blipFill>
              <p:spPr>
                <a:xfrm>
                  <a:off x="4121105" y="720177"/>
                  <a:ext cx="2520000" cy="745614"/>
                </a:xfrm>
                <a:prstGeom prst="rect">
                  <a:avLst/>
                </a:prstGeom>
                <a:ln>
                  <a:solidFill>
                    <a:schemeClr val="tx1"/>
                  </a:solidFill>
                </a:ln>
              </p:spPr>
            </p:pic>
            <p:pic>
              <p:nvPicPr>
                <p:cNvPr id="99" name="图片 98">
                  <a:extLst>
                    <a:ext uri="{FF2B5EF4-FFF2-40B4-BE49-F238E27FC236}">
                      <a16:creationId xmlns:a16="http://schemas.microsoft.com/office/drawing/2014/main" id="{5EAAB458-4604-6681-51FD-A8E28032DAE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7462" t="43463" r="32420" b="48825"/>
                <a:stretch>
                  <a:fillRect/>
                </a:stretch>
              </p:blipFill>
              <p:spPr>
                <a:xfrm>
                  <a:off x="4121105" y="2522198"/>
                  <a:ext cx="2520000" cy="387706"/>
                </a:xfrm>
                <a:prstGeom prst="rect">
                  <a:avLst/>
                </a:prstGeom>
                <a:ln>
                  <a:solidFill>
                    <a:schemeClr val="tx1"/>
                  </a:solidFill>
                </a:ln>
              </p:spPr>
            </p:pic>
          </p:grpSp>
          <p:grpSp>
            <p:nvGrpSpPr>
              <p:cNvPr id="15" name="组合 1">
                <a:extLst>
                  <a:ext uri="{FF2B5EF4-FFF2-40B4-BE49-F238E27FC236}">
                    <a16:creationId xmlns:a16="http://schemas.microsoft.com/office/drawing/2014/main" id="{4AF4AB17-4B8A-1859-0031-08B5646D9AFC}"/>
                  </a:ext>
                </a:extLst>
              </p:cNvPr>
              <p:cNvGrpSpPr/>
              <p:nvPr/>
            </p:nvGrpSpPr>
            <p:grpSpPr bwMode="auto">
              <a:xfrm>
                <a:off x="3367231" y="282765"/>
                <a:ext cx="3141999" cy="2601069"/>
                <a:chOff x="2423627" y="1070447"/>
                <a:chExt cx="1696926" cy="1305809"/>
              </a:xfrm>
            </p:grpSpPr>
            <p:sp>
              <p:nvSpPr>
                <p:cNvPr id="76" name="文本框 3">
                  <a:extLst>
                    <a:ext uri="{FF2B5EF4-FFF2-40B4-BE49-F238E27FC236}">
                      <a16:creationId xmlns:a16="http://schemas.microsoft.com/office/drawing/2014/main" id="{3FAFACF8-8BBB-DCE8-0091-25F4EF86972E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461289" y="1415396"/>
                  <a:ext cx="376046" cy="12361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r" fontAlgn="auto">
                    <a:spcBef>
                      <a:spcPct val="0"/>
                    </a:spcBef>
                    <a:spcAft>
                      <a:spcPts val="0"/>
                    </a:spcAft>
                    <a:buFontTx/>
                    <a:buNone/>
                    <a:defRPr/>
                  </a:pPr>
                  <a:r>
                    <a:rPr lang="en-US" altLang="zh-CN" sz="1000" b="1" kern="0" dirty="0">
                      <a:solidFill>
                        <a:srgbClr val="000000"/>
                      </a:solidFill>
                      <a:cs typeface="Arial" panose="020B0604020202020204" pitchFamily="34" charset="0"/>
                      <a:sym typeface="+mn-ea"/>
                    </a:rPr>
                    <a:t>LDHA</a:t>
                  </a:r>
                </a:p>
              </p:txBody>
            </p:sp>
            <p:sp>
              <p:nvSpPr>
                <p:cNvPr id="78" name="文本框 4">
                  <a:extLst>
                    <a:ext uri="{FF2B5EF4-FFF2-40B4-BE49-F238E27FC236}">
                      <a16:creationId xmlns:a16="http://schemas.microsoft.com/office/drawing/2014/main" id="{9F95FAEC-F49F-5DB4-2B4A-3C0ED0629B1A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452504" y="2252646"/>
                  <a:ext cx="384831" cy="12361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r" fontAlgn="auto">
                    <a:spcBef>
                      <a:spcPct val="0"/>
                    </a:spcBef>
                    <a:spcAft>
                      <a:spcPts val="0"/>
                    </a:spcAft>
                    <a:buFontTx/>
                    <a:buNone/>
                    <a:defRPr/>
                  </a:pPr>
                  <a:r>
                    <a:rPr lang="zh-CN" altLang="en-US" sz="1000" b="1" kern="0" dirty="0">
                      <a:solidFill>
                        <a:srgbClr val="000000"/>
                      </a:solidFill>
                      <a:cs typeface="Arial" panose="020B0604020202020204" pitchFamily="34" charset="0"/>
                      <a:sym typeface="+mn-ea"/>
                    </a:rPr>
                    <a:t>β</a:t>
                  </a:r>
                  <a:r>
                    <a:rPr lang="en-US" altLang="zh-CN" sz="1000" b="1" kern="0" dirty="0">
                      <a:solidFill>
                        <a:srgbClr val="000000"/>
                      </a:solidFill>
                      <a:cs typeface="Arial" panose="020B0604020202020204" pitchFamily="34" charset="0"/>
                      <a:sym typeface="+mn-ea"/>
                    </a:rPr>
                    <a:t>-actin</a:t>
                  </a:r>
                </a:p>
              </p:txBody>
            </p:sp>
            <p:sp>
              <p:nvSpPr>
                <p:cNvPr id="80" name="文本框 3">
                  <a:extLst>
                    <a:ext uri="{FF2B5EF4-FFF2-40B4-BE49-F238E27FC236}">
                      <a16:creationId xmlns:a16="http://schemas.microsoft.com/office/drawing/2014/main" id="{BB81E743-B021-BA21-3D31-B74EAD5E1C6C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423627" y="1876948"/>
                  <a:ext cx="413708" cy="12361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r" fontAlgn="auto">
                    <a:spcBef>
                      <a:spcPct val="0"/>
                    </a:spcBef>
                    <a:spcAft>
                      <a:spcPts val="0"/>
                    </a:spcAft>
                    <a:buFontTx/>
                    <a:buNone/>
                    <a:defRPr/>
                  </a:pPr>
                  <a:r>
                    <a:rPr lang="en-US" altLang="zh-CN" sz="1000" b="1" kern="0" dirty="0">
                      <a:solidFill>
                        <a:srgbClr val="000000"/>
                      </a:solidFill>
                      <a:cs typeface="Arial" panose="020B0604020202020204" pitchFamily="34" charset="0"/>
                      <a:sym typeface="+mn-ea"/>
                    </a:rPr>
                    <a:t>HA-CHIP</a:t>
                  </a:r>
                </a:p>
              </p:txBody>
            </p:sp>
            <p:sp>
              <p:nvSpPr>
                <p:cNvPr id="81" name="文本框 66">
                  <a:extLst>
                    <a:ext uri="{FF2B5EF4-FFF2-40B4-BE49-F238E27FC236}">
                      <a16:creationId xmlns:a16="http://schemas.microsoft.com/office/drawing/2014/main" id="{054800B6-687F-9633-EFF5-63614C01BDB8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777801" y="1203465"/>
                  <a:ext cx="274673" cy="10815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r" fontAlgn="auto">
                    <a:spcBef>
                      <a:spcPct val="0"/>
                    </a:spcBef>
                    <a:spcAft>
                      <a:spcPts val="0"/>
                    </a:spcAft>
                    <a:buFontTx/>
                    <a:buNone/>
                    <a:defRPr/>
                  </a:pPr>
                  <a:r>
                    <a:rPr lang="en-US" altLang="zh-CN" sz="800" b="1" kern="0" dirty="0">
                      <a:solidFill>
                        <a:srgbClr val="000000"/>
                      </a:solidFill>
                      <a:cs typeface="Arial" panose="020B0604020202020204" pitchFamily="34" charset="0"/>
                      <a:sym typeface="+mn-ea"/>
                    </a:rPr>
                    <a:t>CHX(h)</a:t>
                  </a:r>
                </a:p>
              </p:txBody>
            </p:sp>
            <p:sp>
              <p:nvSpPr>
                <p:cNvPr id="82" name="文本框 67">
                  <a:extLst>
                    <a:ext uri="{FF2B5EF4-FFF2-40B4-BE49-F238E27FC236}">
                      <a16:creationId xmlns:a16="http://schemas.microsoft.com/office/drawing/2014/main" id="{6560823B-1C27-0551-31F9-9D69087DC166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006647" y="1201129"/>
                  <a:ext cx="174985" cy="10815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fontAlgn="auto">
                    <a:spcBef>
                      <a:spcPct val="0"/>
                    </a:spcBef>
                    <a:spcAft>
                      <a:spcPts val="0"/>
                    </a:spcAft>
                    <a:buFontTx/>
                    <a:buNone/>
                    <a:defRPr/>
                  </a:pPr>
                  <a:r>
                    <a:rPr lang="en-US" altLang="zh-CN" sz="800" b="1" kern="0" dirty="0">
                      <a:solidFill>
                        <a:srgbClr val="000000"/>
                      </a:solidFill>
                      <a:cs typeface="Arial" panose="020B0604020202020204" pitchFamily="34" charset="0"/>
                      <a:sym typeface="+mn-ea"/>
                    </a:rPr>
                    <a:t>0</a:t>
                  </a:r>
                </a:p>
              </p:txBody>
            </p:sp>
            <p:sp>
              <p:nvSpPr>
                <p:cNvPr id="83" name="文本框 68">
                  <a:extLst>
                    <a:ext uri="{FF2B5EF4-FFF2-40B4-BE49-F238E27FC236}">
                      <a16:creationId xmlns:a16="http://schemas.microsoft.com/office/drawing/2014/main" id="{99EE2A78-131E-5F49-31D7-CF9874D15AD2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135570" y="1201129"/>
                  <a:ext cx="174985" cy="10815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fontAlgn="auto">
                    <a:spcBef>
                      <a:spcPct val="0"/>
                    </a:spcBef>
                    <a:spcAft>
                      <a:spcPts val="0"/>
                    </a:spcAft>
                    <a:buFontTx/>
                    <a:buNone/>
                    <a:defRPr/>
                  </a:pPr>
                  <a:r>
                    <a:rPr lang="en-US" altLang="zh-CN" sz="800" b="1" kern="0">
                      <a:solidFill>
                        <a:srgbClr val="000000"/>
                      </a:solidFill>
                      <a:cs typeface="Arial" panose="020B0604020202020204" pitchFamily="34" charset="0"/>
                      <a:sym typeface="+mn-ea"/>
                    </a:rPr>
                    <a:t>4</a:t>
                  </a:r>
                </a:p>
              </p:txBody>
            </p:sp>
            <p:sp>
              <p:nvSpPr>
                <p:cNvPr id="84" name="文本框 69">
                  <a:extLst>
                    <a:ext uri="{FF2B5EF4-FFF2-40B4-BE49-F238E27FC236}">
                      <a16:creationId xmlns:a16="http://schemas.microsoft.com/office/drawing/2014/main" id="{40738658-3BD7-264A-2B64-95624C9967CE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277154" y="1201129"/>
                  <a:ext cx="174985" cy="10815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fontAlgn="auto">
                    <a:spcBef>
                      <a:spcPct val="0"/>
                    </a:spcBef>
                    <a:spcAft>
                      <a:spcPts val="0"/>
                    </a:spcAft>
                    <a:buFontTx/>
                    <a:buNone/>
                    <a:defRPr/>
                  </a:pPr>
                  <a:r>
                    <a:rPr lang="en-US" altLang="zh-CN" sz="800" b="1" kern="0">
                      <a:solidFill>
                        <a:srgbClr val="000000"/>
                      </a:solidFill>
                      <a:cs typeface="Arial" panose="020B0604020202020204" pitchFamily="34" charset="0"/>
                      <a:sym typeface="+mn-ea"/>
                    </a:rPr>
                    <a:t>8</a:t>
                  </a:r>
                </a:p>
              </p:txBody>
            </p:sp>
            <p:sp>
              <p:nvSpPr>
                <p:cNvPr id="85" name="文本框 70">
                  <a:extLst>
                    <a:ext uri="{FF2B5EF4-FFF2-40B4-BE49-F238E27FC236}">
                      <a16:creationId xmlns:a16="http://schemas.microsoft.com/office/drawing/2014/main" id="{01BD5C8B-7E99-D057-99D1-11078D84DE52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408663" y="1201129"/>
                  <a:ext cx="174985" cy="10815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fontAlgn="auto">
                    <a:spcBef>
                      <a:spcPct val="0"/>
                    </a:spcBef>
                    <a:spcAft>
                      <a:spcPts val="0"/>
                    </a:spcAft>
                    <a:buFontTx/>
                    <a:buNone/>
                    <a:defRPr/>
                  </a:pPr>
                  <a:r>
                    <a:rPr lang="en-US" altLang="zh-CN" sz="800" b="1" kern="0">
                      <a:solidFill>
                        <a:srgbClr val="000000"/>
                      </a:solidFill>
                      <a:cs typeface="Arial" panose="020B0604020202020204" pitchFamily="34" charset="0"/>
                      <a:sym typeface="+mn-ea"/>
                    </a:rPr>
                    <a:t>12</a:t>
                  </a:r>
                </a:p>
              </p:txBody>
            </p:sp>
            <p:sp>
              <p:nvSpPr>
                <p:cNvPr id="86" name="文本框 71">
                  <a:extLst>
                    <a:ext uri="{FF2B5EF4-FFF2-40B4-BE49-F238E27FC236}">
                      <a16:creationId xmlns:a16="http://schemas.microsoft.com/office/drawing/2014/main" id="{14603A7C-E4B4-137B-7DB2-749DB31C4F46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534509" y="1201129"/>
                  <a:ext cx="174985" cy="10815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fontAlgn="auto">
                    <a:spcBef>
                      <a:spcPct val="0"/>
                    </a:spcBef>
                    <a:spcAft>
                      <a:spcPts val="0"/>
                    </a:spcAft>
                    <a:buFontTx/>
                    <a:buNone/>
                    <a:defRPr/>
                  </a:pPr>
                  <a:r>
                    <a:rPr lang="en-US" altLang="zh-CN" sz="800" b="1" kern="0" dirty="0">
                      <a:solidFill>
                        <a:srgbClr val="000000"/>
                      </a:solidFill>
                      <a:cs typeface="Arial" panose="020B0604020202020204" pitchFamily="34" charset="0"/>
                      <a:sym typeface="+mn-ea"/>
                    </a:rPr>
                    <a:t>0</a:t>
                  </a:r>
                </a:p>
              </p:txBody>
            </p:sp>
            <p:sp>
              <p:nvSpPr>
                <p:cNvPr id="87" name="文本框 72">
                  <a:extLst>
                    <a:ext uri="{FF2B5EF4-FFF2-40B4-BE49-F238E27FC236}">
                      <a16:creationId xmlns:a16="http://schemas.microsoft.com/office/drawing/2014/main" id="{8BD37EAD-A663-091F-D8DB-1D62AE8D4CC0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659315" y="1201129"/>
                  <a:ext cx="174985" cy="10815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fontAlgn="auto">
                    <a:spcBef>
                      <a:spcPct val="0"/>
                    </a:spcBef>
                    <a:spcAft>
                      <a:spcPts val="0"/>
                    </a:spcAft>
                    <a:buFontTx/>
                    <a:buNone/>
                    <a:defRPr/>
                  </a:pPr>
                  <a:r>
                    <a:rPr lang="en-US" altLang="zh-CN" sz="800" b="1" kern="0">
                      <a:solidFill>
                        <a:srgbClr val="000000"/>
                      </a:solidFill>
                      <a:cs typeface="Arial" panose="020B0604020202020204" pitchFamily="34" charset="0"/>
                      <a:sym typeface="+mn-ea"/>
                    </a:rPr>
                    <a:t>4</a:t>
                  </a:r>
                </a:p>
              </p:txBody>
            </p:sp>
            <p:sp>
              <p:nvSpPr>
                <p:cNvPr id="88" name="文本框 73">
                  <a:extLst>
                    <a:ext uri="{FF2B5EF4-FFF2-40B4-BE49-F238E27FC236}">
                      <a16:creationId xmlns:a16="http://schemas.microsoft.com/office/drawing/2014/main" id="{BBB2F988-9AD8-D53B-883F-37DF55C25375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796033" y="1201129"/>
                  <a:ext cx="174985" cy="10815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fontAlgn="auto">
                    <a:spcBef>
                      <a:spcPct val="0"/>
                    </a:spcBef>
                    <a:spcAft>
                      <a:spcPts val="0"/>
                    </a:spcAft>
                    <a:buFontTx/>
                    <a:buNone/>
                    <a:defRPr/>
                  </a:pPr>
                  <a:r>
                    <a:rPr lang="en-US" altLang="zh-CN" sz="800" b="1" kern="0">
                      <a:solidFill>
                        <a:srgbClr val="000000"/>
                      </a:solidFill>
                      <a:cs typeface="Arial" panose="020B0604020202020204" pitchFamily="34" charset="0"/>
                      <a:sym typeface="+mn-ea"/>
                    </a:rPr>
                    <a:t>8</a:t>
                  </a:r>
                </a:p>
              </p:txBody>
            </p:sp>
            <p:sp>
              <p:nvSpPr>
                <p:cNvPr id="89" name="文本框 74">
                  <a:extLst>
                    <a:ext uri="{FF2B5EF4-FFF2-40B4-BE49-F238E27FC236}">
                      <a16:creationId xmlns:a16="http://schemas.microsoft.com/office/drawing/2014/main" id="{6492E86A-C67A-39D5-373C-CE35A906B45B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945568" y="1201129"/>
                  <a:ext cx="174985" cy="10815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fontAlgn="auto">
                    <a:spcBef>
                      <a:spcPct val="0"/>
                    </a:spcBef>
                    <a:spcAft>
                      <a:spcPts val="0"/>
                    </a:spcAft>
                    <a:buFontTx/>
                    <a:buNone/>
                    <a:defRPr/>
                  </a:pPr>
                  <a:r>
                    <a:rPr lang="en-US" altLang="zh-CN" sz="800" b="1" kern="0" dirty="0">
                      <a:solidFill>
                        <a:srgbClr val="000000"/>
                      </a:solidFill>
                      <a:cs typeface="Arial" panose="020B0604020202020204" pitchFamily="34" charset="0"/>
                      <a:sym typeface="+mn-ea"/>
                    </a:rPr>
                    <a:t>12</a:t>
                  </a:r>
                </a:p>
              </p:txBody>
            </p:sp>
            <p:cxnSp>
              <p:nvCxnSpPr>
                <p:cNvPr id="90" name="直接连接符 85">
                  <a:extLst>
                    <a:ext uri="{FF2B5EF4-FFF2-40B4-BE49-F238E27FC236}">
                      <a16:creationId xmlns:a16="http://schemas.microsoft.com/office/drawing/2014/main" id="{B2149B80-3FC0-A6BF-C232-C3F9E7B17247}"/>
                    </a:ext>
                  </a:extLst>
                </p:cNvPr>
                <p:cNvCxnSpPr>
                  <a:cxnSpLocks noChangeShapeType="1"/>
                </p:cNvCxnSpPr>
                <p:nvPr/>
              </p:nvCxnSpPr>
              <p:spPr bwMode="auto">
                <a:xfrm>
                  <a:off x="3026793" y="1185782"/>
                  <a:ext cx="524956" cy="0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miter lim="800000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91" name="直接连接符 86">
                  <a:extLst>
                    <a:ext uri="{FF2B5EF4-FFF2-40B4-BE49-F238E27FC236}">
                      <a16:creationId xmlns:a16="http://schemas.microsoft.com/office/drawing/2014/main" id="{15921CA5-D41F-C071-A14E-FBADC73EBA16}"/>
                    </a:ext>
                  </a:extLst>
                </p:cNvPr>
                <p:cNvCxnSpPr>
                  <a:cxnSpLocks noChangeShapeType="1"/>
                </p:cNvCxnSpPr>
                <p:nvPr/>
              </p:nvCxnSpPr>
              <p:spPr bwMode="auto">
                <a:xfrm>
                  <a:off x="3568106" y="1185782"/>
                  <a:ext cx="524956" cy="0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miter lim="800000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sp>
              <p:nvSpPr>
                <p:cNvPr id="93" name="文本框 77">
                  <a:extLst>
                    <a:ext uri="{FF2B5EF4-FFF2-40B4-BE49-F238E27FC236}">
                      <a16:creationId xmlns:a16="http://schemas.microsoft.com/office/drawing/2014/main" id="{00EF1E1A-B04D-64AF-758A-6B314D7F1BBE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069100" y="1070447"/>
                  <a:ext cx="490828" cy="10815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fontAlgn="auto">
                    <a:spcBef>
                      <a:spcPct val="0"/>
                    </a:spcBef>
                    <a:spcAft>
                      <a:spcPts val="0"/>
                    </a:spcAft>
                    <a:buFontTx/>
                    <a:buNone/>
                    <a:defRPr/>
                  </a:pPr>
                  <a:r>
                    <a:rPr lang="en-US" altLang="zh-CN" sz="800" b="1" kern="0" dirty="0">
                      <a:solidFill>
                        <a:srgbClr val="000000"/>
                      </a:solidFill>
                      <a:cs typeface="Arial" panose="020B0604020202020204" pitchFamily="34" charset="0"/>
                      <a:sym typeface="+mn-ea"/>
                    </a:rPr>
                    <a:t>DLD1/</a:t>
                  </a:r>
                  <a:r>
                    <a:rPr lang="en-US" altLang="zh-CN" sz="800" b="1" kern="0" dirty="0" err="1">
                      <a:solidFill>
                        <a:srgbClr val="000000"/>
                      </a:solidFill>
                      <a:cs typeface="Arial" panose="020B0604020202020204" pitchFamily="34" charset="0"/>
                      <a:sym typeface="+mn-ea"/>
                    </a:rPr>
                    <a:t>pEF</a:t>
                  </a:r>
                  <a:r>
                    <a:rPr lang="en-US" altLang="zh-CN" sz="800" b="1" kern="0" dirty="0">
                      <a:solidFill>
                        <a:srgbClr val="000000"/>
                      </a:solidFill>
                      <a:cs typeface="Arial" panose="020B0604020202020204" pitchFamily="34" charset="0"/>
                      <a:sym typeface="+mn-ea"/>
                    </a:rPr>
                    <a:t>-neo</a:t>
                  </a:r>
                </a:p>
              </p:txBody>
            </p:sp>
            <p:sp>
              <p:nvSpPr>
                <p:cNvPr id="95" name="文本框 78">
                  <a:extLst>
                    <a:ext uri="{FF2B5EF4-FFF2-40B4-BE49-F238E27FC236}">
                      <a16:creationId xmlns:a16="http://schemas.microsoft.com/office/drawing/2014/main" id="{3D027F70-87EA-F64E-C15D-98598E06D6D8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583648" y="1070447"/>
                  <a:ext cx="494764" cy="10815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fontAlgn="auto">
                    <a:spcBef>
                      <a:spcPct val="0"/>
                    </a:spcBef>
                    <a:spcAft>
                      <a:spcPts val="0"/>
                    </a:spcAft>
                    <a:buFontTx/>
                    <a:buNone/>
                    <a:defRPr/>
                  </a:pPr>
                  <a:r>
                    <a:rPr lang="en-US" altLang="zh-CN" sz="800" b="1" kern="0" dirty="0">
                      <a:solidFill>
                        <a:srgbClr val="000000"/>
                      </a:solidFill>
                      <a:cs typeface="Arial" panose="020B0604020202020204" pitchFamily="34" charset="0"/>
                      <a:sym typeface="+mn-ea"/>
                    </a:rPr>
                    <a:t>DLD1/HA-CHIP</a:t>
                  </a:r>
                </a:p>
              </p:txBody>
            </p:sp>
          </p:grpSp>
        </p:grpSp>
        <p:sp>
          <p:nvSpPr>
            <p:cNvPr id="12" name="Text Box 137">
              <a:extLst>
                <a:ext uri="{FF2B5EF4-FFF2-40B4-BE49-F238E27FC236}">
                  <a16:creationId xmlns:a16="http://schemas.microsoft.com/office/drawing/2014/main" id="{0A736DCB-2B20-685B-D6B2-48FB8B5E25F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55673" y="345155"/>
              <a:ext cx="567784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000" b="1" dirty="0">
                  <a:cs typeface="Arial" panose="020B0604020202020204" pitchFamily="34" charset="0"/>
                </a:rPr>
                <a:t>Fig.3E</a:t>
              </a:r>
            </a:p>
          </p:txBody>
        </p:sp>
      </p:grpSp>
      <p:grpSp>
        <p:nvGrpSpPr>
          <p:cNvPr id="100" name="组合 99">
            <a:extLst>
              <a:ext uri="{FF2B5EF4-FFF2-40B4-BE49-F238E27FC236}">
                <a16:creationId xmlns:a16="http://schemas.microsoft.com/office/drawing/2014/main" id="{D4A4062C-95A9-CD2E-C2AC-943DDA808601}"/>
              </a:ext>
            </a:extLst>
          </p:cNvPr>
          <p:cNvGrpSpPr/>
          <p:nvPr/>
        </p:nvGrpSpPr>
        <p:grpSpPr>
          <a:xfrm>
            <a:off x="-167597" y="6372310"/>
            <a:ext cx="3295326" cy="1802659"/>
            <a:chOff x="3367758" y="5068276"/>
            <a:chExt cx="3295326" cy="1802659"/>
          </a:xfrm>
        </p:grpSpPr>
        <p:pic>
          <p:nvPicPr>
            <p:cNvPr id="101" name="图片 100">
              <a:extLst>
                <a:ext uri="{FF2B5EF4-FFF2-40B4-BE49-F238E27FC236}">
                  <a16:creationId xmlns:a16="http://schemas.microsoft.com/office/drawing/2014/main" id="{95D1731B-4AA8-34C3-1C56-BBC064161E61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326" t="19281" r="12664" b="71218"/>
            <a:stretch>
              <a:fillRect/>
            </a:stretch>
          </p:blipFill>
          <p:spPr>
            <a:xfrm>
              <a:off x="4143084" y="6547251"/>
              <a:ext cx="2520000" cy="303037"/>
            </a:xfrm>
            <a:prstGeom prst="rect">
              <a:avLst/>
            </a:prstGeom>
          </p:spPr>
        </p:pic>
        <p:grpSp>
          <p:nvGrpSpPr>
            <p:cNvPr id="102" name="组合 101">
              <a:extLst>
                <a:ext uri="{FF2B5EF4-FFF2-40B4-BE49-F238E27FC236}">
                  <a16:creationId xmlns:a16="http://schemas.microsoft.com/office/drawing/2014/main" id="{206CDE5F-AB90-39B5-F9D0-8ACF7A5CAA3D}"/>
                </a:ext>
              </a:extLst>
            </p:cNvPr>
            <p:cNvGrpSpPr/>
            <p:nvPr/>
          </p:nvGrpSpPr>
          <p:grpSpPr>
            <a:xfrm>
              <a:off x="3367758" y="5068276"/>
              <a:ext cx="3288451" cy="1802659"/>
              <a:chOff x="3367758" y="5068276"/>
              <a:chExt cx="3288451" cy="1802659"/>
            </a:xfrm>
          </p:grpSpPr>
          <p:grpSp>
            <p:nvGrpSpPr>
              <p:cNvPr id="103" name="组合 102">
                <a:extLst>
                  <a:ext uri="{FF2B5EF4-FFF2-40B4-BE49-F238E27FC236}">
                    <a16:creationId xmlns:a16="http://schemas.microsoft.com/office/drawing/2014/main" id="{8D79A178-F48C-56C8-B891-DB2CB5CF9187}"/>
                  </a:ext>
                </a:extLst>
              </p:cNvPr>
              <p:cNvGrpSpPr/>
              <p:nvPr/>
            </p:nvGrpSpPr>
            <p:grpSpPr>
              <a:xfrm>
                <a:off x="3367758" y="5068276"/>
                <a:ext cx="3288451" cy="1802659"/>
                <a:chOff x="3367758" y="5062897"/>
                <a:chExt cx="3288451" cy="1802659"/>
              </a:xfrm>
            </p:grpSpPr>
            <p:grpSp>
              <p:nvGrpSpPr>
                <p:cNvPr id="105" name="组合 104">
                  <a:extLst>
                    <a:ext uri="{FF2B5EF4-FFF2-40B4-BE49-F238E27FC236}">
                      <a16:creationId xmlns:a16="http://schemas.microsoft.com/office/drawing/2014/main" id="{B8DC7800-9CDB-C962-6A8F-0110FBCCEFEA}"/>
                    </a:ext>
                  </a:extLst>
                </p:cNvPr>
                <p:cNvGrpSpPr/>
                <p:nvPr/>
              </p:nvGrpSpPr>
              <p:grpSpPr>
                <a:xfrm>
                  <a:off x="3367758" y="5070283"/>
                  <a:ext cx="3288451" cy="1748486"/>
                  <a:chOff x="3367758" y="5070283"/>
                  <a:chExt cx="3288451" cy="1748486"/>
                </a:xfrm>
              </p:grpSpPr>
              <p:grpSp>
                <p:nvGrpSpPr>
                  <p:cNvPr id="108" name="组合 107">
                    <a:extLst>
                      <a:ext uri="{FF2B5EF4-FFF2-40B4-BE49-F238E27FC236}">
                        <a16:creationId xmlns:a16="http://schemas.microsoft.com/office/drawing/2014/main" id="{D32C0915-C1F4-3DA7-6240-8D34146639B7}"/>
                      </a:ext>
                    </a:extLst>
                  </p:cNvPr>
                  <p:cNvGrpSpPr/>
                  <p:nvPr/>
                </p:nvGrpSpPr>
                <p:grpSpPr>
                  <a:xfrm>
                    <a:off x="3367758" y="5707636"/>
                    <a:ext cx="3288451" cy="1111133"/>
                    <a:chOff x="3367758" y="5410096"/>
                    <a:chExt cx="3288451" cy="1111133"/>
                  </a:xfrm>
                </p:grpSpPr>
                <p:pic>
                  <p:nvPicPr>
                    <p:cNvPr id="117" name="图片 116">
                      <a:extLst>
                        <a:ext uri="{FF2B5EF4-FFF2-40B4-BE49-F238E27FC236}">
                          <a16:creationId xmlns:a16="http://schemas.microsoft.com/office/drawing/2014/main" id="{681642D8-918F-7A75-E7E4-2BA9779823E5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20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 l="7896" t="21728" r="13367" b="63212"/>
                    <a:stretch>
                      <a:fillRect/>
                    </a:stretch>
                  </p:blipFill>
                  <p:spPr>
                    <a:xfrm>
                      <a:off x="4136209" y="5720168"/>
                      <a:ext cx="2520000" cy="481970"/>
                    </a:xfrm>
                    <a:prstGeom prst="rect">
                      <a:avLst/>
                    </a:prstGeom>
                  </p:spPr>
                </p:pic>
                <p:grpSp>
                  <p:nvGrpSpPr>
                    <p:cNvPr id="118" name="组合 117">
                      <a:extLst>
                        <a:ext uri="{FF2B5EF4-FFF2-40B4-BE49-F238E27FC236}">
                          <a16:creationId xmlns:a16="http://schemas.microsoft.com/office/drawing/2014/main" id="{F4F40064-FDD0-C823-E207-81FBEE816466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3367758" y="5410096"/>
                      <a:ext cx="787278" cy="1111133"/>
                      <a:chOff x="3367758" y="5410096"/>
                      <a:chExt cx="787278" cy="1111133"/>
                    </a:xfrm>
                  </p:grpSpPr>
                  <p:sp>
                    <p:nvSpPr>
                      <p:cNvPr id="119" name="文本框 7">
                        <a:extLst>
                          <a:ext uri="{FF2B5EF4-FFF2-40B4-BE49-F238E27FC236}">
                            <a16:creationId xmlns:a16="http://schemas.microsoft.com/office/drawing/2014/main" id="{68B8FF2D-7B99-F4D4-0A82-04ABA7F0B934}"/>
                          </a:ext>
                        </a:extLst>
                      </p:cNvPr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3646562" y="5835527"/>
                        <a:ext cx="508473" cy="24622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square">
                        <a:spAutoFit/>
                      </a:bodyPr>
                      <a:lstStyle>
                        <a:lvl1pPr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1pPr>
                        <a:lvl2pPr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2pPr>
                        <a:lvl3pPr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3pPr>
                        <a:lvl4pPr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4pPr>
                        <a:lvl5pPr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5pPr>
                        <a:lvl6pPr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buFont typeface="Arial" panose="020B0604020202020204" pitchFamily="34" charset="0"/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6pPr>
                        <a:lvl7pPr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buFont typeface="Arial" panose="020B0604020202020204" pitchFamily="34" charset="0"/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7pPr>
                        <a:lvl8pPr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buFont typeface="Arial" panose="020B0604020202020204" pitchFamily="34" charset="0"/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8pPr>
                        <a:lvl9pPr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buFont typeface="Arial" panose="020B0604020202020204" pitchFamily="34" charset="0"/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9pPr>
                      </a:lstStyle>
                      <a:p>
                        <a:pPr algn="r" eaLnBrk="0" hangingPunct="0"/>
                        <a:r>
                          <a:rPr lang="en-US" altLang="zh-CN" sz="1000" b="1" dirty="0">
                            <a:cs typeface="Arial" panose="020B0604020202020204" pitchFamily="34" charset="0"/>
                          </a:rPr>
                          <a:t>CHIP</a:t>
                        </a:r>
                        <a:endParaRPr lang="zh-CN" altLang="en-US" sz="1000" b="1" dirty="0">
                          <a:cs typeface="Arial" panose="020B0604020202020204" pitchFamily="34" charset="0"/>
                        </a:endParaRPr>
                      </a:p>
                    </p:txBody>
                  </p:sp>
                  <p:sp>
                    <p:nvSpPr>
                      <p:cNvPr id="120" name="文本框 7">
                        <a:extLst>
                          <a:ext uri="{FF2B5EF4-FFF2-40B4-BE49-F238E27FC236}">
                            <a16:creationId xmlns:a16="http://schemas.microsoft.com/office/drawing/2014/main" id="{7534A020-B125-7054-AAC2-6DEFC49E2481}"/>
                          </a:ext>
                        </a:extLst>
                      </p:cNvPr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3367758" y="6275008"/>
                        <a:ext cx="787278" cy="24622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square">
                        <a:spAutoFit/>
                      </a:bodyPr>
                      <a:lstStyle>
                        <a:lvl1pPr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1pPr>
                        <a:lvl2pPr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2pPr>
                        <a:lvl3pPr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3pPr>
                        <a:lvl4pPr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4pPr>
                        <a:lvl5pPr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5pPr>
                        <a:lvl6pPr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buFont typeface="Arial" panose="020B0604020202020204" pitchFamily="34" charset="0"/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6pPr>
                        <a:lvl7pPr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buFont typeface="Arial" panose="020B0604020202020204" pitchFamily="34" charset="0"/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7pPr>
                        <a:lvl8pPr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buFont typeface="Arial" panose="020B0604020202020204" pitchFamily="34" charset="0"/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8pPr>
                        <a:lvl9pPr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buFont typeface="Arial" panose="020B0604020202020204" pitchFamily="34" charset="0"/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9pPr>
                      </a:lstStyle>
                      <a:p>
                        <a:pPr algn="r" eaLnBrk="0" hangingPunct="0"/>
                        <a:r>
                          <a:rPr lang="en-US" altLang="zh-CN" sz="1000" b="1" dirty="0">
                            <a:cs typeface="Arial" panose="020B0604020202020204" pitchFamily="34" charset="0"/>
                          </a:rPr>
                          <a:t>β-</a:t>
                        </a:r>
                        <a:r>
                          <a:rPr lang="en-US" altLang="zh-CN" sz="1000" b="1" dirty="0" err="1">
                            <a:cs typeface="Arial" panose="020B0604020202020204" pitchFamily="34" charset="0"/>
                          </a:rPr>
                          <a:t>tublin</a:t>
                        </a:r>
                        <a:endParaRPr lang="zh-CN" altLang="en-US" sz="1000" b="1" dirty="0">
                          <a:cs typeface="Arial" panose="020B0604020202020204" pitchFamily="34" charset="0"/>
                        </a:endParaRPr>
                      </a:p>
                    </p:txBody>
                  </p:sp>
                  <p:sp>
                    <p:nvSpPr>
                      <p:cNvPr id="121" name="文本框 7">
                        <a:extLst>
                          <a:ext uri="{FF2B5EF4-FFF2-40B4-BE49-F238E27FC236}">
                            <a16:creationId xmlns:a16="http://schemas.microsoft.com/office/drawing/2014/main" id="{12B5C636-8758-788F-0BEE-AABE5737A0D7}"/>
                          </a:ext>
                        </a:extLst>
                      </p:cNvPr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3436764" y="5410096"/>
                        <a:ext cx="718271" cy="24622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square">
                        <a:spAutoFit/>
                      </a:bodyPr>
                      <a:lstStyle>
                        <a:lvl1pPr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1pPr>
                        <a:lvl2pPr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2pPr>
                        <a:lvl3pPr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3pPr>
                        <a:lvl4pPr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4pPr>
                        <a:lvl5pPr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5pPr>
                        <a:lvl6pPr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buFont typeface="Arial" panose="020B0604020202020204" pitchFamily="34" charset="0"/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6pPr>
                        <a:lvl7pPr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buFont typeface="Arial" panose="020B0604020202020204" pitchFamily="34" charset="0"/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7pPr>
                        <a:lvl8pPr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buFont typeface="Arial" panose="020B0604020202020204" pitchFamily="34" charset="0"/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8pPr>
                        <a:lvl9pPr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buFont typeface="Arial" panose="020B0604020202020204" pitchFamily="34" charset="0"/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9pPr>
                      </a:lstStyle>
                      <a:p>
                        <a:pPr algn="r" eaLnBrk="0" hangingPunct="0"/>
                        <a:r>
                          <a:rPr lang="en-US" altLang="zh-CN" sz="1000" b="1" dirty="0">
                            <a:cs typeface="Arial" panose="020B0604020202020204" pitchFamily="34" charset="0"/>
                          </a:rPr>
                          <a:t>LDHA</a:t>
                        </a:r>
                      </a:p>
                    </p:txBody>
                  </p:sp>
                </p:grpSp>
              </p:grpSp>
              <p:grpSp>
                <p:nvGrpSpPr>
                  <p:cNvPr id="109" name="组合 108">
                    <a:extLst>
                      <a:ext uri="{FF2B5EF4-FFF2-40B4-BE49-F238E27FC236}">
                        <a16:creationId xmlns:a16="http://schemas.microsoft.com/office/drawing/2014/main" id="{81712F13-2BE6-6876-24CE-35B14A36EC6D}"/>
                      </a:ext>
                    </a:extLst>
                  </p:cNvPr>
                  <p:cNvGrpSpPr/>
                  <p:nvPr/>
                </p:nvGrpSpPr>
                <p:grpSpPr>
                  <a:xfrm>
                    <a:off x="4467564" y="5070283"/>
                    <a:ext cx="1001100" cy="756001"/>
                    <a:chOff x="4467564" y="5048512"/>
                    <a:chExt cx="1001100" cy="756001"/>
                  </a:xfrm>
                </p:grpSpPr>
                <p:sp>
                  <p:nvSpPr>
                    <p:cNvPr id="111" name="文本框 110">
                      <a:extLst>
                        <a:ext uri="{FF2B5EF4-FFF2-40B4-BE49-F238E27FC236}">
                          <a16:creationId xmlns:a16="http://schemas.microsoft.com/office/drawing/2014/main" id="{09862262-DDEC-07A4-15BE-7A72817A4AAA}"/>
                        </a:ext>
                      </a:extLst>
                    </p:cNvPr>
                    <p:cNvSpPr txBox="1"/>
                    <p:nvPr/>
                  </p:nvSpPr>
                  <p:spPr>
                    <a:xfrm rot="17760000">
                      <a:off x="4982942" y="5318791"/>
                      <a:ext cx="756000" cy="215444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altLang="zh-CN" sz="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CHIP KO</a:t>
                      </a:r>
                      <a:endParaRPr lang="zh-CN" altLang="en-US" sz="8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12" name="文本框 111">
                      <a:extLst>
                        <a:ext uri="{FF2B5EF4-FFF2-40B4-BE49-F238E27FC236}">
                          <a16:creationId xmlns:a16="http://schemas.microsoft.com/office/drawing/2014/main" id="{970D03DB-2374-1B59-4E57-3715F2B6E224}"/>
                        </a:ext>
                      </a:extLst>
                    </p:cNvPr>
                    <p:cNvSpPr txBox="1"/>
                    <p:nvPr/>
                  </p:nvSpPr>
                  <p:spPr>
                    <a:xfrm rot="17760000">
                      <a:off x="4275599" y="5318791"/>
                      <a:ext cx="756000" cy="215444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altLang="zh-CN" sz="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Mock</a:t>
                      </a:r>
                      <a:endParaRPr lang="zh-CN" altLang="en-US" sz="8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13" name="文本框 112">
                      <a:extLst>
                        <a:ext uri="{FF2B5EF4-FFF2-40B4-BE49-F238E27FC236}">
                          <a16:creationId xmlns:a16="http://schemas.microsoft.com/office/drawing/2014/main" id="{277F57FF-1434-F8CD-4BB5-383B56C9FC76}"/>
                        </a:ext>
                      </a:extLst>
                    </p:cNvPr>
                    <p:cNvSpPr txBox="1"/>
                    <p:nvPr/>
                  </p:nvSpPr>
                  <p:spPr>
                    <a:xfrm rot="17760000">
                      <a:off x="4495618" y="5318790"/>
                      <a:ext cx="756000" cy="215444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altLang="zh-CN" sz="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HA-CHIP</a:t>
                      </a:r>
                      <a:endParaRPr lang="zh-CN" altLang="en-US" sz="8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14" name="文本框 113">
                      <a:extLst>
                        <a:ext uri="{FF2B5EF4-FFF2-40B4-BE49-F238E27FC236}">
                          <a16:creationId xmlns:a16="http://schemas.microsoft.com/office/drawing/2014/main" id="{599A7827-0F16-233D-86D0-511A9E9692EE}"/>
                        </a:ext>
                      </a:extLst>
                    </p:cNvPr>
                    <p:cNvSpPr txBox="1"/>
                    <p:nvPr/>
                  </p:nvSpPr>
                  <p:spPr>
                    <a:xfrm rot="17760000">
                      <a:off x="4754429" y="5318791"/>
                      <a:ext cx="756000" cy="215444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altLang="zh-CN" sz="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KO Mock</a:t>
                      </a:r>
                      <a:endParaRPr lang="zh-CN" altLang="en-US" sz="8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cxnSp>
                  <p:nvCxnSpPr>
                    <p:cNvPr id="115" name="直接连接符 114">
                      <a:extLst>
                        <a:ext uri="{FF2B5EF4-FFF2-40B4-BE49-F238E27FC236}">
                          <a16:creationId xmlns:a16="http://schemas.microsoft.com/office/drawing/2014/main" id="{92E55269-A39D-A289-DEC6-636C2A6FBA78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4467564" y="5220687"/>
                      <a:ext cx="864000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4"/>
                    </a:lnRef>
                    <a:fillRef idx="0">
                      <a:schemeClr val="accent4"/>
                    </a:fillRef>
                    <a:effectRef idx="0">
                      <a:schemeClr val="accent4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116" name="文本框 115">
                      <a:extLst>
                        <a:ext uri="{FF2B5EF4-FFF2-40B4-BE49-F238E27FC236}">
                          <a16:creationId xmlns:a16="http://schemas.microsoft.com/office/drawing/2014/main" id="{386CC385-B780-4A83-20F4-610148082555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622809" y="5050404"/>
                      <a:ext cx="539999" cy="215444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algn="ctr"/>
                      <a:r>
                        <a:rPr lang="en-US" altLang="zh-CN" sz="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SW480</a:t>
                      </a:r>
                    </a:p>
                  </p:txBody>
                </p:sp>
              </p:grpSp>
            </p:grpSp>
            <p:sp>
              <p:nvSpPr>
                <p:cNvPr id="106" name="Text Box 137">
                  <a:extLst>
                    <a:ext uri="{FF2B5EF4-FFF2-40B4-BE49-F238E27FC236}">
                      <a16:creationId xmlns:a16="http://schemas.microsoft.com/office/drawing/2014/main" id="{66EBF75A-EAF2-6DA5-C169-853A487B5843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5944028" y="5062897"/>
                  <a:ext cx="561372" cy="24622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 sz="9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 eaLnBrk="0" hangingPunct="0">
                    <a:defRPr sz="9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 eaLnBrk="0" hangingPunct="0">
                    <a:defRPr sz="9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 eaLnBrk="0" hangingPunct="0">
                    <a:defRPr sz="9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 eaLnBrk="0" hangingPunct="0">
                    <a:defRPr sz="9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9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9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9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9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/>
                  <a:r>
                    <a:rPr lang="en-US" altLang="zh-CN" sz="1000" b="1" dirty="0">
                      <a:cs typeface="Arial" panose="020B0604020202020204" pitchFamily="34" charset="0"/>
                    </a:rPr>
                    <a:t>Fig.3F</a:t>
                  </a:r>
                </a:p>
              </p:txBody>
            </p:sp>
            <p:sp>
              <p:nvSpPr>
                <p:cNvPr id="107" name="矩形 106">
                  <a:extLst>
                    <a:ext uri="{FF2B5EF4-FFF2-40B4-BE49-F238E27FC236}">
                      <a16:creationId xmlns:a16="http://schemas.microsoft.com/office/drawing/2014/main" id="{5D3117B9-6C44-AEA0-BD8F-2CE41769748B}"/>
                    </a:ext>
                  </a:extLst>
                </p:cNvPr>
                <p:cNvSpPr/>
                <p:nvPr/>
              </p:nvSpPr>
              <p:spPr>
                <a:xfrm>
                  <a:off x="4363356" y="5076757"/>
                  <a:ext cx="1035595" cy="1788799"/>
                </a:xfrm>
                <a:prstGeom prst="rect">
                  <a:avLst/>
                </a:prstGeom>
                <a:noFill/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pic>
            <p:nvPicPr>
              <p:cNvPr id="104" name="图片 103">
                <a:extLst>
                  <a:ext uri="{FF2B5EF4-FFF2-40B4-BE49-F238E27FC236}">
                    <a16:creationId xmlns:a16="http://schemas.microsoft.com/office/drawing/2014/main" id="{37F48999-A86A-51F8-FED9-4694E2DA5F4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366038" y="5730904"/>
                <a:ext cx="1008000" cy="259132"/>
              </a:xfrm>
              <a:prstGeom prst="rect">
                <a:avLst/>
              </a:prstGeom>
            </p:spPr>
          </p:pic>
        </p:grpSp>
      </p:grpSp>
      <p:grpSp>
        <p:nvGrpSpPr>
          <p:cNvPr id="122" name="组合 121">
            <a:extLst>
              <a:ext uri="{FF2B5EF4-FFF2-40B4-BE49-F238E27FC236}">
                <a16:creationId xmlns:a16="http://schemas.microsoft.com/office/drawing/2014/main" id="{5A17BD4B-B5C1-B695-BA32-4EFCCD54476F}"/>
              </a:ext>
            </a:extLst>
          </p:cNvPr>
          <p:cNvGrpSpPr/>
          <p:nvPr/>
        </p:nvGrpSpPr>
        <p:grpSpPr>
          <a:xfrm>
            <a:off x="3245978" y="6161971"/>
            <a:ext cx="3235699" cy="2120998"/>
            <a:chOff x="3436764" y="4960558"/>
            <a:chExt cx="3235699" cy="2120998"/>
          </a:xfrm>
        </p:grpSpPr>
        <p:grpSp>
          <p:nvGrpSpPr>
            <p:cNvPr id="123" name="组合 122">
              <a:extLst>
                <a:ext uri="{FF2B5EF4-FFF2-40B4-BE49-F238E27FC236}">
                  <a16:creationId xmlns:a16="http://schemas.microsoft.com/office/drawing/2014/main" id="{845E86F0-BE7D-B1D6-D280-9B71259895E7}"/>
                </a:ext>
              </a:extLst>
            </p:cNvPr>
            <p:cNvGrpSpPr/>
            <p:nvPr/>
          </p:nvGrpSpPr>
          <p:grpSpPr>
            <a:xfrm>
              <a:off x="3436764" y="4960558"/>
              <a:ext cx="3235699" cy="2091857"/>
              <a:chOff x="3436764" y="4960558"/>
              <a:chExt cx="3235699" cy="2091857"/>
            </a:xfrm>
          </p:grpSpPr>
          <p:grpSp>
            <p:nvGrpSpPr>
              <p:cNvPr id="126" name="组合 125">
                <a:extLst>
                  <a:ext uri="{FF2B5EF4-FFF2-40B4-BE49-F238E27FC236}">
                    <a16:creationId xmlns:a16="http://schemas.microsoft.com/office/drawing/2014/main" id="{B0B55F64-BB7C-3EC3-683F-55C6B444BC19}"/>
                  </a:ext>
                </a:extLst>
              </p:cNvPr>
              <p:cNvGrpSpPr/>
              <p:nvPr/>
            </p:nvGrpSpPr>
            <p:grpSpPr>
              <a:xfrm>
                <a:off x="3436764" y="5629505"/>
                <a:ext cx="3235699" cy="1422910"/>
                <a:chOff x="3436764" y="5331965"/>
                <a:chExt cx="3235699" cy="1422910"/>
              </a:xfrm>
            </p:grpSpPr>
            <p:grpSp>
              <p:nvGrpSpPr>
                <p:cNvPr id="139" name="组合 138">
                  <a:extLst>
                    <a:ext uri="{FF2B5EF4-FFF2-40B4-BE49-F238E27FC236}">
                      <a16:creationId xmlns:a16="http://schemas.microsoft.com/office/drawing/2014/main" id="{A165608B-D2A3-5851-D1E0-670478AFD48F}"/>
                    </a:ext>
                  </a:extLst>
                </p:cNvPr>
                <p:cNvGrpSpPr/>
                <p:nvPr/>
              </p:nvGrpSpPr>
              <p:grpSpPr>
                <a:xfrm>
                  <a:off x="4152463" y="5331965"/>
                  <a:ext cx="2520000" cy="1422910"/>
                  <a:chOff x="4152463" y="5331965"/>
                  <a:chExt cx="2520000" cy="1422910"/>
                </a:xfrm>
              </p:grpSpPr>
              <p:pic>
                <p:nvPicPr>
                  <p:cNvPr id="145" name="图片 144">
                    <a:extLst>
                      <a:ext uri="{FF2B5EF4-FFF2-40B4-BE49-F238E27FC236}">
                        <a16:creationId xmlns:a16="http://schemas.microsoft.com/office/drawing/2014/main" id="{47AB2954-6AB9-501F-30EA-64C6D7D778AD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2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10236" t="24131" r="11896" b="58036"/>
                  <a:stretch>
                    <a:fillRect/>
                  </a:stretch>
                </p:blipFill>
                <p:spPr>
                  <a:xfrm>
                    <a:off x="4152463" y="5912892"/>
                    <a:ext cx="2520000" cy="577116"/>
                  </a:xfrm>
                  <a:prstGeom prst="rect">
                    <a:avLst/>
                  </a:prstGeom>
                </p:spPr>
              </p:pic>
              <p:pic>
                <p:nvPicPr>
                  <p:cNvPr id="146" name="图片 145">
                    <a:extLst>
                      <a:ext uri="{FF2B5EF4-FFF2-40B4-BE49-F238E27FC236}">
                        <a16:creationId xmlns:a16="http://schemas.microsoft.com/office/drawing/2014/main" id="{416FE294-05D1-74D4-7FA5-025CC316E69E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2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8455" t="34427" r="11152" b="57930"/>
                  <a:stretch>
                    <a:fillRect/>
                  </a:stretch>
                </p:blipFill>
                <p:spPr>
                  <a:xfrm>
                    <a:off x="4152463" y="6515303"/>
                    <a:ext cx="2520000" cy="239572"/>
                  </a:xfrm>
                  <a:prstGeom prst="rect">
                    <a:avLst/>
                  </a:prstGeom>
                </p:spPr>
              </p:pic>
              <p:pic>
                <p:nvPicPr>
                  <p:cNvPr id="147" name="图片 146">
                    <a:extLst>
                      <a:ext uri="{FF2B5EF4-FFF2-40B4-BE49-F238E27FC236}">
                        <a16:creationId xmlns:a16="http://schemas.microsoft.com/office/drawing/2014/main" id="{7A024669-EDDE-409C-F7F3-B11FC044841E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2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7122" t="14776" r="12485" b="67391"/>
                  <a:stretch>
                    <a:fillRect/>
                  </a:stretch>
                </p:blipFill>
                <p:spPr>
                  <a:xfrm>
                    <a:off x="4152463" y="5331965"/>
                    <a:ext cx="2520000" cy="558995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141" name="组合 140">
                  <a:extLst>
                    <a:ext uri="{FF2B5EF4-FFF2-40B4-BE49-F238E27FC236}">
                      <a16:creationId xmlns:a16="http://schemas.microsoft.com/office/drawing/2014/main" id="{A4CC0E9A-D50C-A850-0689-40FD106B2E34}"/>
                    </a:ext>
                  </a:extLst>
                </p:cNvPr>
                <p:cNvGrpSpPr/>
                <p:nvPr/>
              </p:nvGrpSpPr>
              <p:grpSpPr>
                <a:xfrm>
                  <a:off x="3436764" y="5410096"/>
                  <a:ext cx="718271" cy="1317387"/>
                  <a:chOff x="3436764" y="5410096"/>
                  <a:chExt cx="718271" cy="1317387"/>
                </a:xfrm>
              </p:grpSpPr>
              <p:sp>
                <p:nvSpPr>
                  <p:cNvPr id="142" name="文本框 7">
                    <a:extLst>
                      <a:ext uri="{FF2B5EF4-FFF2-40B4-BE49-F238E27FC236}">
                        <a16:creationId xmlns:a16="http://schemas.microsoft.com/office/drawing/2014/main" id="{4479443E-2B90-7782-9839-5F2B70CCFED9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646562" y="6089906"/>
                    <a:ext cx="508473" cy="24622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square">
                    <a:spAutoFit/>
                  </a:bodyPr>
                  <a:lstStyle>
                    <a:lvl1pPr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1pPr>
                    <a:lvl2pPr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2pPr>
                    <a:lvl3pPr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3pPr>
                    <a:lvl4pPr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4pPr>
                    <a:lvl5pPr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5pPr>
                    <a:lvl6pPr fontAlgn="base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6pPr>
                    <a:lvl7pPr fontAlgn="base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7pPr>
                    <a:lvl8pPr fontAlgn="base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8pPr>
                    <a:lvl9pPr fontAlgn="base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9pPr>
                  </a:lstStyle>
                  <a:p>
                    <a:pPr algn="r" eaLnBrk="0" hangingPunct="0"/>
                    <a:r>
                      <a:rPr lang="en-US" altLang="zh-CN" sz="1000" b="1" dirty="0">
                        <a:cs typeface="Arial" panose="020B0604020202020204" pitchFamily="34" charset="0"/>
                      </a:rPr>
                      <a:t>CHIP</a:t>
                    </a:r>
                    <a:endParaRPr lang="zh-CN" altLang="en-US" sz="1000" b="1" dirty="0"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43" name="文本框 7">
                    <a:extLst>
                      <a:ext uri="{FF2B5EF4-FFF2-40B4-BE49-F238E27FC236}">
                        <a16:creationId xmlns:a16="http://schemas.microsoft.com/office/drawing/2014/main" id="{5EE8C86F-E86B-907F-212D-4057AD762FA3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527740" y="6481262"/>
                    <a:ext cx="627295" cy="24622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square">
                    <a:spAutoFit/>
                  </a:bodyPr>
                  <a:lstStyle>
                    <a:lvl1pPr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1pPr>
                    <a:lvl2pPr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2pPr>
                    <a:lvl3pPr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3pPr>
                    <a:lvl4pPr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4pPr>
                    <a:lvl5pPr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5pPr>
                    <a:lvl6pPr fontAlgn="base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6pPr>
                    <a:lvl7pPr fontAlgn="base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7pPr>
                    <a:lvl8pPr fontAlgn="base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8pPr>
                    <a:lvl9pPr fontAlgn="base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9pPr>
                  </a:lstStyle>
                  <a:p>
                    <a:pPr algn="r" eaLnBrk="0" hangingPunct="0"/>
                    <a:r>
                      <a:rPr lang="en-US" altLang="zh-CN" sz="1000" b="1" dirty="0">
                        <a:cs typeface="Arial" panose="020B0604020202020204" pitchFamily="34" charset="0"/>
                      </a:rPr>
                      <a:t>β-actin</a:t>
                    </a:r>
                    <a:endParaRPr lang="zh-CN" altLang="en-US" sz="1000" b="1" dirty="0"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44" name="文本框 7">
                    <a:extLst>
                      <a:ext uri="{FF2B5EF4-FFF2-40B4-BE49-F238E27FC236}">
                        <a16:creationId xmlns:a16="http://schemas.microsoft.com/office/drawing/2014/main" id="{93087AB0-C971-20C3-A03A-EBDDDA30CDDD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436764" y="5410096"/>
                    <a:ext cx="718271" cy="24622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square">
                    <a:spAutoFit/>
                  </a:bodyPr>
                  <a:lstStyle>
                    <a:lvl1pPr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1pPr>
                    <a:lvl2pPr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2pPr>
                    <a:lvl3pPr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3pPr>
                    <a:lvl4pPr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4pPr>
                    <a:lvl5pPr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5pPr>
                    <a:lvl6pPr fontAlgn="base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6pPr>
                    <a:lvl7pPr fontAlgn="base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7pPr>
                    <a:lvl8pPr fontAlgn="base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8pPr>
                    <a:lvl9pPr fontAlgn="base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9pPr>
                  </a:lstStyle>
                  <a:p>
                    <a:pPr algn="r" eaLnBrk="0" hangingPunct="0"/>
                    <a:r>
                      <a:rPr lang="en-US" altLang="zh-CN" sz="1000" b="1" dirty="0">
                        <a:cs typeface="Arial" panose="020B0604020202020204" pitchFamily="34" charset="0"/>
                      </a:rPr>
                      <a:t>LDHA</a:t>
                    </a:r>
                  </a:p>
                </p:txBody>
              </p:sp>
            </p:grpSp>
          </p:grpSp>
          <p:grpSp>
            <p:nvGrpSpPr>
              <p:cNvPr id="127" name="组合 126">
                <a:extLst>
                  <a:ext uri="{FF2B5EF4-FFF2-40B4-BE49-F238E27FC236}">
                    <a16:creationId xmlns:a16="http://schemas.microsoft.com/office/drawing/2014/main" id="{C0B12838-1BE4-2D3C-A901-D5AB90777177}"/>
                  </a:ext>
                </a:extLst>
              </p:cNvPr>
              <p:cNvGrpSpPr/>
              <p:nvPr/>
            </p:nvGrpSpPr>
            <p:grpSpPr>
              <a:xfrm>
                <a:off x="5664987" y="4960558"/>
                <a:ext cx="917869" cy="756001"/>
                <a:chOff x="5664987" y="4938787"/>
                <a:chExt cx="917869" cy="756001"/>
              </a:xfrm>
            </p:grpSpPr>
            <p:sp>
              <p:nvSpPr>
                <p:cNvPr id="129" name="文本框 128">
                  <a:extLst>
                    <a:ext uri="{FF2B5EF4-FFF2-40B4-BE49-F238E27FC236}">
                      <a16:creationId xmlns:a16="http://schemas.microsoft.com/office/drawing/2014/main" id="{3814D453-D324-90CD-1944-DBB49E712D1B}"/>
                    </a:ext>
                  </a:extLst>
                </p:cNvPr>
                <p:cNvSpPr txBox="1"/>
                <p:nvPr/>
              </p:nvSpPr>
              <p:spPr>
                <a:xfrm rot="17760000">
                  <a:off x="5411113" y="5209066"/>
                  <a:ext cx="756000" cy="21544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800" b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CHIP KO</a:t>
                  </a:r>
                  <a:endParaRPr lang="zh-CN" altLang="en-US" sz="800" b="1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30" name="文本框 129">
                  <a:extLst>
                    <a:ext uri="{FF2B5EF4-FFF2-40B4-BE49-F238E27FC236}">
                      <a16:creationId xmlns:a16="http://schemas.microsoft.com/office/drawing/2014/main" id="{1F0182AC-898F-0C0D-751B-0A574AA9EB78}"/>
                    </a:ext>
                  </a:extLst>
                </p:cNvPr>
                <p:cNvSpPr txBox="1"/>
                <p:nvPr/>
              </p:nvSpPr>
              <p:spPr>
                <a:xfrm rot="17760000">
                  <a:off x="6097134" y="5209066"/>
                  <a:ext cx="756000" cy="21544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800" b="1" dirty="0" err="1">
                      <a:latin typeface="Arial" panose="020B0604020202020204" pitchFamily="34" charset="0"/>
                      <a:cs typeface="Arial" panose="020B0604020202020204" pitchFamily="34" charset="0"/>
                    </a:rPr>
                    <a:t>pEF</a:t>
                  </a:r>
                  <a:r>
                    <a:rPr lang="en-US" altLang="zh-CN" sz="800" b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-neo</a:t>
                  </a:r>
                  <a:endParaRPr lang="zh-CN" altLang="en-US" sz="800" b="1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31" name="文本框 130">
                  <a:extLst>
                    <a:ext uri="{FF2B5EF4-FFF2-40B4-BE49-F238E27FC236}">
                      <a16:creationId xmlns:a16="http://schemas.microsoft.com/office/drawing/2014/main" id="{0054E135-292A-1335-C97B-C57FED7129C3}"/>
                    </a:ext>
                  </a:extLst>
                </p:cNvPr>
                <p:cNvSpPr txBox="1"/>
                <p:nvPr/>
              </p:nvSpPr>
              <p:spPr>
                <a:xfrm rot="17760000">
                  <a:off x="5881729" y="5209065"/>
                  <a:ext cx="756000" cy="21544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800" b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HA-CHIP</a:t>
                  </a:r>
                  <a:endParaRPr lang="zh-CN" altLang="en-US" sz="800" b="1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32" name="文本框 131">
                  <a:extLst>
                    <a:ext uri="{FF2B5EF4-FFF2-40B4-BE49-F238E27FC236}">
                      <a16:creationId xmlns:a16="http://schemas.microsoft.com/office/drawing/2014/main" id="{F26500C6-C844-BC03-FF41-B8D90750EDEE}"/>
                    </a:ext>
                  </a:extLst>
                </p:cNvPr>
                <p:cNvSpPr txBox="1"/>
                <p:nvPr/>
              </p:nvSpPr>
              <p:spPr>
                <a:xfrm rot="17760000">
                  <a:off x="5654313" y="5209066"/>
                  <a:ext cx="756000" cy="21544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800" b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KO Mock</a:t>
                  </a:r>
                  <a:endParaRPr lang="zh-CN" altLang="en-US" sz="800" b="1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cxnSp>
              <p:nvCxnSpPr>
                <p:cNvPr id="133" name="直接连接符 132">
                  <a:extLst>
                    <a:ext uri="{FF2B5EF4-FFF2-40B4-BE49-F238E27FC236}">
                      <a16:creationId xmlns:a16="http://schemas.microsoft.com/office/drawing/2014/main" id="{B6058ADD-B264-22E8-008C-0DF0B15CBB55}"/>
                    </a:ext>
                  </a:extLst>
                </p:cNvPr>
                <p:cNvCxnSpPr/>
                <p:nvPr/>
              </p:nvCxnSpPr>
              <p:spPr>
                <a:xfrm>
                  <a:off x="5664987" y="5140222"/>
                  <a:ext cx="864000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4"/>
                </a:lnRef>
                <a:fillRef idx="0">
                  <a:schemeClr val="accent4"/>
                </a:fillRef>
                <a:effectRef idx="0">
                  <a:schemeClr val="accent4"/>
                </a:effectRef>
                <a:fontRef idx="minor">
                  <a:schemeClr val="tx1"/>
                </a:fontRef>
              </p:style>
            </p:cxnSp>
            <p:sp>
              <p:nvSpPr>
                <p:cNvPr id="137" name="文本框 136">
                  <a:extLst>
                    <a:ext uri="{FF2B5EF4-FFF2-40B4-BE49-F238E27FC236}">
                      <a16:creationId xmlns:a16="http://schemas.microsoft.com/office/drawing/2014/main" id="{BDD4F0C8-DDD1-F64D-D035-E1DCA4F23A89}"/>
                    </a:ext>
                  </a:extLst>
                </p:cNvPr>
                <p:cNvSpPr txBox="1"/>
                <p:nvPr/>
              </p:nvSpPr>
              <p:spPr>
                <a:xfrm>
                  <a:off x="5820232" y="4969939"/>
                  <a:ext cx="539999" cy="21544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altLang="zh-CN" sz="800" b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DLD1</a:t>
                  </a:r>
                </a:p>
              </p:txBody>
            </p:sp>
          </p:grpSp>
        </p:grpSp>
        <p:sp>
          <p:nvSpPr>
            <p:cNvPr id="124" name="Text Box 137">
              <a:extLst>
                <a:ext uri="{FF2B5EF4-FFF2-40B4-BE49-F238E27FC236}">
                  <a16:creationId xmlns:a16="http://schemas.microsoft.com/office/drawing/2014/main" id="{A7FD6E7F-5D20-2A98-E12C-64DAAFE44D6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04663" y="5062897"/>
              <a:ext cx="582211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000" b="1" dirty="0">
                  <a:cs typeface="Arial" panose="020B0604020202020204" pitchFamily="34" charset="0"/>
                </a:rPr>
                <a:t>Fig.3G</a:t>
              </a:r>
            </a:p>
          </p:txBody>
        </p:sp>
        <p:sp>
          <p:nvSpPr>
            <p:cNvPr id="125" name="矩形 124">
              <a:extLst>
                <a:ext uri="{FF2B5EF4-FFF2-40B4-BE49-F238E27FC236}">
                  <a16:creationId xmlns:a16="http://schemas.microsoft.com/office/drawing/2014/main" id="{517319CA-18A7-4CA7-D078-EFB8BF07CF7F}"/>
                </a:ext>
              </a:extLst>
            </p:cNvPr>
            <p:cNvSpPr/>
            <p:nvPr/>
          </p:nvSpPr>
          <p:spPr>
            <a:xfrm>
              <a:off x="5402648" y="5023823"/>
              <a:ext cx="1188000" cy="2057733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48" name="组合 147">
            <a:extLst>
              <a:ext uri="{FF2B5EF4-FFF2-40B4-BE49-F238E27FC236}">
                <a16:creationId xmlns:a16="http://schemas.microsoft.com/office/drawing/2014/main" id="{60E1C5D7-8705-32AB-88CC-EF10F53324FB}"/>
              </a:ext>
            </a:extLst>
          </p:cNvPr>
          <p:cNvGrpSpPr/>
          <p:nvPr/>
        </p:nvGrpSpPr>
        <p:grpSpPr>
          <a:xfrm>
            <a:off x="3732393" y="8138055"/>
            <a:ext cx="2093501" cy="1728497"/>
            <a:chOff x="24441" y="4953886"/>
            <a:chExt cx="2093501" cy="1728497"/>
          </a:xfrm>
        </p:grpSpPr>
        <p:grpSp>
          <p:nvGrpSpPr>
            <p:cNvPr id="149" name="组合 148">
              <a:extLst>
                <a:ext uri="{FF2B5EF4-FFF2-40B4-BE49-F238E27FC236}">
                  <a16:creationId xmlns:a16="http://schemas.microsoft.com/office/drawing/2014/main" id="{A64CCA3E-84B5-38C9-D49D-9D5ABE03D33C}"/>
                </a:ext>
              </a:extLst>
            </p:cNvPr>
            <p:cNvGrpSpPr/>
            <p:nvPr/>
          </p:nvGrpSpPr>
          <p:grpSpPr>
            <a:xfrm>
              <a:off x="24441" y="4953886"/>
              <a:ext cx="2093501" cy="1728290"/>
              <a:chOff x="24441" y="4953886"/>
              <a:chExt cx="2093501" cy="1728290"/>
            </a:xfrm>
          </p:grpSpPr>
          <p:grpSp>
            <p:nvGrpSpPr>
              <p:cNvPr id="152" name="组合 151">
                <a:extLst>
                  <a:ext uri="{FF2B5EF4-FFF2-40B4-BE49-F238E27FC236}">
                    <a16:creationId xmlns:a16="http://schemas.microsoft.com/office/drawing/2014/main" id="{4289209B-7C16-6EC8-8DCB-FF33119EC78A}"/>
                  </a:ext>
                </a:extLst>
              </p:cNvPr>
              <p:cNvGrpSpPr/>
              <p:nvPr/>
            </p:nvGrpSpPr>
            <p:grpSpPr>
              <a:xfrm>
                <a:off x="677942" y="5700381"/>
                <a:ext cx="1440000" cy="956576"/>
                <a:chOff x="721367" y="5358067"/>
                <a:chExt cx="1440000" cy="956576"/>
              </a:xfrm>
            </p:grpSpPr>
            <p:pic>
              <p:nvPicPr>
                <p:cNvPr id="299" name="图片 298">
                  <a:extLst>
                    <a:ext uri="{FF2B5EF4-FFF2-40B4-BE49-F238E27FC236}">
                      <a16:creationId xmlns:a16="http://schemas.microsoft.com/office/drawing/2014/main" id="{DBC8FCFD-EDD5-0AB9-0E33-5D7780AC5BC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2920" t="33877" r="27380" b="60347"/>
                <a:stretch>
                  <a:fillRect/>
                </a:stretch>
              </p:blipFill>
              <p:spPr>
                <a:xfrm>
                  <a:off x="721367" y="6147303"/>
                  <a:ext cx="1440000" cy="167340"/>
                </a:xfrm>
                <a:prstGeom prst="rect">
                  <a:avLst/>
                </a:prstGeom>
              </p:spPr>
            </p:pic>
            <p:pic>
              <p:nvPicPr>
                <p:cNvPr id="300" name="图片 299">
                  <a:extLst>
                    <a:ext uri="{FF2B5EF4-FFF2-40B4-BE49-F238E27FC236}">
                      <a16:creationId xmlns:a16="http://schemas.microsoft.com/office/drawing/2014/main" id="{26B0A06F-C663-EAEC-6811-D40AC5FE732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5351" t="17902" r="25182" b="70209"/>
                <a:stretch>
                  <a:fillRect/>
                </a:stretch>
              </p:blipFill>
              <p:spPr>
                <a:xfrm>
                  <a:off x="721367" y="5765331"/>
                  <a:ext cx="1440000" cy="346069"/>
                </a:xfrm>
                <a:prstGeom prst="rect">
                  <a:avLst/>
                </a:prstGeom>
              </p:spPr>
            </p:pic>
            <p:pic>
              <p:nvPicPr>
                <p:cNvPr id="301" name="图片 300">
                  <a:extLst>
                    <a:ext uri="{FF2B5EF4-FFF2-40B4-BE49-F238E27FC236}">
                      <a16:creationId xmlns:a16="http://schemas.microsoft.com/office/drawing/2014/main" id="{85E8AEE8-46EF-FAAA-B691-66D305DEDB1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3810" t="22207" r="27361" b="64851"/>
                <a:stretch>
                  <a:fillRect/>
                </a:stretch>
              </p:blipFill>
              <p:spPr>
                <a:xfrm>
                  <a:off x="721367" y="5358067"/>
                  <a:ext cx="1440000" cy="381662"/>
                </a:xfrm>
                <a:prstGeom prst="rect">
                  <a:avLst/>
                </a:prstGeom>
              </p:spPr>
            </p:pic>
          </p:grpSp>
          <p:grpSp>
            <p:nvGrpSpPr>
              <p:cNvPr id="153" name="组合 152">
                <a:extLst>
                  <a:ext uri="{FF2B5EF4-FFF2-40B4-BE49-F238E27FC236}">
                    <a16:creationId xmlns:a16="http://schemas.microsoft.com/office/drawing/2014/main" id="{69F9EB6D-72B2-5F60-390B-18B43350D6B5}"/>
                  </a:ext>
                </a:extLst>
              </p:cNvPr>
              <p:cNvGrpSpPr/>
              <p:nvPr/>
            </p:nvGrpSpPr>
            <p:grpSpPr>
              <a:xfrm>
                <a:off x="24441" y="5800440"/>
                <a:ext cx="718271" cy="881736"/>
                <a:chOff x="24441" y="5800440"/>
                <a:chExt cx="718271" cy="881736"/>
              </a:xfrm>
            </p:grpSpPr>
            <p:sp>
              <p:nvSpPr>
                <p:cNvPr id="156" name="文本框 7">
                  <a:extLst>
                    <a:ext uri="{FF2B5EF4-FFF2-40B4-BE49-F238E27FC236}">
                      <a16:creationId xmlns:a16="http://schemas.microsoft.com/office/drawing/2014/main" id="{8AE9A5B5-70F0-51BF-046A-493BB1607DA8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34239" y="6189965"/>
                  <a:ext cx="508473" cy="24622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r" eaLnBrk="0" hangingPunct="0"/>
                  <a:r>
                    <a:rPr lang="en-US" altLang="zh-CN" sz="1000" b="1" dirty="0">
                      <a:cs typeface="Arial" panose="020B0604020202020204" pitchFamily="34" charset="0"/>
                    </a:rPr>
                    <a:t>CHIP</a:t>
                  </a:r>
                  <a:endParaRPr lang="zh-CN" altLang="en-US" sz="1000" b="1" dirty="0"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97" name="文本框 7">
                  <a:extLst>
                    <a:ext uri="{FF2B5EF4-FFF2-40B4-BE49-F238E27FC236}">
                      <a16:creationId xmlns:a16="http://schemas.microsoft.com/office/drawing/2014/main" id="{62E894C7-F85E-21A3-69CC-2485EA8D0415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15417" y="6435955"/>
                  <a:ext cx="627295" cy="24622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r" eaLnBrk="0" hangingPunct="0"/>
                  <a:r>
                    <a:rPr lang="en-US" altLang="zh-CN" sz="1000" b="1" dirty="0">
                      <a:cs typeface="Arial" panose="020B0604020202020204" pitchFamily="34" charset="0"/>
                    </a:rPr>
                    <a:t>β-actin</a:t>
                  </a:r>
                  <a:endParaRPr lang="zh-CN" altLang="en-US" sz="1000" b="1" dirty="0"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98" name="文本框 7">
                  <a:extLst>
                    <a:ext uri="{FF2B5EF4-FFF2-40B4-BE49-F238E27FC236}">
                      <a16:creationId xmlns:a16="http://schemas.microsoft.com/office/drawing/2014/main" id="{42EFA20E-FA61-2EF1-3528-E440A4C607CC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4441" y="5800440"/>
                  <a:ext cx="718271" cy="24622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r" eaLnBrk="0" hangingPunct="0"/>
                  <a:r>
                    <a:rPr lang="en-US" altLang="zh-CN" sz="1000" b="1" dirty="0">
                      <a:cs typeface="Arial" panose="020B0604020202020204" pitchFamily="34" charset="0"/>
                    </a:rPr>
                    <a:t>LDHA</a:t>
                  </a:r>
                </a:p>
              </p:txBody>
            </p:sp>
          </p:grpSp>
          <p:sp>
            <p:nvSpPr>
              <p:cNvPr id="154" name="文本框 153">
                <a:extLst>
                  <a:ext uri="{FF2B5EF4-FFF2-40B4-BE49-F238E27FC236}">
                    <a16:creationId xmlns:a16="http://schemas.microsoft.com/office/drawing/2014/main" id="{56B210E0-BA89-2FEE-5CE6-EEB49BA798C1}"/>
                  </a:ext>
                </a:extLst>
              </p:cNvPr>
              <p:cNvSpPr txBox="1"/>
              <p:nvPr/>
            </p:nvSpPr>
            <p:spPr>
              <a:xfrm rot="17760000">
                <a:off x="894738" y="5275158"/>
                <a:ext cx="857986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8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DLD1 WT</a:t>
                </a:r>
                <a:endParaRPr lang="zh-CN" altLang="en-US" sz="8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55" name="文本框 154">
                <a:extLst>
                  <a:ext uri="{FF2B5EF4-FFF2-40B4-BE49-F238E27FC236}">
                    <a16:creationId xmlns:a16="http://schemas.microsoft.com/office/drawing/2014/main" id="{D2B21A13-D655-0499-330F-75C0C1CC158A}"/>
                  </a:ext>
                </a:extLst>
              </p:cNvPr>
              <p:cNvSpPr txBox="1"/>
              <p:nvPr/>
            </p:nvSpPr>
            <p:spPr>
              <a:xfrm rot="17760000">
                <a:off x="1090058" y="5275158"/>
                <a:ext cx="857987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8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SW480 WT</a:t>
                </a:r>
                <a:endParaRPr lang="zh-CN" altLang="en-US" sz="8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50" name="矩形 149">
              <a:extLst>
                <a:ext uri="{FF2B5EF4-FFF2-40B4-BE49-F238E27FC236}">
                  <a16:creationId xmlns:a16="http://schemas.microsoft.com/office/drawing/2014/main" id="{3B30679E-DB38-03FB-D53C-4203582701FC}"/>
                </a:ext>
              </a:extLst>
            </p:cNvPr>
            <p:cNvSpPr/>
            <p:nvPr/>
          </p:nvSpPr>
          <p:spPr>
            <a:xfrm>
              <a:off x="1092755" y="5169789"/>
              <a:ext cx="504000" cy="1512594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1" name="Text Box 137">
              <a:extLst>
                <a:ext uri="{FF2B5EF4-FFF2-40B4-BE49-F238E27FC236}">
                  <a16:creationId xmlns:a16="http://schemas.microsoft.com/office/drawing/2014/main" id="{799AED5F-54E8-7482-614D-7BA3D051549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1412" y="5208055"/>
              <a:ext cx="518091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000" b="1" dirty="0">
                  <a:cs typeface="Arial" panose="020B0604020202020204" pitchFamily="34" charset="0"/>
                </a:rPr>
                <a:t>Fig.3I</a:t>
              </a:r>
            </a:p>
          </p:txBody>
        </p:sp>
      </p:grpSp>
      <p:grpSp>
        <p:nvGrpSpPr>
          <p:cNvPr id="302" name="组合 301">
            <a:extLst>
              <a:ext uri="{FF2B5EF4-FFF2-40B4-BE49-F238E27FC236}">
                <a16:creationId xmlns:a16="http://schemas.microsoft.com/office/drawing/2014/main" id="{403CC34A-A6A2-F906-2770-C80D365D0330}"/>
              </a:ext>
            </a:extLst>
          </p:cNvPr>
          <p:cNvGrpSpPr/>
          <p:nvPr/>
        </p:nvGrpSpPr>
        <p:grpSpPr>
          <a:xfrm>
            <a:off x="-21946" y="8145386"/>
            <a:ext cx="3235788" cy="1721166"/>
            <a:chOff x="59874" y="7522795"/>
            <a:chExt cx="3235788" cy="1721166"/>
          </a:xfrm>
        </p:grpSpPr>
        <p:grpSp>
          <p:nvGrpSpPr>
            <p:cNvPr id="303" name="组合 302">
              <a:extLst>
                <a:ext uri="{FF2B5EF4-FFF2-40B4-BE49-F238E27FC236}">
                  <a16:creationId xmlns:a16="http://schemas.microsoft.com/office/drawing/2014/main" id="{48D9ED76-D326-64EA-900E-597EF7A0C083}"/>
                </a:ext>
              </a:extLst>
            </p:cNvPr>
            <p:cNvGrpSpPr/>
            <p:nvPr/>
          </p:nvGrpSpPr>
          <p:grpSpPr>
            <a:xfrm>
              <a:off x="59874" y="7522795"/>
              <a:ext cx="3235788" cy="1721166"/>
              <a:chOff x="59874" y="7522795"/>
              <a:chExt cx="3235788" cy="1721166"/>
            </a:xfrm>
          </p:grpSpPr>
          <p:grpSp>
            <p:nvGrpSpPr>
              <p:cNvPr id="305" name="组合 304">
                <a:extLst>
                  <a:ext uri="{FF2B5EF4-FFF2-40B4-BE49-F238E27FC236}">
                    <a16:creationId xmlns:a16="http://schemas.microsoft.com/office/drawing/2014/main" id="{B0331AA3-A351-9AD8-C05A-1C80D9539226}"/>
                  </a:ext>
                </a:extLst>
              </p:cNvPr>
              <p:cNvGrpSpPr/>
              <p:nvPr/>
            </p:nvGrpSpPr>
            <p:grpSpPr>
              <a:xfrm>
                <a:off x="59874" y="8235671"/>
                <a:ext cx="3235788" cy="987266"/>
                <a:chOff x="59874" y="8235671"/>
                <a:chExt cx="3235788" cy="987266"/>
              </a:xfrm>
            </p:grpSpPr>
            <p:grpSp>
              <p:nvGrpSpPr>
                <p:cNvPr id="312" name="组合 311">
                  <a:extLst>
                    <a:ext uri="{FF2B5EF4-FFF2-40B4-BE49-F238E27FC236}">
                      <a16:creationId xmlns:a16="http://schemas.microsoft.com/office/drawing/2014/main" id="{EE436231-5FAC-C24B-B88E-DD418F020382}"/>
                    </a:ext>
                  </a:extLst>
                </p:cNvPr>
                <p:cNvGrpSpPr/>
                <p:nvPr/>
              </p:nvGrpSpPr>
              <p:grpSpPr>
                <a:xfrm>
                  <a:off x="775662" y="8235671"/>
                  <a:ext cx="2520000" cy="987266"/>
                  <a:chOff x="183158" y="7285290"/>
                  <a:chExt cx="2520000" cy="987266"/>
                </a:xfrm>
              </p:grpSpPr>
              <p:pic>
                <p:nvPicPr>
                  <p:cNvPr id="317" name="图片 316">
                    <a:extLst>
                      <a:ext uri="{FF2B5EF4-FFF2-40B4-BE49-F238E27FC236}">
                        <a16:creationId xmlns:a16="http://schemas.microsoft.com/office/drawing/2014/main" id="{2A5A2C6F-F328-B513-0E70-36F4A2DC8E55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2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8497" t="31673" r="13906" b="56565"/>
                  <a:stretch>
                    <a:fillRect/>
                  </a:stretch>
                </p:blipFill>
                <p:spPr>
                  <a:xfrm>
                    <a:off x="183158" y="7285290"/>
                    <a:ext cx="2520000" cy="381958"/>
                  </a:xfrm>
                  <a:prstGeom prst="rect">
                    <a:avLst/>
                  </a:prstGeom>
                </p:spPr>
              </p:pic>
              <p:pic>
                <p:nvPicPr>
                  <p:cNvPr id="318" name="图片 317">
                    <a:extLst>
                      <a:ext uri="{FF2B5EF4-FFF2-40B4-BE49-F238E27FC236}">
                        <a16:creationId xmlns:a16="http://schemas.microsoft.com/office/drawing/2014/main" id="{13428D93-6BEA-A22E-F3F6-9AC07BB7D99E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2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8839" t="38978" r="13481" b="50040"/>
                  <a:stretch>
                    <a:fillRect/>
                  </a:stretch>
                </p:blipFill>
                <p:spPr>
                  <a:xfrm>
                    <a:off x="183158" y="7703910"/>
                    <a:ext cx="2520000" cy="356261"/>
                  </a:xfrm>
                  <a:prstGeom prst="rect">
                    <a:avLst/>
                  </a:prstGeom>
                </p:spPr>
              </p:pic>
              <p:pic>
                <p:nvPicPr>
                  <p:cNvPr id="319" name="图片 318">
                    <a:extLst>
                      <a:ext uri="{FF2B5EF4-FFF2-40B4-BE49-F238E27FC236}">
                        <a16:creationId xmlns:a16="http://schemas.microsoft.com/office/drawing/2014/main" id="{C7328AC3-3419-75FA-7858-395BAE7D6BDB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3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8996" t="37030" r="12808" b="57512"/>
                  <a:stretch>
                    <a:fillRect/>
                  </a:stretch>
                </p:blipFill>
                <p:spPr>
                  <a:xfrm>
                    <a:off x="183158" y="8096680"/>
                    <a:ext cx="2520000" cy="175876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313" name="组合 312">
                  <a:extLst>
                    <a:ext uri="{FF2B5EF4-FFF2-40B4-BE49-F238E27FC236}">
                      <a16:creationId xmlns:a16="http://schemas.microsoft.com/office/drawing/2014/main" id="{5473A7B8-88CF-0ACE-45B3-56F639CFD045}"/>
                    </a:ext>
                  </a:extLst>
                </p:cNvPr>
                <p:cNvGrpSpPr/>
                <p:nvPr/>
              </p:nvGrpSpPr>
              <p:grpSpPr>
                <a:xfrm>
                  <a:off x="59874" y="8341201"/>
                  <a:ext cx="718271" cy="881736"/>
                  <a:chOff x="59874" y="8341201"/>
                  <a:chExt cx="718271" cy="881736"/>
                </a:xfrm>
              </p:grpSpPr>
              <p:sp>
                <p:nvSpPr>
                  <p:cNvPr id="314" name="文本框 7">
                    <a:extLst>
                      <a:ext uri="{FF2B5EF4-FFF2-40B4-BE49-F238E27FC236}">
                        <a16:creationId xmlns:a16="http://schemas.microsoft.com/office/drawing/2014/main" id="{B0CED8E5-E305-FC32-1600-4E808A673F0B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69672" y="8730726"/>
                    <a:ext cx="508473" cy="24622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square">
                    <a:spAutoFit/>
                  </a:bodyPr>
                  <a:lstStyle>
                    <a:lvl1pPr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1pPr>
                    <a:lvl2pPr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2pPr>
                    <a:lvl3pPr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3pPr>
                    <a:lvl4pPr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4pPr>
                    <a:lvl5pPr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5pPr>
                    <a:lvl6pPr fontAlgn="base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6pPr>
                    <a:lvl7pPr fontAlgn="base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7pPr>
                    <a:lvl8pPr fontAlgn="base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8pPr>
                    <a:lvl9pPr fontAlgn="base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9pPr>
                  </a:lstStyle>
                  <a:p>
                    <a:pPr algn="r" eaLnBrk="0" hangingPunct="0"/>
                    <a:r>
                      <a:rPr lang="en-US" altLang="zh-CN" sz="1000" b="1" dirty="0">
                        <a:cs typeface="Arial" panose="020B0604020202020204" pitchFamily="34" charset="0"/>
                      </a:rPr>
                      <a:t>CHIP</a:t>
                    </a:r>
                    <a:endParaRPr lang="zh-CN" altLang="en-US" sz="1000" b="1" dirty="0"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315" name="文本框 7">
                    <a:extLst>
                      <a:ext uri="{FF2B5EF4-FFF2-40B4-BE49-F238E27FC236}">
                        <a16:creationId xmlns:a16="http://schemas.microsoft.com/office/drawing/2014/main" id="{A3BF6F00-6D49-B96B-C2F5-5EA383DDE547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50850" y="8976716"/>
                    <a:ext cx="627295" cy="24622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square">
                    <a:spAutoFit/>
                  </a:bodyPr>
                  <a:lstStyle>
                    <a:lvl1pPr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1pPr>
                    <a:lvl2pPr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2pPr>
                    <a:lvl3pPr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3pPr>
                    <a:lvl4pPr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4pPr>
                    <a:lvl5pPr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5pPr>
                    <a:lvl6pPr fontAlgn="base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6pPr>
                    <a:lvl7pPr fontAlgn="base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7pPr>
                    <a:lvl8pPr fontAlgn="base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8pPr>
                    <a:lvl9pPr fontAlgn="base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9pPr>
                  </a:lstStyle>
                  <a:p>
                    <a:pPr algn="r" eaLnBrk="0" hangingPunct="0"/>
                    <a:r>
                      <a:rPr lang="en-US" altLang="zh-CN" sz="1000" b="1" dirty="0">
                        <a:cs typeface="Arial" panose="020B0604020202020204" pitchFamily="34" charset="0"/>
                      </a:rPr>
                      <a:t>β-actin</a:t>
                    </a:r>
                    <a:endParaRPr lang="zh-CN" altLang="en-US" sz="1000" b="1" dirty="0"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316" name="文本框 7">
                    <a:extLst>
                      <a:ext uri="{FF2B5EF4-FFF2-40B4-BE49-F238E27FC236}">
                        <a16:creationId xmlns:a16="http://schemas.microsoft.com/office/drawing/2014/main" id="{5C936426-9D54-80D0-09A7-CA046C3DBC15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9874" y="8341201"/>
                    <a:ext cx="718271" cy="24622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square">
                    <a:spAutoFit/>
                  </a:bodyPr>
                  <a:lstStyle>
                    <a:lvl1pPr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1pPr>
                    <a:lvl2pPr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2pPr>
                    <a:lvl3pPr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3pPr>
                    <a:lvl4pPr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4pPr>
                    <a:lvl5pPr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5pPr>
                    <a:lvl6pPr fontAlgn="base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6pPr>
                    <a:lvl7pPr fontAlgn="base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7pPr>
                    <a:lvl8pPr fontAlgn="base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8pPr>
                    <a:lvl9pPr fontAlgn="base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9pPr>
                  </a:lstStyle>
                  <a:p>
                    <a:pPr algn="r" eaLnBrk="0" hangingPunct="0"/>
                    <a:r>
                      <a:rPr lang="en-US" altLang="zh-CN" sz="1000" b="1" dirty="0">
                        <a:cs typeface="Arial" panose="020B0604020202020204" pitchFamily="34" charset="0"/>
                      </a:rPr>
                      <a:t>LDHA</a:t>
                    </a:r>
                  </a:p>
                </p:txBody>
              </p:sp>
            </p:grpSp>
          </p:grpSp>
          <p:grpSp>
            <p:nvGrpSpPr>
              <p:cNvPr id="306" name="组合 305">
                <a:extLst>
                  <a:ext uri="{FF2B5EF4-FFF2-40B4-BE49-F238E27FC236}">
                    <a16:creationId xmlns:a16="http://schemas.microsoft.com/office/drawing/2014/main" id="{0A284A5C-9991-F957-CB86-8FADE37A2D77}"/>
                  </a:ext>
                </a:extLst>
              </p:cNvPr>
              <p:cNvGrpSpPr/>
              <p:nvPr/>
            </p:nvGrpSpPr>
            <p:grpSpPr>
              <a:xfrm>
                <a:off x="938883" y="7522795"/>
                <a:ext cx="459690" cy="813314"/>
                <a:chOff x="5919578" y="305727"/>
                <a:chExt cx="459690" cy="813314"/>
              </a:xfrm>
            </p:grpSpPr>
            <p:sp>
              <p:nvSpPr>
                <p:cNvPr id="308" name="文本框 307">
                  <a:extLst>
                    <a:ext uri="{FF2B5EF4-FFF2-40B4-BE49-F238E27FC236}">
                      <a16:creationId xmlns:a16="http://schemas.microsoft.com/office/drawing/2014/main" id="{0F656B8B-3C3F-D4F8-8EBD-CBE4408CD94C}"/>
                    </a:ext>
                  </a:extLst>
                </p:cNvPr>
                <p:cNvSpPr txBox="1"/>
                <p:nvPr/>
              </p:nvSpPr>
              <p:spPr>
                <a:xfrm>
                  <a:off x="5919578" y="305727"/>
                  <a:ext cx="459690" cy="338554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spAutoFit/>
                </a:bodyPr>
                <a:lstStyle/>
                <a:p>
                  <a:pPr algn="ctr"/>
                  <a:r>
                    <a:rPr lang="en-US" altLang="zh-CN" sz="800" b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 MEFs</a:t>
                  </a:r>
                </a:p>
              </p:txBody>
            </p:sp>
            <p:sp>
              <p:nvSpPr>
                <p:cNvPr id="309" name="文本框 308">
                  <a:extLst>
                    <a:ext uri="{FF2B5EF4-FFF2-40B4-BE49-F238E27FC236}">
                      <a16:creationId xmlns:a16="http://schemas.microsoft.com/office/drawing/2014/main" id="{EB1B437F-2063-2EC4-1C04-6744020E4293}"/>
                    </a:ext>
                  </a:extLst>
                </p:cNvPr>
                <p:cNvSpPr txBox="1"/>
                <p:nvPr/>
              </p:nvSpPr>
              <p:spPr>
                <a:xfrm rot="17760000">
                  <a:off x="5976432" y="721500"/>
                  <a:ext cx="576000" cy="21544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800" b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CHIP -/- </a:t>
                  </a:r>
                  <a:endParaRPr lang="zh-CN" altLang="en-US" sz="800" b="1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10" name="文本框 309">
                  <a:extLst>
                    <a:ext uri="{FF2B5EF4-FFF2-40B4-BE49-F238E27FC236}">
                      <a16:creationId xmlns:a16="http://schemas.microsoft.com/office/drawing/2014/main" id="{0A1E6CCD-87DF-62AD-C468-58D69099BF2E}"/>
                    </a:ext>
                  </a:extLst>
                </p:cNvPr>
                <p:cNvSpPr txBox="1"/>
                <p:nvPr/>
              </p:nvSpPr>
              <p:spPr>
                <a:xfrm rot="17760000">
                  <a:off x="5787025" y="705319"/>
                  <a:ext cx="612000" cy="21544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800" b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CHIP +/+ </a:t>
                  </a:r>
                  <a:endParaRPr lang="zh-CN" altLang="en-US" sz="800" b="1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cxnSp>
              <p:nvCxnSpPr>
                <p:cNvPr id="311" name="直接连接符 310">
                  <a:extLst>
                    <a:ext uri="{FF2B5EF4-FFF2-40B4-BE49-F238E27FC236}">
                      <a16:creationId xmlns:a16="http://schemas.microsoft.com/office/drawing/2014/main" id="{EE5B757E-F0CD-E5DC-14DC-BEC83FBEEAC5}"/>
                    </a:ext>
                  </a:extLst>
                </p:cNvPr>
                <p:cNvCxnSpPr/>
                <p:nvPr/>
              </p:nvCxnSpPr>
              <p:spPr>
                <a:xfrm>
                  <a:off x="5919578" y="609525"/>
                  <a:ext cx="432000" cy="0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307" name="矩形 306">
                <a:extLst>
                  <a:ext uri="{FF2B5EF4-FFF2-40B4-BE49-F238E27FC236}">
                    <a16:creationId xmlns:a16="http://schemas.microsoft.com/office/drawing/2014/main" id="{3E673302-6D45-8A1F-3F54-B253E5162EEB}"/>
                  </a:ext>
                </a:extLst>
              </p:cNvPr>
              <p:cNvSpPr/>
              <p:nvPr/>
            </p:nvSpPr>
            <p:spPr>
              <a:xfrm>
                <a:off x="935019" y="7680167"/>
                <a:ext cx="396000" cy="1563794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04" name="Text Box 137">
              <a:extLst>
                <a:ext uri="{FF2B5EF4-FFF2-40B4-BE49-F238E27FC236}">
                  <a16:creationId xmlns:a16="http://schemas.microsoft.com/office/drawing/2014/main" id="{DD7EEA46-422C-631D-ABF9-50725738E58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1412" y="7686553"/>
              <a:ext cx="575799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000" b="1" dirty="0">
                  <a:cs typeface="Arial" panose="020B0604020202020204" pitchFamily="34" charset="0"/>
                </a:rPr>
                <a:t>Fig.3H</a:t>
              </a: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5" name="组合 84">
            <a:extLst>
              <a:ext uri="{FF2B5EF4-FFF2-40B4-BE49-F238E27FC236}">
                <a16:creationId xmlns:a16="http://schemas.microsoft.com/office/drawing/2014/main" id="{0835769B-CD43-2C67-F211-52916E47284F}"/>
              </a:ext>
            </a:extLst>
          </p:cNvPr>
          <p:cNvGrpSpPr/>
          <p:nvPr/>
        </p:nvGrpSpPr>
        <p:grpSpPr>
          <a:xfrm>
            <a:off x="662403" y="365613"/>
            <a:ext cx="5533195" cy="5567013"/>
            <a:chOff x="0" y="14484"/>
            <a:chExt cx="5533195" cy="5567013"/>
          </a:xfrm>
        </p:grpSpPr>
        <p:grpSp>
          <p:nvGrpSpPr>
            <p:cNvPr id="83" name="组合 82">
              <a:extLst>
                <a:ext uri="{FF2B5EF4-FFF2-40B4-BE49-F238E27FC236}">
                  <a16:creationId xmlns:a16="http://schemas.microsoft.com/office/drawing/2014/main" id="{9A055405-6363-DFD8-FE12-DF3EEE812998}"/>
                </a:ext>
              </a:extLst>
            </p:cNvPr>
            <p:cNvGrpSpPr/>
            <p:nvPr/>
          </p:nvGrpSpPr>
          <p:grpSpPr>
            <a:xfrm>
              <a:off x="0" y="73150"/>
              <a:ext cx="5533195" cy="5452582"/>
              <a:chOff x="114139" y="256069"/>
              <a:chExt cx="5533195" cy="5452582"/>
            </a:xfrm>
          </p:grpSpPr>
          <p:grpSp>
            <p:nvGrpSpPr>
              <p:cNvPr id="81" name="组合 80">
                <a:extLst>
                  <a:ext uri="{FF2B5EF4-FFF2-40B4-BE49-F238E27FC236}">
                    <a16:creationId xmlns:a16="http://schemas.microsoft.com/office/drawing/2014/main" id="{A961CD57-E83E-11A9-8E33-B31702F97EAB}"/>
                  </a:ext>
                </a:extLst>
              </p:cNvPr>
              <p:cNvGrpSpPr/>
              <p:nvPr/>
            </p:nvGrpSpPr>
            <p:grpSpPr>
              <a:xfrm>
                <a:off x="114139" y="256069"/>
                <a:ext cx="5533195" cy="5452582"/>
                <a:chOff x="436008" y="234123"/>
                <a:chExt cx="5533195" cy="5452582"/>
              </a:xfrm>
            </p:grpSpPr>
            <p:grpSp>
              <p:nvGrpSpPr>
                <p:cNvPr id="79" name="组合 78">
                  <a:extLst>
                    <a:ext uri="{FF2B5EF4-FFF2-40B4-BE49-F238E27FC236}">
                      <a16:creationId xmlns:a16="http://schemas.microsoft.com/office/drawing/2014/main" id="{9CA97005-3EE5-5798-4756-324065F670C1}"/>
                    </a:ext>
                  </a:extLst>
                </p:cNvPr>
                <p:cNvGrpSpPr/>
                <p:nvPr/>
              </p:nvGrpSpPr>
              <p:grpSpPr>
                <a:xfrm>
                  <a:off x="1178721" y="234123"/>
                  <a:ext cx="3069668" cy="5452582"/>
                  <a:chOff x="2545391" y="2346328"/>
                  <a:chExt cx="3069668" cy="5452582"/>
                </a:xfrm>
              </p:grpSpPr>
              <p:grpSp>
                <p:nvGrpSpPr>
                  <p:cNvPr id="6" name="组合 5">
                    <a:extLst>
                      <a:ext uri="{FF2B5EF4-FFF2-40B4-BE49-F238E27FC236}">
                        <a16:creationId xmlns:a16="http://schemas.microsoft.com/office/drawing/2014/main" id="{933E6091-CBCD-8A97-12E2-9E2C864BDADA}"/>
                      </a:ext>
                    </a:extLst>
                  </p:cNvPr>
                  <p:cNvGrpSpPr/>
                  <p:nvPr/>
                </p:nvGrpSpPr>
                <p:grpSpPr>
                  <a:xfrm>
                    <a:off x="2943468" y="2346328"/>
                    <a:ext cx="2028404" cy="769138"/>
                    <a:chOff x="2086240" y="4686413"/>
                    <a:chExt cx="2028404" cy="769138"/>
                  </a:xfrm>
                </p:grpSpPr>
                <p:grpSp>
                  <p:nvGrpSpPr>
                    <p:cNvPr id="7" name="组合 6">
                      <a:extLst>
                        <a:ext uri="{FF2B5EF4-FFF2-40B4-BE49-F238E27FC236}">
                          <a16:creationId xmlns:a16="http://schemas.microsoft.com/office/drawing/2014/main" id="{97CEA208-2AD6-B2E3-9C1D-EE7E846CC379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117719" y="4686413"/>
                      <a:ext cx="1996925" cy="234535"/>
                      <a:chOff x="2765728" y="4452809"/>
                      <a:chExt cx="1996925" cy="234535"/>
                    </a:xfrm>
                  </p:grpSpPr>
                  <p:sp>
                    <p:nvSpPr>
                      <p:cNvPr id="36" name="文本框 3">
                        <a:extLst>
                          <a:ext uri="{FF2B5EF4-FFF2-40B4-BE49-F238E27FC236}">
                            <a16:creationId xmlns:a16="http://schemas.microsoft.com/office/drawing/2014/main" id="{6BB6EA64-FC0C-27E3-CFED-AC8EFBF1AFE8}"/>
                          </a:ext>
                        </a:extLst>
                      </p:cNvPr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2765728" y="4471900"/>
                        <a:ext cx="740818" cy="21544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square">
                        <a:spAutoFit/>
                      </a:bodyPr>
                      <a:lstStyle>
                        <a:lvl1pPr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1pPr>
                        <a:lvl2pPr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2pPr>
                        <a:lvl3pPr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3pPr>
                        <a:lvl4pPr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4pPr>
                        <a:lvl5pPr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5pPr>
                        <a:lvl6pPr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buFont typeface="Arial" panose="020B0604020202020204" pitchFamily="34" charset="0"/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6pPr>
                        <a:lvl7pPr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buFont typeface="Arial" panose="020B0604020202020204" pitchFamily="34" charset="0"/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7pPr>
                        <a:lvl8pPr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buFont typeface="Arial" panose="020B0604020202020204" pitchFamily="34" charset="0"/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8pPr>
                        <a:lvl9pPr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buFont typeface="Arial" panose="020B0604020202020204" pitchFamily="34" charset="0"/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9pPr>
                      </a:lstStyle>
                      <a:p>
                        <a:pPr algn="r"/>
                        <a:r>
                          <a:rPr lang="en-US" altLang="zh-CN" sz="800" b="1" dirty="0">
                            <a:solidFill>
                              <a:srgbClr val="000000"/>
                            </a:solidFill>
                            <a:cs typeface="Arial" panose="020B0604020202020204" pitchFamily="34" charset="0"/>
                          </a:rPr>
                          <a:t>F-LDHA</a:t>
                        </a:r>
                      </a:p>
                    </p:txBody>
                  </p:sp>
                  <p:sp>
                    <p:nvSpPr>
                      <p:cNvPr id="37" name="Text Box 10">
                        <a:extLst>
                          <a:ext uri="{FF2B5EF4-FFF2-40B4-BE49-F238E27FC236}">
                            <a16:creationId xmlns:a16="http://schemas.microsoft.com/office/drawing/2014/main" id="{412215BB-2265-A55A-AFD5-C6DD30F7E6DF}"/>
                          </a:ext>
                        </a:extLst>
                      </p:cNvPr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3494373" y="4452809"/>
                        <a:ext cx="253596" cy="21544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>
                        <a:spAutoFit/>
                      </a:bodyPr>
                      <a:lstStyle>
                        <a:lvl1pPr eaLnBrk="0" hangingPunct="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1pPr>
                        <a:lvl2pPr marL="742950" indent="-285750" eaLnBrk="0" hangingPunct="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2pPr>
                        <a:lvl3pPr marL="1143000" indent="-228600" eaLnBrk="0" hangingPunct="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3pPr>
                        <a:lvl4pPr marL="1600200" indent="-228600" eaLnBrk="0" hangingPunct="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4pPr>
                        <a:lvl5pPr marL="2057400" indent="-228600" eaLnBrk="0" hangingPunct="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9pPr>
                      </a:lstStyle>
                      <a:p>
                        <a:pPr eaLnBrk="1" hangingPunct="1"/>
                        <a:r>
                          <a:rPr kumimoji="1" lang="en-US" altLang="zh-CN" sz="800" b="1" dirty="0">
                            <a:cs typeface="Arial" panose="020B0604020202020204" pitchFamily="34" charset="0"/>
                          </a:rPr>
                          <a:t>+</a:t>
                        </a:r>
                      </a:p>
                    </p:txBody>
                  </p:sp>
                  <p:sp>
                    <p:nvSpPr>
                      <p:cNvPr id="38" name="Text Box 10">
                        <a:extLst>
                          <a:ext uri="{FF2B5EF4-FFF2-40B4-BE49-F238E27FC236}">
                            <a16:creationId xmlns:a16="http://schemas.microsoft.com/office/drawing/2014/main" id="{814F3DE5-95A8-0A80-4A6B-62E2A313EE5D}"/>
                          </a:ext>
                        </a:extLst>
                      </p:cNvPr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3761023" y="4452809"/>
                        <a:ext cx="253596" cy="21544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>
                        <a:spAutoFit/>
                      </a:bodyPr>
                      <a:lstStyle>
                        <a:lvl1pPr eaLnBrk="0" hangingPunct="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1pPr>
                        <a:lvl2pPr marL="742950" indent="-285750" eaLnBrk="0" hangingPunct="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2pPr>
                        <a:lvl3pPr marL="1143000" indent="-228600" eaLnBrk="0" hangingPunct="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3pPr>
                        <a:lvl4pPr marL="1600200" indent="-228600" eaLnBrk="0" hangingPunct="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4pPr>
                        <a:lvl5pPr marL="2057400" indent="-228600" eaLnBrk="0" hangingPunct="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9pPr>
                      </a:lstStyle>
                      <a:p>
                        <a:pPr eaLnBrk="1" hangingPunct="1"/>
                        <a:r>
                          <a:rPr kumimoji="1" lang="en-US" altLang="zh-CN" sz="800" b="1" dirty="0">
                            <a:cs typeface="Arial" panose="020B0604020202020204" pitchFamily="34" charset="0"/>
                          </a:rPr>
                          <a:t>+</a:t>
                        </a:r>
                      </a:p>
                    </p:txBody>
                  </p:sp>
                  <p:sp>
                    <p:nvSpPr>
                      <p:cNvPr id="39" name="Text Box 10">
                        <a:extLst>
                          <a:ext uri="{FF2B5EF4-FFF2-40B4-BE49-F238E27FC236}">
                            <a16:creationId xmlns:a16="http://schemas.microsoft.com/office/drawing/2014/main" id="{F57427B8-01D8-A69F-E344-A10B5C221C47}"/>
                          </a:ext>
                        </a:extLst>
                      </p:cNvPr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4005001" y="4452809"/>
                        <a:ext cx="253596" cy="21544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>
                        <a:spAutoFit/>
                      </a:bodyPr>
                      <a:lstStyle>
                        <a:lvl1pPr eaLnBrk="0" hangingPunct="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1pPr>
                        <a:lvl2pPr marL="742950" indent="-285750" eaLnBrk="0" hangingPunct="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2pPr>
                        <a:lvl3pPr marL="1143000" indent="-228600" eaLnBrk="0" hangingPunct="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3pPr>
                        <a:lvl4pPr marL="1600200" indent="-228600" eaLnBrk="0" hangingPunct="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4pPr>
                        <a:lvl5pPr marL="2057400" indent="-228600" eaLnBrk="0" hangingPunct="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9pPr>
                      </a:lstStyle>
                      <a:p>
                        <a:pPr eaLnBrk="1" hangingPunct="1"/>
                        <a:r>
                          <a:rPr kumimoji="1" lang="en-US" altLang="zh-CN" sz="800" b="1" dirty="0">
                            <a:cs typeface="Arial" panose="020B0604020202020204" pitchFamily="34" charset="0"/>
                          </a:rPr>
                          <a:t>+</a:t>
                        </a:r>
                      </a:p>
                    </p:txBody>
                  </p:sp>
                  <p:sp>
                    <p:nvSpPr>
                      <p:cNvPr id="40" name="Text Box 10">
                        <a:extLst>
                          <a:ext uri="{FF2B5EF4-FFF2-40B4-BE49-F238E27FC236}">
                            <a16:creationId xmlns:a16="http://schemas.microsoft.com/office/drawing/2014/main" id="{181BF7E6-F668-6798-D18F-D5D432E14633}"/>
                          </a:ext>
                        </a:extLst>
                      </p:cNvPr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4265079" y="4452809"/>
                        <a:ext cx="253596" cy="21544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>
                        <a:spAutoFit/>
                      </a:bodyPr>
                      <a:lstStyle>
                        <a:lvl1pPr eaLnBrk="0" hangingPunct="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1pPr>
                        <a:lvl2pPr marL="742950" indent="-285750" eaLnBrk="0" hangingPunct="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2pPr>
                        <a:lvl3pPr marL="1143000" indent="-228600" eaLnBrk="0" hangingPunct="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3pPr>
                        <a:lvl4pPr marL="1600200" indent="-228600" eaLnBrk="0" hangingPunct="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4pPr>
                        <a:lvl5pPr marL="2057400" indent="-228600" eaLnBrk="0" hangingPunct="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9pPr>
                      </a:lstStyle>
                      <a:p>
                        <a:pPr eaLnBrk="1" hangingPunct="1"/>
                        <a:r>
                          <a:rPr kumimoji="1" lang="en-US" altLang="zh-CN" sz="800" b="1" dirty="0">
                            <a:cs typeface="Arial" panose="020B0604020202020204" pitchFamily="34" charset="0"/>
                          </a:rPr>
                          <a:t>+</a:t>
                        </a:r>
                      </a:p>
                    </p:txBody>
                  </p:sp>
                  <p:sp>
                    <p:nvSpPr>
                      <p:cNvPr id="41" name="Text Box 10">
                        <a:extLst>
                          <a:ext uri="{FF2B5EF4-FFF2-40B4-BE49-F238E27FC236}">
                            <a16:creationId xmlns:a16="http://schemas.microsoft.com/office/drawing/2014/main" id="{C1E3C97C-3426-88B1-6DF8-C953EFB1F3C5}"/>
                          </a:ext>
                        </a:extLst>
                      </p:cNvPr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4509057" y="4452809"/>
                        <a:ext cx="253596" cy="21544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>
                        <a:spAutoFit/>
                      </a:bodyPr>
                      <a:lstStyle>
                        <a:lvl1pPr eaLnBrk="0" hangingPunct="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1pPr>
                        <a:lvl2pPr marL="742950" indent="-285750" eaLnBrk="0" hangingPunct="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2pPr>
                        <a:lvl3pPr marL="1143000" indent="-228600" eaLnBrk="0" hangingPunct="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3pPr>
                        <a:lvl4pPr marL="1600200" indent="-228600" eaLnBrk="0" hangingPunct="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4pPr>
                        <a:lvl5pPr marL="2057400" indent="-228600" eaLnBrk="0" hangingPunct="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9pPr>
                      </a:lstStyle>
                      <a:p>
                        <a:pPr eaLnBrk="1" hangingPunct="1"/>
                        <a:r>
                          <a:rPr kumimoji="1" lang="en-US" altLang="zh-CN" sz="800" b="1" dirty="0">
                            <a:cs typeface="Arial" panose="020B0604020202020204" pitchFamily="34" charset="0"/>
                          </a:rPr>
                          <a:t>+</a:t>
                        </a:r>
                      </a:p>
                    </p:txBody>
                  </p:sp>
                </p:grpSp>
                <p:grpSp>
                  <p:nvGrpSpPr>
                    <p:cNvPr id="8" name="组合 7">
                      <a:extLst>
                        <a:ext uri="{FF2B5EF4-FFF2-40B4-BE49-F238E27FC236}">
                          <a16:creationId xmlns:a16="http://schemas.microsoft.com/office/drawing/2014/main" id="{F78A67FE-7385-05E5-6005-66C32E90051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316589" y="4820904"/>
                      <a:ext cx="1798055" cy="234535"/>
                      <a:chOff x="2964598" y="4443284"/>
                      <a:chExt cx="1798055" cy="234535"/>
                    </a:xfrm>
                  </p:grpSpPr>
                  <p:sp>
                    <p:nvSpPr>
                      <p:cNvPr id="30" name="文本框 3">
                        <a:extLst>
                          <a:ext uri="{FF2B5EF4-FFF2-40B4-BE49-F238E27FC236}">
                            <a16:creationId xmlns:a16="http://schemas.microsoft.com/office/drawing/2014/main" id="{6E6B02AD-0811-E2B0-6A0D-3BECCBEF2539}"/>
                          </a:ext>
                        </a:extLst>
                      </p:cNvPr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2964598" y="4462375"/>
                        <a:ext cx="541948" cy="21544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square">
                        <a:spAutoFit/>
                      </a:bodyPr>
                      <a:lstStyle>
                        <a:lvl1pPr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1pPr>
                        <a:lvl2pPr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2pPr>
                        <a:lvl3pPr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3pPr>
                        <a:lvl4pPr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4pPr>
                        <a:lvl5pPr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5pPr>
                        <a:lvl6pPr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buFont typeface="Arial" panose="020B0604020202020204" pitchFamily="34" charset="0"/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6pPr>
                        <a:lvl7pPr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buFont typeface="Arial" panose="020B0604020202020204" pitchFamily="34" charset="0"/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7pPr>
                        <a:lvl8pPr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buFont typeface="Arial" panose="020B0604020202020204" pitchFamily="34" charset="0"/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8pPr>
                        <a:lvl9pPr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buFont typeface="Arial" panose="020B0604020202020204" pitchFamily="34" charset="0"/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9pPr>
                      </a:lstStyle>
                      <a:p>
                        <a:pPr algn="r"/>
                        <a:r>
                          <a:rPr lang="en-US" altLang="zh-CN" sz="800" b="1" dirty="0">
                            <a:solidFill>
                              <a:srgbClr val="000000"/>
                            </a:solidFill>
                            <a:cs typeface="Arial" panose="020B0604020202020204" pitchFamily="34" charset="0"/>
                          </a:rPr>
                          <a:t>His-Ubi</a:t>
                        </a:r>
                      </a:p>
                    </p:txBody>
                  </p:sp>
                  <p:sp>
                    <p:nvSpPr>
                      <p:cNvPr id="31" name="Text Box 10">
                        <a:extLst>
                          <a:ext uri="{FF2B5EF4-FFF2-40B4-BE49-F238E27FC236}">
                            <a16:creationId xmlns:a16="http://schemas.microsoft.com/office/drawing/2014/main" id="{4AF4E2E3-040B-A071-2392-C78A782B637A}"/>
                          </a:ext>
                        </a:extLst>
                      </p:cNvPr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3502493" y="4443284"/>
                        <a:ext cx="218330" cy="21544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>
                        <a:spAutoFit/>
                      </a:bodyPr>
                      <a:lstStyle>
                        <a:lvl1pPr eaLnBrk="0" hangingPunct="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1pPr>
                        <a:lvl2pPr marL="742950" indent="-285750" eaLnBrk="0" hangingPunct="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2pPr>
                        <a:lvl3pPr marL="1143000" indent="-228600" eaLnBrk="0" hangingPunct="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3pPr>
                        <a:lvl4pPr marL="1600200" indent="-228600" eaLnBrk="0" hangingPunct="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4pPr>
                        <a:lvl5pPr marL="2057400" indent="-228600" eaLnBrk="0" hangingPunct="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9pPr>
                      </a:lstStyle>
                      <a:p>
                        <a:pPr eaLnBrk="1" hangingPunct="1"/>
                        <a:r>
                          <a:rPr kumimoji="1" lang="en-US" altLang="zh-CN" sz="800" b="1" dirty="0">
                            <a:cs typeface="Arial" panose="020B0604020202020204" pitchFamily="34" charset="0"/>
                          </a:rPr>
                          <a:t>-</a:t>
                        </a:r>
                      </a:p>
                    </p:txBody>
                  </p:sp>
                  <p:sp>
                    <p:nvSpPr>
                      <p:cNvPr id="32" name="Text Box 10">
                        <a:extLst>
                          <a:ext uri="{FF2B5EF4-FFF2-40B4-BE49-F238E27FC236}">
                            <a16:creationId xmlns:a16="http://schemas.microsoft.com/office/drawing/2014/main" id="{EEAE4A4F-023D-66D8-BCD6-91BC80DA5189}"/>
                          </a:ext>
                        </a:extLst>
                      </p:cNvPr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3761023" y="4443284"/>
                        <a:ext cx="253596" cy="21544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>
                        <a:spAutoFit/>
                      </a:bodyPr>
                      <a:lstStyle>
                        <a:lvl1pPr eaLnBrk="0" hangingPunct="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1pPr>
                        <a:lvl2pPr marL="742950" indent="-285750" eaLnBrk="0" hangingPunct="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2pPr>
                        <a:lvl3pPr marL="1143000" indent="-228600" eaLnBrk="0" hangingPunct="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3pPr>
                        <a:lvl4pPr marL="1600200" indent="-228600" eaLnBrk="0" hangingPunct="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4pPr>
                        <a:lvl5pPr marL="2057400" indent="-228600" eaLnBrk="0" hangingPunct="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9pPr>
                      </a:lstStyle>
                      <a:p>
                        <a:pPr eaLnBrk="1" hangingPunct="1"/>
                        <a:r>
                          <a:rPr kumimoji="1" lang="en-US" altLang="zh-CN" sz="800" b="1" dirty="0">
                            <a:cs typeface="Arial" panose="020B0604020202020204" pitchFamily="34" charset="0"/>
                          </a:rPr>
                          <a:t>+</a:t>
                        </a:r>
                      </a:p>
                    </p:txBody>
                  </p:sp>
                  <p:sp>
                    <p:nvSpPr>
                      <p:cNvPr id="33" name="Text Box 10">
                        <a:extLst>
                          <a:ext uri="{FF2B5EF4-FFF2-40B4-BE49-F238E27FC236}">
                            <a16:creationId xmlns:a16="http://schemas.microsoft.com/office/drawing/2014/main" id="{C047E43D-59A8-383D-81AC-DEE2E28909F7}"/>
                          </a:ext>
                        </a:extLst>
                      </p:cNvPr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4005001" y="4443284"/>
                        <a:ext cx="253596" cy="21544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>
                        <a:spAutoFit/>
                      </a:bodyPr>
                      <a:lstStyle>
                        <a:lvl1pPr eaLnBrk="0" hangingPunct="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1pPr>
                        <a:lvl2pPr marL="742950" indent="-285750" eaLnBrk="0" hangingPunct="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2pPr>
                        <a:lvl3pPr marL="1143000" indent="-228600" eaLnBrk="0" hangingPunct="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3pPr>
                        <a:lvl4pPr marL="1600200" indent="-228600" eaLnBrk="0" hangingPunct="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4pPr>
                        <a:lvl5pPr marL="2057400" indent="-228600" eaLnBrk="0" hangingPunct="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9pPr>
                      </a:lstStyle>
                      <a:p>
                        <a:pPr eaLnBrk="1" hangingPunct="1"/>
                        <a:r>
                          <a:rPr kumimoji="1" lang="en-US" altLang="zh-CN" sz="800" b="1" dirty="0">
                            <a:cs typeface="Arial" panose="020B0604020202020204" pitchFamily="34" charset="0"/>
                          </a:rPr>
                          <a:t>+</a:t>
                        </a:r>
                      </a:p>
                    </p:txBody>
                  </p:sp>
                  <p:sp>
                    <p:nvSpPr>
                      <p:cNvPr id="34" name="Text Box 10">
                        <a:extLst>
                          <a:ext uri="{FF2B5EF4-FFF2-40B4-BE49-F238E27FC236}">
                            <a16:creationId xmlns:a16="http://schemas.microsoft.com/office/drawing/2014/main" id="{BED7B6F3-12DF-272E-98E9-48065C59C3B7}"/>
                          </a:ext>
                        </a:extLst>
                      </p:cNvPr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4265079" y="4443284"/>
                        <a:ext cx="253596" cy="21544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>
                        <a:spAutoFit/>
                      </a:bodyPr>
                      <a:lstStyle>
                        <a:lvl1pPr eaLnBrk="0" hangingPunct="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1pPr>
                        <a:lvl2pPr marL="742950" indent="-285750" eaLnBrk="0" hangingPunct="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2pPr>
                        <a:lvl3pPr marL="1143000" indent="-228600" eaLnBrk="0" hangingPunct="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3pPr>
                        <a:lvl4pPr marL="1600200" indent="-228600" eaLnBrk="0" hangingPunct="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4pPr>
                        <a:lvl5pPr marL="2057400" indent="-228600" eaLnBrk="0" hangingPunct="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9pPr>
                      </a:lstStyle>
                      <a:p>
                        <a:pPr eaLnBrk="1" hangingPunct="1"/>
                        <a:r>
                          <a:rPr kumimoji="1" lang="en-US" altLang="zh-CN" sz="800" b="1" dirty="0">
                            <a:cs typeface="Arial" panose="020B0604020202020204" pitchFamily="34" charset="0"/>
                          </a:rPr>
                          <a:t>+</a:t>
                        </a:r>
                      </a:p>
                    </p:txBody>
                  </p:sp>
                  <p:sp>
                    <p:nvSpPr>
                      <p:cNvPr id="35" name="Text Box 10">
                        <a:extLst>
                          <a:ext uri="{FF2B5EF4-FFF2-40B4-BE49-F238E27FC236}">
                            <a16:creationId xmlns:a16="http://schemas.microsoft.com/office/drawing/2014/main" id="{B836EE6C-FFC5-0CEF-5B86-0C768D16CEAD}"/>
                          </a:ext>
                        </a:extLst>
                      </p:cNvPr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4509057" y="4443284"/>
                        <a:ext cx="253596" cy="21544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>
                        <a:spAutoFit/>
                      </a:bodyPr>
                      <a:lstStyle>
                        <a:lvl1pPr eaLnBrk="0" hangingPunct="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1pPr>
                        <a:lvl2pPr marL="742950" indent="-285750" eaLnBrk="0" hangingPunct="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2pPr>
                        <a:lvl3pPr marL="1143000" indent="-228600" eaLnBrk="0" hangingPunct="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3pPr>
                        <a:lvl4pPr marL="1600200" indent="-228600" eaLnBrk="0" hangingPunct="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4pPr>
                        <a:lvl5pPr marL="2057400" indent="-228600" eaLnBrk="0" hangingPunct="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9pPr>
                      </a:lstStyle>
                      <a:p>
                        <a:pPr eaLnBrk="1" hangingPunct="1"/>
                        <a:r>
                          <a:rPr kumimoji="1" lang="en-US" altLang="zh-CN" sz="800" b="1" dirty="0">
                            <a:cs typeface="Arial" panose="020B0604020202020204" pitchFamily="34" charset="0"/>
                          </a:rPr>
                          <a:t>+</a:t>
                        </a:r>
                      </a:p>
                    </p:txBody>
                  </p:sp>
                </p:grpSp>
                <p:grpSp>
                  <p:nvGrpSpPr>
                    <p:cNvPr id="9" name="组合 8">
                      <a:extLst>
                        <a:ext uri="{FF2B5EF4-FFF2-40B4-BE49-F238E27FC236}">
                          <a16:creationId xmlns:a16="http://schemas.microsoft.com/office/drawing/2014/main" id="{59690263-4893-5F84-DAB0-1BC04A9CC32B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214106" y="4951614"/>
                      <a:ext cx="1874915" cy="234535"/>
                      <a:chOff x="2862115" y="4414709"/>
                      <a:chExt cx="1874915" cy="234535"/>
                    </a:xfrm>
                  </p:grpSpPr>
                  <p:sp>
                    <p:nvSpPr>
                      <p:cNvPr id="24" name="文本框 3">
                        <a:extLst>
                          <a:ext uri="{FF2B5EF4-FFF2-40B4-BE49-F238E27FC236}">
                            <a16:creationId xmlns:a16="http://schemas.microsoft.com/office/drawing/2014/main" id="{EDD944D2-6ED1-F886-98E3-70A6EE31B103}"/>
                          </a:ext>
                        </a:extLst>
                      </p:cNvPr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2862115" y="4433800"/>
                        <a:ext cx="644431" cy="21544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square">
                        <a:spAutoFit/>
                      </a:bodyPr>
                      <a:lstStyle>
                        <a:lvl1pPr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1pPr>
                        <a:lvl2pPr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2pPr>
                        <a:lvl3pPr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3pPr>
                        <a:lvl4pPr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4pPr>
                        <a:lvl5pPr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5pPr>
                        <a:lvl6pPr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buFont typeface="Arial" panose="020B0604020202020204" pitchFamily="34" charset="0"/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6pPr>
                        <a:lvl7pPr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buFont typeface="Arial" panose="020B0604020202020204" pitchFamily="34" charset="0"/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7pPr>
                        <a:lvl8pPr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buFont typeface="Arial" panose="020B0604020202020204" pitchFamily="34" charset="0"/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8pPr>
                        <a:lvl9pPr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buFont typeface="Arial" panose="020B0604020202020204" pitchFamily="34" charset="0"/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9pPr>
                      </a:lstStyle>
                      <a:p>
                        <a:pPr algn="r"/>
                        <a:r>
                          <a:rPr lang="en-US" altLang="zh-CN" sz="800" b="1" dirty="0">
                            <a:solidFill>
                              <a:srgbClr val="000000"/>
                            </a:solidFill>
                            <a:cs typeface="Arial" panose="020B0604020202020204" pitchFamily="34" charset="0"/>
                          </a:rPr>
                          <a:t>HA-CHIP</a:t>
                        </a:r>
                      </a:p>
                    </p:txBody>
                  </p:sp>
                  <p:sp>
                    <p:nvSpPr>
                      <p:cNvPr id="25" name="Text Box 10">
                        <a:extLst>
                          <a:ext uri="{FF2B5EF4-FFF2-40B4-BE49-F238E27FC236}">
                            <a16:creationId xmlns:a16="http://schemas.microsoft.com/office/drawing/2014/main" id="{4BE03D1F-E410-9BAC-025F-542DE7075DC0}"/>
                          </a:ext>
                        </a:extLst>
                      </p:cNvPr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3502493" y="4414709"/>
                        <a:ext cx="218330" cy="21544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>
                        <a:spAutoFit/>
                      </a:bodyPr>
                      <a:lstStyle>
                        <a:lvl1pPr eaLnBrk="0" hangingPunct="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1pPr>
                        <a:lvl2pPr marL="742950" indent="-285750" eaLnBrk="0" hangingPunct="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2pPr>
                        <a:lvl3pPr marL="1143000" indent="-228600" eaLnBrk="0" hangingPunct="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3pPr>
                        <a:lvl4pPr marL="1600200" indent="-228600" eaLnBrk="0" hangingPunct="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4pPr>
                        <a:lvl5pPr marL="2057400" indent="-228600" eaLnBrk="0" hangingPunct="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9pPr>
                      </a:lstStyle>
                      <a:p>
                        <a:pPr eaLnBrk="1" hangingPunct="1"/>
                        <a:r>
                          <a:rPr kumimoji="1" lang="en-US" altLang="zh-CN" sz="800" b="1" dirty="0">
                            <a:cs typeface="Arial" panose="020B0604020202020204" pitchFamily="34" charset="0"/>
                          </a:rPr>
                          <a:t>-</a:t>
                        </a:r>
                      </a:p>
                    </p:txBody>
                  </p:sp>
                  <p:sp>
                    <p:nvSpPr>
                      <p:cNvPr id="26" name="Text Box 10">
                        <a:extLst>
                          <a:ext uri="{FF2B5EF4-FFF2-40B4-BE49-F238E27FC236}">
                            <a16:creationId xmlns:a16="http://schemas.microsoft.com/office/drawing/2014/main" id="{BAC8A133-54CF-8710-4396-EE0E37D1F1E7}"/>
                          </a:ext>
                        </a:extLst>
                      </p:cNvPr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3772901" y="4414709"/>
                        <a:ext cx="218330" cy="21544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>
                        <a:spAutoFit/>
                      </a:bodyPr>
                      <a:lstStyle>
                        <a:lvl1pPr eaLnBrk="0" hangingPunct="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1pPr>
                        <a:lvl2pPr marL="742950" indent="-285750" eaLnBrk="0" hangingPunct="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2pPr>
                        <a:lvl3pPr marL="1143000" indent="-228600" eaLnBrk="0" hangingPunct="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3pPr>
                        <a:lvl4pPr marL="1600200" indent="-228600" eaLnBrk="0" hangingPunct="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4pPr>
                        <a:lvl5pPr marL="2057400" indent="-228600" eaLnBrk="0" hangingPunct="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9pPr>
                      </a:lstStyle>
                      <a:p>
                        <a:pPr eaLnBrk="1" hangingPunct="1"/>
                        <a:r>
                          <a:rPr kumimoji="1" lang="en-US" altLang="zh-CN" sz="800" b="1" dirty="0">
                            <a:cs typeface="Arial" panose="020B0604020202020204" pitchFamily="34" charset="0"/>
                          </a:rPr>
                          <a:t>-</a:t>
                        </a:r>
                      </a:p>
                    </p:txBody>
                  </p:sp>
                  <p:sp>
                    <p:nvSpPr>
                      <p:cNvPr id="27" name="Text Box 10">
                        <a:extLst>
                          <a:ext uri="{FF2B5EF4-FFF2-40B4-BE49-F238E27FC236}">
                            <a16:creationId xmlns:a16="http://schemas.microsoft.com/office/drawing/2014/main" id="{E4826E06-8B3F-3E6B-CEA2-06A1F5A77480}"/>
                          </a:ext>
                        </a:extLst>
                      </p:cNvPr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4005001" y="4414709"/>
                        <a:ext cx="253596" cy="21544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>
                        <a:spAutoFit/>
                      </a:bodyPr>
                      <a:lstStyle>
                        <a:lvl1pPr eaLnBrk="0" hangingPunct="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1pPr>
                        <a:lvl2pPr marL="742950" indent="-285750" eaLnBrk="0" hangingPunct="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2pPr>
                        <a:lvl3pPr marL="1143000" indent="-228600" eaLnBrk="0" hangingPunct="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3pPr>
                        <a:lvl4pPr marL="1600200" indent="-228600" eaLnBrk="0" hangingPunct="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4pPr>
                        <a:lvl5pPr marL="2057400" indent="-228600" eaLnBrk="0" hangingPunct="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9pPr>
                      </a:lstStyle>
                      <a:p>
                        <a:pPr eaLnBrk="1" hangingPunct="1"/>
                        <a:r>
                          <a:rPr kumimoji="1" lang="en-US" altLang="zh-CN" sz="800" b="1" dirty="0">
                            <a:cs typeface="Arial" panose="020B0604020202020204" pitchFamily="34" charset="0"/>
                          </a:rPr>
                          <a:t>+</a:t>
                        </a:r>
                      </a:p>
                    </p:txBody>
                  </p:sp>
                  <p:sp>
                    <p:nvSpPr>
                      <p:cNvPr id="28" name="Text Box 10">
                        <a:extLst>
                          <a:ext uri="{FF2B5EF4-FFF2-40B4-BE49-F238E27FC236}">
                            <a16:creationId xmlns:a16="http://schemas.microsoft.com/office/drawing/2014/main" id="{C4367310-F5CD-2A01-3F83-EA161FD66D72}"/>
                          </a:ext>
                        </a:extLst>
                      </p:cNvPr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4277903" y="4414709"/>
                        <a:ext cx="218330" cy="21544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>
                        <a:spAutoFit/>
                      </a:bodyPr>
                      <a:lstStyle>
                        <a:lvl1pPr eaLnBrk="0" hangingPunct="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1pPr>
                        <a:lvl2pPr marL="742950" indent="-285750" eaLnBrk="0" hangingPunct="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2pPr>
                        <a:lvl3pPr marL="1143000" indent="-228600" eaLnBrk="0" hangingPunct="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3pPr>
                        <a:lvl4pPr marL="1600200" indent="-228600" eaLnBrk="0" hangingPunct="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4pPr>
                        <a:lvl5pPr marL="2057400" indent="-228600" eaLnBrk="0" hangingPunct="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9pPr>
                      </a:lstStyle>
                      <a:p>
                        <a:pPr eaLnBrk="1" hangingPunct="1"/>
                        <a:r>
                          <a:rPr kumimoji="1" lang="en-US" altLang="zh-CN" sz="800" b="1" dirty="0">
                            <a:cs typeface="Arial" panose="020B0604020202020204" pitchFamily="34" charset="0"/>
                          </a:rPr>
                          <a:t>-</a:t>
                        </a:r>
                      </a:p>
                    </p:txBody>
                  </p:sp>
                  <p:sp>
                    <p:nvSpPr>
                      <p:cNvPr id="29" name="Text Box 10">
                        <a:extLst>
                          <a:ext uri="{FF2B5EF4-FFF2-40B4-BE49-F238E27FC236}">
                            <a16:creationId xmlns:a16="http://schemas.microsoft.com/office/drawing/2014/main" id="{DA578EFE-66D9-B795-B29E-806048739110}"/>
                          </a:ext>
                        </a:extLst>
                      </p:cNvPr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4518700" y="4414709"/>
                        <a:ext cx="218330" cy="21544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>
                        <a:spAutoFit/>
                      </a:bodyPr>
                      <a:lstStyle>
                        <a:lvl1pPr eaLnBrk="0" hangingPunct="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1pPr>
                        <a:lvl2pPr marL="742950" indent="-285750" eaLnBrk="0" hangingPunct="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2pPr>
                        <a:lvl3pPr marL="1143000" indent="-228600" eaLnBrk="0" hangingPunct="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3pPr>
                        <a:lvl4pPr marL="1600200" indent="-228600" eaLnBrk="0" hangingPunct="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4pPr>
                        <a:lvl5pPr marL="2057400" indent="-228600" eaLnBrk="0" hangingPunct="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9pPr>
                      </a:lstStyle>
                      <a:p>
                        <a:pPr eaLnBrk="1" hangingPunct="1"/>
                        <a:r>
                          <a:rPr kumimoji="1" lang="en-US" altLang="zh-CN" sz="800" b="1" dirty="0">
                            <a:cs typeface="Arial" panose="020B0604020202020204" pitchFamily="34" charset="0"/>
                          </a:rPr>
                          <a:t>-</a:t>
                        </a:r>
                      </a:p>
                    </p:txBody>
                  </p:sp>
                </p:grpSp>
                <p:grpSp>
                  <p:nvGrpSpPr>
                    <p:cNvPr id="10" name="组合 9">
                      <a:extLst>
                        <a:ext uri="{FF2B5EF4-FFF2-40B4-BE49-F238E27FC236}">
                          <a16:creationId xmlns:a16="http://schemas.microsoft.com/office/drawing/2014/main" id="{AE3155B0-2846-2865-2AF4-EDD90399CF51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086240" y="5099018"/>
                      <a:ext cx="2002781" cy="356533"/>
                      <a:chOff x="2734249" y="4409713"/>
                      <a:chExt cx="2002781" cy="356533"/>
                    </a:xfrm>
                  </p:grpSpPr>
                  <p:sp>
                    <p:nvSpPr>
                      <p:cNvPr id="18" name="文本框 3">
                        <a:extLst>
                          <a:ext uri="{FF2B5EF4-FFF2-40B4-BE49-F238E27FC236}">
                            <a16:creationId xmlns:a16="http://schemas.microsoft.com/office/drawing/2014/main" id="{2374013F-060C-C66C-96E4-307E3D400CB7}"/>
                          </a:ext>
                        </a:extLst>
                      </p:cNvPr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2734249" y="4550802"/>
                        <a:ext cx="772298" cy="21544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square">
                        <a:spAutoFit/>
                      </a:bodyPr>
                      <a:lstStyle>
                        <a:lvl1pPr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1pPr>
                        <a:lvl2pPr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2pPr>
                        <a:lvl3pPr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3pPr>
                        <a:lvl4pPr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4pPr>
                        <a:lvl5pPr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5pPr>
                        <a:lvl6pPr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buFont typeface="Arial" panose="020B0604020202020204" pitchFamily="34" charset="0"/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6pPr>
                        <a:lvl7pPr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buFont typeface="Arial" panose="020B0604020202020204" pitchFamily="34" charset="0"/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7pPr>
                        <a:lvl8pPr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buFont typeface="Arial" panose="020B0604020202020204" pitchFamily="34" charset="0"/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8pPr>
                        <a:lvl9pPr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buFont typeface="Arial" panose="020B0604020202020204" pitchFamily="34" charset="0"/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9pPr>
                      </a:lstStyle>
                      <a:p>
                        <a:pPr algn="r"/>
                        <a:r>
                          <a:rPr lang="en-US" altLang="zh-CN" sz="800" b="1" dirty="0">
                            <a:solidFill>
                              <a:srgbClr val="000000"/>
                            </a:solidFill>
                            <a:cs typeface="Arial" panose="020B0604020202020204" pitchFamily="34" charset="0"/>
                          </a:rPr>
                          <a:t>HA-H260Q</a:t>
                        </a:r>
                      </a:p>
                    </p:txBody>
                  </p:sp>
                  <p:sp>
                    <p:nvSpPr>
                      <p:cNvPr id="19" name="Text Box 10">
                        <a:extLst>
                          <a:ext uri="{FF2B5EF4-FFF2-40B4-BE49-F238E27FC236}">
                            <a16:creationId xmlns:a16="http://schemas.microsoft.com/office/drawing/2014/main" id="{A27C7207-4671-3E09-D0D9-7635655ADE96}"/>
                          </a:ext>
                        </a:extLst>
                      </p:cNvPr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3502493" y="4414709"/>
                        <a:ext cx="218330" cy="21544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>
                        <a:spAutoFit/>
                      </a:bodyPr>
                      <a:lstStyle>
                        <a:lvl1pPr eaLnBrk="0" hangingPunct="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1pPr>
                        <a:lvl2pPr marL="742950" indent="-285750" eaLnBrk="0" hangingPunct="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2pPr>
                        <a:lvl3pPr marL="1143000" indent="-228600" eaLnBrk="0" hangingPunct="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3pPr>
                        <a:lvl4pPr marL="1600200" indent="-228600" eaLnBrk="0" hangingPunct="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4pPr>
                        <a:lvl5pPr marL="2057400" indent="-228600" eaLnBrk="0" hangingPunct="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9pPr>
                      </a:lstStyle>
                      <a:p>
                        <a:pPr eaLnBrk="1" hangingPunct="1"/>
                        <a:r>
                          <a:rPr kumimoji="1" lang="en-US" altLang="zh-CN" sz="800" b="1" dirty="0">
                            <a:cs typeface="Arial" panose="020B0604020202020204" pitchFamily="34" charset="0"/>
                          </a:rPr>
                          <a:t>-</a:t>
                        </a:r>
                      </a:p>
                    </p:txBody>
                  </p:sp>
                  <p:sp>
                    <p:nvSpPr>
                      <p:cNvPr id="20" name="Text Box 10">
                        <a:extLst>
                          <a:ext uri="{FF2B5EF4-FFF2-40B4-BE49-F238E27FC236}">
                            <a16:creationId xmlns:a16="http://schemas.microsoft.com/office/drawing/2014/main" id="{88221920-1578-39ED-16AF-6CA051E23F99}"/>
                          </a:ext>
                        </a:extLst>
                      </p:cNvPr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3772901" y="4414709"/>
                        <a:ext cx="218330" cy="21544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>
                        <a:spAutoFit/>
                      </a:bodyPr>
                      <a:lstStyle>
                        <a:lvl1pPr eaLnBrk="0" hangingPunct="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1pPr>
                        <a:lvl2pPr marL="742950" indent="-285750" eaLnBrk="0" hangingPunct="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2pPr>
                        <a:lvl3pPr marL="1143000" indent="-228600" eaLnBrk="0" hangingPunct="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3pPr>
                        <a:lvl4pPr marL="1600200" indent="-228600" eaLnBrk="0" hangingPunct="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4pPr>
                        <a:lvl5pPr marL="2057400" indent="-228600" eaLnBrk="0" hangingPunct="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9pPr>
                      </a:lstStyle>
                      <a:p>
                        <a:pPr eaLnBrk="1" hangingPunct="1"/>
                        <a:r>
                          <a:rPr kumimoji="1" lang="en-US" altLang="zh-CN" sz="800" b="1" dirty="0">
                            <a:cs typeface="Arial" panose="020B0604020202020204" pitchFamily="34" charset="0"/>
                          </a:rPr>
                          <a:t>-</a:t>
                        </a:r>
                      </a:p>
                    </p:txBody>
                  </p:sp>
                  <p:sp>
                    <p:nvSpPr>
                      <p:cNvPr id="21" name="Text Box 10">
                        <a:extLst>
                          <a:ext uri="{FF2B5EF4-FFF2-40B4-BE49-F238E27FC236}">
                            <a16:creationId xmlns:a16="http://schemas.microsoft.com/office/drawing/2014/main" id="{30BBF5FF-E0BA-02F0-2EFC-84B727A3BB8D}"/>
                          </a:ext>
                        </a:extLst>
                      </p:cNvPr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4022002" y="4409713"/>
                        <a:ext cx="218330" cy="21544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>
                        <a:spAutoFit/>
                      </a:bodyPr>
                      <a:lstStyle>
                        <a:lvl1pPr eaLnBrk="0" hangingPunct="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1pPr>
                        <a:lvl2pPr marL="742950" indent="-285750" eaLnBrk="0" hangingPunct="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2pPr>
                        <a:lvl3pPr marL="1143000" indent="-228600" eaLnBrk="0" hangingPunct="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3pPr>
                        <a:lvl4pPr marL="1600200" indent="-228600" eaLnBrk="0" hangingPunct="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4pPr>
                        <a:lvl5pPr marL="2057400" indent="-228600" eaLnBrk="0" hangingPunct="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9pPr>
                      </a:lstStyle>
                      <a:p>
                        <a:pPr eaLnBrk="1" hangingPunct="1"/>
                        <a:r>
                          <a:rPr kumimoji="1" lang="en-US" altLang="zh-CN" sz="800" b="1" dirty="0">
                            <a:cs typeface="Arial" panose="020B0604020202020204" pitchFamily="34" charset="0"/>
                          </a:rPr>
                          <a:t>-</a:t>
                        </a:r>
                      </a:p>
                    </p:txBody>
                  </p:sp>
                  <p:sp>
                    <p:nvSpPr>
                      <p:cNvPr id="22" name="Text Box 10">
                        <a:extLst>
                          <a:ext uri="{FF2B5EF4-FFF2-40B4-BE49-F238E27FC236}">
                            <a16:creationId xmlns:a16="http://schemas.microsoft.com/office/drawing/2014/main" id="{F76966D4-78AD-8786-9A57-6006E85CDCA9}"/>
                          </a:ext>
                        </a:extLst>
                      </p:cNvPr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4265298" y="4414737"/>
                        <a:ext cx="253596" cy="21544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>
                        <a:spAutoFit/>
                      </a:bodyPr>
                      <a:lstStyle>
                        <a:lvl1pPr eaLnBrk="0" hangingPunct="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1pPr>
                        <a:lvl2pPr marL="742950" indent="-285750" eaLnBrk="0" hangingPunct="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2pPr>
                        <a:lvl3pPr marL="1143000" indent="-228600" eaLnBrk="0" hangingPunct="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3pPr>
                        <a:lvl4pPr marL="1600200" indent="-228600" eaLnBrk="0" hangingPunct="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4pPr>
                        <a:lvl5pPr marL="2057400" indent="-228600" eaLnBrk="0" hangingPunct="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9pPr>
                      </a:lstStyle>
                      <a:p>
                        <a:pPr eaLnBrk="1" hangingPunct="1"/>
                        <a:r>
                          <a:rPr kumimoji="1" lang="en-US" altLang="zh-CN" sz="800" b="1" dirty="0">
                            <a:cs typeface="Arial" panose="020B0604020202020204" pitchFamily="34" charset="0"/>
                          </a:rPr>
                          <a:t>+</a:t>
                        </a:r>
                      </a:p>
                    </p:txBody>
                  </p:sp>
                  <p:sp>
                    <p:nvSpPr>
                      <p:cNvPr id="23" name="Text Box 10">
                        <a:extLst>
                          <a:ext uri="{FF2B5EF4-FFF2-40B4-BE49-F238E27FC236}">
                            <a16:creationId xmlns:a16="http://schemas.microsoft.com/office/drawing/2014/main" id="{EB1D9ABC-9B2F-3442-E19C-7F58EC1E39F3}"/>
                          </a:ext>
                        </a:extLst>
                      </p:cNvPr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4518700" y="4414709"/>
                        <a:ext cx="218330" cy="21544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>
                        <a:spAutoFit/>
                      </a:bodyPr>
                      <a:lstStyle>
                        <a:lvl1pPr eaLnBrk="0" hangingPunct="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1pPr>
                        <a:lvl2pPr marL="742950" indent="-285750" eaLnBrk="0" hangingPunct="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2pPr>
                        <a:lvl3pPr marL="1143000" indent="-228600" eaLnBrk="0" hangingPunct="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3pPr>
                        <a:lvl4pPr marL="1600200" indent="-228600" eaLnBrk="0" hangingPunct="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4pPr>
                        <a:lvl5pPr marL="2057400" indent="-228600" eaLnBrk="0" hangingPunct="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9pPr>
                      </a:lstStyle>
                      <a:p>
                        <a:pPr eaLnBrk="1" hangingPunct="1"/>
                        <a:r>
                          <a:rPr kumimoji="1" lang="en-US" altLang="zh-CN" sz="800" b="1" dirty="0">
                            <a:cs typeface="Arial" panose="020B0604020202020204" pitchFamily="34" charset="0"/>
                          </a:rPr>
                          <a:t>-</a:t>
                        </a:r>
                      </a:p>
                    </p:txBody>
                  </p:sp>
                </p:grpSp>
                <p:grpSp>
                  <p:nvGrpSpPr>
                    <p:cNvPr id="11" name="组合 10">
                      <a:extLst>
                        <a:ext uri="{FF2B5EF4-FFF2-40B4-BE49-F238E27FC236}">
                          <a16:creationId xmlns:a16="http://schemas.microsoft.com/office/drawing/2014/main" id="{8B666AC3-5FC4-7268-4FE6-368E2748D6AF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175748" y="5117305"/>
                      <a:ext cx="1935715" cy="335503"/>
                      <a:chOff x="2823757" y="4275600"/>
                      <a:chExt cx="1935715" cy="335503"/>
                    </a:xfrm>
                  </p:grpSpPr>
                  <p:sp>
                    <p:nvSpPr>
                      <p:cNvPr id="12" name="文本框 3">
                        <a:extLst>
                          <a:ext uri="{FF2B5EF4-FFF2-40B4-BE49-F238E27FC236}">
                            <a16:creationId xmlns:a16="http://schemas.microsoft.com/office/drawing/2014/main" id="{EF8D086B-24C5-8A1C-6D7B-3460D709A8C6}"/>
                          </a:ext>
                        </a:extLst>
                      </p:cNvPr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2823757" y="4275600"/>
                        <a:ext cx="682789" cy="21544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square">
                        <a:spAutoFit/>
                      </a:bodyPr>
                      <a:lstStyle>
                        <a:lvl1pPr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1pPr>
                        <a:lvl2pPr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2pPr>
                        <a:lvl3pPr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3pPr>
                        <a:lvl4pPr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4pPr>
                        <a:lvl5pPr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5pPr>
                        <a:lvl6pPr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buFont typeface="Arial" panose="020B0604020202020204" pitchFamily="34" charset="0"/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6pPr>
                        <a:lvl7pPr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buFont typeface="Arial" panose="020B0604020202020204" pitchFamily="34" charset="0"/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7pPr>
                        <a:lvl8pPr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buFont typeface="Arial" panose="020B0604020202020204" pitchFamily="34" charset="0"/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8pPr>
                        <a:lvl9pPr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buFont typeface="Arial" panose="020B0604020202020204" pitchFamily="34" charset="0"/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9pPr>
                      </a:lstStyle>
                      <a:p>
                        <a:pPr algn="r"/>
                        <a:r>
                          <a:rPr lang="en-US" altLang="zh-CN" sz="800" b="1" dirty="0">
                            <a:solidFill>
                              <a:srgbClr val="000000"/>
                            </a:solidFill>
                            <a:cs typeface="Arial" panose="020B0604020202020204" pitchFamily="34" charset="0"/>
                          </a:rPr>
                          <a:t>HA-K30A</a:t>
                        </a:r>
                      </a:p>
                    </p:txBody>
                  </p:sp>
                  <p:sp>
                    <p:nvSpPr>
                      <p:cNvPr id="13" name="Text Box 10">
                        <a:extLst>
                          <a:ext uri="{FF2B5EF4-FFF2-40B4-BE49-F238E27FC236}">
                            <a16:creationId xmlns:a16="http://schemas.microsoft.com/office/drawing/2014/main" id="{C269FF71-3EF1-03EF-B696-25B86FA4D2EF}"/>
                          </a:ext>
                        </a:extLst>
                      </p:cNvPr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3502493" y="4395659"/>
                        <a:ext cx="218330" cy="21544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>
                        <a:spAutoFit/>
                      </a:bodyPr>
                      <a:lstStyle>
                        <a:lvl1pPr eaLnBrk="0" hangingPunct="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1pPr>
                        <a:lvl2pPr marL="742950" indent="-285750" eaLnBrk="0" hangingPunct="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2pPr>
                        <a:lvl3pPr marL="1143000" indent="-228600" eaLnBrk="0" hangingPunct="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3pPr>
                        <a:lvl4pPr marL="1600200" indent="-228600" eaLnBrk="0" hangingPunct="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4pPr>
                        <a:lvl5pPr marL="2057400" indent="-228600" eaLnBrk="0" hangingPunct="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9pPr>
                      </a:lstStyle>
                      <a:p>
                        <a:pPr eaLnBrk="1" hangingPunct="1"/>
                        <a:r>
                          <a:rPr kumimoji="1" lang="en-US" altLang="zh-CN" sz="800" b="1" dirty="0">
                            <a:cs typeface="Arial" panose="020B0604020202020204" pitchFamily="34" charset="0"/>
                          </a:rPr>
                          <a:t>-</a:t>
                        </a:r>
                      </a:p>
                    </p:txBody>
                  </p:sp>
                  <p:sp>
                    <p:nvSpPr>
                      <p:cNvPr id="14" name="Text Box 10">
                        <a:extLst>
                          <a:ext uri="{FF2B5EF4-FFF2-40B4-BE49-F238E27FC236}">
                            <a16:creationId xmlns:a16="http://schemas.microsoft.com/office/drawing/2014/main" id="{66230845-66E3-4D26-8F65-C20B1F2A3F38}"/>
                          </a:ext>
                        </a:extLst>
                      </p:cNvPr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3772901" y="4395659"/>
                        <a:ext cx="218330" cy="21544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>
                        <a:spAutoFit/>
                      </a:bodyPr>
                      <a:lstStyle>
                        <a:lvl1pPr eaLnBrk="0" hangingPunct="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1pPr>
                        <a:lvl2pPr marL="742950" indent="-285750" eaLnBrk="0" hangingPunct="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2pPr>
                        <a:lvl3pPr marL="1143000" indent="-228600" eaLnBrk="0" hangingPunct="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3pPr>
                        <a:lvl4pPr marL="1600200" indent="-228600" eaLnBrk="0" hangingPunct="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4pPr>
                        <a:lvl5pPr marL="2057400" indent="-228600" eaLnBrk="0" hangingPunct="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9pPr>
                      </a:lstStyle>
                      <a:p>
                        <a:pPr eaLnBrk="1" hangingPunct="1"/>
                        <a:r>
                          <a:rPr kumimoji="1" lang="en-US" altLang="zh-CN" sz="800" b="1" dirty="0">
                            <a:cs typeface="Arial" panose="020B0604020202020204" pitchFamily="34" charset="0"/>
                          </a:rPr>
                          <a:t>-</a:t>
                        </a:r>
                      </a:p>
                    </p:txBody>
                  </p:sp>
                  <p:sp>
                    <p:nvSpPr>
                      <p:cNvPr id="15" name="Text Box 10">
                        <a:extLst>
                          <a:ext uri="{FF2B5EF4-FFF2-40B4-BE49-F238E27FC236}">
                            <a16:creationId xmlns:a16="http://schemas.microsoft.com/office/drawing/2014/main" id="{E00FFF5D-6C43-8067-9D13-0FA7961C258B}"/>
                          </a:ext>
                        </a:extLst>
                      </p:cNvPr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4022002" y="4390663"/>
                        <a:ext cx="218330" cy="21544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>
                        <a:spAutoFit/>
                      </a:bodyPr>
                      <a:lstStyle>
                        <a:lvl1pPr eaLnBrk="0" hangingPunct="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1pPr>
                        <a:lvl2pPr marL="742950" indent="-285750" eaLnBrk="0" hangingPunct="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2pPr>
                        <a:lvl3pPr marL="1143000" indent="-228600" eaLnBrk="0" hangingPunct="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3pPr>
                        <a:lvl4pPr marL="1600200" indent="-228600" eaLnBrk="0" hangingPunct="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4pPr>
                        <a:lvl5pPr marL="2057400" indent="-228600" eaLnBrk="0" hangingPunct="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9pPr>
                      </a:lstStyle>
                      <a:p>
                        <a:pPr eaLnBrk="1" hangingPunct="1"/>
                        <a:r>
                          <a:rPr kumimoji="1" lang="en-US" altLang="zh-CN" sz="800" b="1" dirty="0">
                            <a:cs typeface="Arial" panose="020B0604020202020204" pitchFamily="34" charset="0"/>
                          </a:rPr>
                          <a:t>-</a:t>
                        </a:r>
                      </a:p>
                    </p:txBody>
                  </p:sp>
                  <p:sp>
                    <p:nvSpPr>
                      <p:cNvPr id="16" name="Text Box 10">
                        <a:extLst>
                          <a:ext uri="{FF2B5EF4-FFF2-40B4-BE49-F238E27FC236}">
                            <a16:creationId xmlns:a16="http://schemas.microsoft.com/office/drawing/2014/main" id="{E4FE9922-0DD3-CE0D-9481-881DB51278E4}"/>
                          </a:ext>
                        </a:extLst>
                      </p:cNvPr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4277952" y="4395659"/>
                        <a:ext cx="218330" cy="21544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>
                        <a:spAutoFit/>
                      </a:bodyPr>
                      <a:lstStyle>
                        <a:lvl1pPr eaLnBrk="0" hangingPunct="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1pPr>
                        <a:lvl2pPr marL="742950" indent="-285750" eaLnBrk="0" hangingPunct="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2pPr>
                        <a:lvl3pPr marL="1143000" indent="-228600" eaLnBrk="0" hangingPunct="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3pPr>
                        <a:lvl4pPr marL="1600200" indent="-228600" eaLnBrk="0" hangingPunct="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4pPr>
                        <a:lvl5pPr marL="2057400" indent="-228600" eaLnBrk="0" hangingPunct="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9pPr>
                      </a:lstStyle>
                      <a:p>
                        <a:pPr eaLnBrk="1" hangingPunct="1"/>
                        <a:r>
                          <a:rPr kumimoji="1" lang="en-US" altLang="zh-CN" sz="800" b="1" dirty="0">
                            <a:cs typeface="Arial" panose="020B0604020202020204" pitchFamily="34" charset="0"/>
                          </a:rPr>
                          <a:t>-</a:t>
                        </a:r>
                      </a:p>
                    </p:txBody>
                  </p:sp>
                  <p:sp>
                    <p:nvSpPr>
                      <p:cNvPr id="17" name="Text Box 10">
                        <a:extLst>
                          <a:ext uri="{FF2B5EF4-FFF2-40B4-BE49-F238E27FC236}">
                            <a16:creationId xmlns:a16="http://schemas.microsoft.com/office/drawing/2014/main" id="{8719BDC0-EDBA-8168-6214-F3E55CBC1C8B}"/>
                          </a:ext>
                        </a:extLst>
                      </p:cNvPr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4505876" y="4395311"/>
                        <a:ext cx="253596" cy="21544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>
                        <a:spAutoFit/>
                      </a:bodyPr>
                      <a:lstStyle>
                        <a:lvl1pPr eaLnBrk="0" hangingPunct="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1pPr>
                        <a:lvl2pPr marL="742950" indent="-285750" eaLnBrk="0" hangingPunct="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2pPr>
                        <a:lvl3pPr marL="1143000" indent="-228600" eaLnBrk="0" hangingPunct="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3pPr>
                        <a:lvl4pPr marL="1600200" indent="-228600" eaLnBrk="0" hangingPunct="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4pPr>
                        <a:lvl5pPr marL="2057400" indent="-228600" eaLnBrk="0" hangingPunct="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9pPr>
                      </a:lstStyle>
                      <a:p>
                        <a:pPr eaLnBrk="1" hangingPunct="1"/>
                        <a:r>
                          <a:rPr kumimoji="1" lang="en-US" altLang="zh-CN" sz="800" b="1" dirty="0">
                            <a:cs typeface="Arial" panose="020B0604020202020204" pitchFamily="34" charset="0"/>
                          </a:rPr>
                          <a:t>+</a:t>
                        </a:r>
                      </a:p>
                    </p:txBody>
                  </p:sp>
                </p:grpSp>
              </p:grpSp>
              <p:grpSp>
                <p:nvGrpSpPr>
                  <p:cNvPr id="78" name="组合 77">
                    <a:extLst>
                      <a:ext uri="{FF2B5EF4-FFF2-40B4-BE49-F238E27FC236}">
                        <a16:creationId xmlns:a16="http://schemas.microsoft.com/office/drawing/2014/main" id="{BCF0E182-31D4-1F14-C2D4-E19878BC1ECA}"/>
                      </a:ext>
                    </a:extLst>
                  </p:cNvPr>
                  <p:cNvGrpSpPr/>
                  <p:nvPr/>
                </p:nvGrpSpPr>
                <p:grpSpPr>
                  <a:xfrm>
                    <a:off x="2545391" y="3079430"/>
                    <a:ext cx="3069668" cy="4719480"/>
                    <a:chOff x="-237506" y="2553922"/>
                    <a:chExt cx="3069668" cy="4719480"/>
                  </a:xfrm>
                </p:grpSpPr>
                <p:pic>
                  <p:nvPicPr>
                    <p:cNvPr id="71" name="图片 70">
                      <a:extLst>
                        <a:ext uri="{FF2B5EF4-FFF2-40B4-BE49-F238E27FC236}">
                          <a16:creationId xmlns:a16="http://schemas.microsoft.com/office/drawing/2014/main" id="{7443507C-7D3D-DB52-8110-A46B14910203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 l="18840" t="33023" r="20227" b="49413"/>
                    <a:stretch>
                      <a:fillRect/>
                    </a:stretch>
                  </p:blipFill>
                  <p:spPr>
                    <a:xfrm>
                      <a:off x="-237506" y="5755704"/>
                      <a:ext cx="2952000" cy="850892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73" name="图片 72">
                      <a:extLst>
                        <a:ext uri="{FF2B5EF4-FFF2-40B4-BE49-F238E27FC236}">
                          <a16:creationId xmlns:a16="http://schemas.microsoft.com/office/drawing/2014/main" id="{4D4F3E67-1104-25E9-0AC1-2EE54A2388D3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3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 l="26534" t="16075" r="31197" b="34929"/>
                    <a:stretch>
                      <a:fillRect/>
                    </a:stretch>
                  </p:blipFill>
                  <p:spPr>
                    <a:xfrm>
                      <a:off x="780162" y="2553922"/>
                      <a:ext cx="2052000" cy="2378569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75" name="图片 74">
                      <a:extLst>
                        <a:ext uri="{FF2B5EF4-FFF2-40B4-BE49-F238E27FC236}">
                          <a16:creationId xmlns:a16="http://schemas.microsoft.com/office/drawing/2014/main" id="{BEB95302-B576-5CD5-6876-EE13909E903B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4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 l="19809" t="39814" r="19471" b="46963"/>
                    <a:stretch>
                      <a:fillRect/>
                    </a:stretch>
                  </p:blipFill>
                  <p:spPr>
                    <a:xfrm>
                      <a:off x="-237506" y="6622683"/>
                      <a:ext cx="2988000" cy="650719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77" name="图片 76">
                      <a:extLst>
                        <a:ext uri="{FF2B5EF4-FFF2-40B4-BE49-F238E27FC236}">
                          <a16:creationId xmlns:a16="http://schemas.microsoft.com/office/drawing/2014/main" id="{FB196A8A-E049-BE3B-8FEF-2A83FED8FB56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5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 l="19009" t="32568" r="19423" b="51189"/>
                    <a:stretch>
                      <a:fillRect/>
                    </a:stretch>
                  </p:blipFill>
                  <p:spPr>
                    <a:xfrm>
                      <a:off x="-237506" y="4957773"/>
                      <a:ext cx="2988000" cy="788270"/>
                    </a:xfrm>
                    <a:prstGeom prst="rect">
                      <a:avLst/>
                    </a:prstGeom>
                  </p:spPr>
                </p:pic>
              </p:grpSp>
            </p:grpSp>
            <p:grpSp>
              <p:nvGrpSpPr>
                <p:cNvPr id="80" name="组合 79">
                  <a:extLst>
                    <a:ext uri="{FF2B5EF4-FFF2-40B4-BE49-F238E27FC236}">
                      <a16:creationId xmlns:a16="http://schemas.microsoft.com/office/drawing/2014/main" id="{2A17145F-023B-A270-4ABA-5645842846FC}"/>
                    </a:ext>
                  </a:extLst>
                </p:cNvPr>
                <p:cNvGrpSpPr/>
                <p:nvPr/>
              </p:nvGrpSpPr>
              <p:grpSpPr>
                <a:xfrm>
                  <a:off x="436008" y="1213552"/>
                  <a:ext cx="5533195" cy="4445547"/>
                  <a:chOff x="-881963" y="1224922"/>
                  <a:chExt cx="5533195" cy="4445547"/>
                </a:xfrm>
              </p:grpSpPr>
              <p:sp>
                <p:nvSpPr>
                  <p:cNvPr id="60" name="文本框 59">
                    <a:extLst>
                      <a:ext uri="{FF2B5EF4-FFF2-40B4-BE49-F238E27FC236}">
                        <a16:creationId xmlns:a16="http://schemas.microsoft.com/office/drawing/2014/main" id="{D02D2A9D-5F98-2F4A-7660-F9DC15EA1E52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-805094" y="3761755"/>
                    <a:ext cx="735980" cy="24622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square">
                    <a:spAutoFit/>
                  </a:bodyPr>
                  <a:lstStyle>
                    <a:lvl1pPr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1pPr>
                    <a:lvl2pPr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2pPr>
                    <a:lvl3pPr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3pPr>
                    <a:lvl4pPr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4pPr>
                    <a:lvl5pPr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5pPr>
                    <a:lvl6pPr fontAlgn="base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6pPr>
                    <a:lvl7pPr fontAlgn="base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7pPr>
                    <a:lvl8pPr fontAlgn="base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8pPr>
                    <a:lvl9pPr fontAlgn="base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9pPr>
                  </a:lstStyle>
                  <a:p>
                    <a:pPr algn="r"/>
                    <a:r>
                      <a:rPr lang="en-US" altLang="zh-CN" sz="1000" b="1" dirty="0">
                        <a:cs typeface="Arial" panose="020B0604020202020204" pitchFamily="34" charset="0"/>
                      </a:rPr>
                      <a:t>F-LDHA</a:t>
                    </a:r>
                  </a:p>
                </p:txBody>
              </p:sp>
              <p:sp>
                <p:nvSpPr>
                  <p:cNvPr id="61" name="文本框 3">
                    <a:extLst>
                      <a:ext uri="{FF2B5EF4-FFF2-40B4-BE49-F238E27FC236}">
                        <a16:creationId xmlns:a16="http://schemas.microsoft.com/office/drawing/2014/main" id="{C561EC6E-C874-3141-7C77-E4C5F36B1A73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-881963" y="4480515"/>
                    <a:ext cx="812849" cy="24622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square">
                    <a:spAutoFit/>
                  </a:bodyPr>
                  <a:lstStyle>
                    <a:lvl1pPr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1pPr>
                    <a:lvl2pPr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2pPr>
                    <a:lvl3pPr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3pPr>
                    <a:lvl4pPr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4pPr>
                    <a:lvl5pPr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5pPr>
                    <a:lvl6pPr fontAlgn="base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6pPr>
                    <a:lvl7pPr fontAlgn="base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7pPr>
                    <a:lvl8pPr fontAlgn="base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8pPr>
                    <a:lvl9pPr fontAlgn="base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9pPr>
                  </a:lstStyle>
                  <a:p>
                    <a:pPr algn="r"/>
                    <a:r>
                      <a:rPr lang="en-US" altLang="zh-CN" sz="1000" b="1" dirty="0">
                        <a:cs typeface="Arial" panose="020B0604020202020204" pitchFamily="34" charset="0"/>
                      </a:rPr>
                      <a:t>HA-CHIP</a:t>
                    </a:r>
                  </a:p>
                </p:txBody>
              </p:sp>
              <p:sp>
                <p:nvSpPr>
                  <p:cNvPr id="62" name="文本框 3">
                    <a:extLst>
                      <a:ext uri="{FF2B5EF4-FFF2-40B4-BE49-F238E27FC236}">
                        <a16:creationId xmlns:a16="http://schemas.microsoft.com/office/drawing/2014/main" id="{C223C7E6-BD38-8CDD-0602-86C306D766C6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 rot="16200000">
                    <a:off x="79240" y="1827475"/>
                    <a:ext cx="1114831" cy="24622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square">
                    <a:spAutoFit/>
                  </a:bodyPr>
                  <a:lstStyle>
                    <a:lvl1pPr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1pPr>
                    <a:lvl2pPr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2pPr>
                    <a:lvl3pPr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3pPr>
                    <a:lvl4pPr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4pPr>
                    <a:lvl5pPr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5pPr>
                    <a:lvl6pPr fontAlgn="base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6pPr>
                    <a:lvl7pPr fontAlgn="base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7pPr>
                    <a:lvl8pPr fontAlgn="base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8pPr>
                    <a:lvl9pPr fontAlgn="base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9pPr>
                  </a:lstStyle>
                  <a:p>
                    <a:pPr algn="ctr"/>
                    <a:r>
                      <a:rPr lang="en-US" altLang="zh-CN" sz="1000" b="1" dirty="0">
                        <a:cs typeface="Arial" panose="020B0604020202020204" pitchFamily="34" charset="0"/>
                      </a:rPr>
                      <a:t>LDHA-(Ubi)n</a:t>
                    </a:r>
                  </a:p>
                </p:txBody>
              </p:sp>
              <p:sp>
                <p:nvSpPr>
                  <p:cNvPr id="63" name="文本框 18">
                    <a:extLst>
                      <a:ext uri="{FF2B5EF4-FFF2-40B4-BE49-F238E27FC236}">
                        <a16:creationId xmlns:a16="http://schemas.microsoft.com/office/drawing/2014/main" id="{EEDA648A-AE26-90F5-2B2D-FAFDF428A0C6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992721" y="2001631"/>
                    <a:ext cx="840819" cy="86177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square">
                    <a:spAutoFit/>
                  </a:bodyPr>
                  <a:lstStyle>
                    <a:lvl1pPr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1pPr>
                    <a:lvl2pPr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2pPr>
                    <a:lvl3pPr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3pPr>
                    <a:lvl4pPr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4pPr>
                    <a:lvl5pPr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5pPr>
                    <a:lvl6pPr fontAlgn="base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6pPr>
                    <a:lvl7pPr fontAlgn="base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7pPr>
                    <a:lvl8pPr fontAlgn="base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8pPr>
                    <a:lvl9pPr fontAlgn="base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9pPr>
                  </a:lstStyle>
                  <a:p>
                    <a:r>
                      <a:rPr lang="en-US" altLang="zh-CN" sz="1000" b="1" dirty="0">
                        <a:cs typeface="Arial" panose="020B0604020202020204" pitchFamily="34" charset="0"/>
                      </a:rPr>
                      <a:t>Precipitate:</a:t>
                    </a:r>
                  </a:p>
                  <a:p>
                    <a:r>
                      <a:rPr lang="en-US" altLang="zh-CN" sz="1000" b="1" dirty="0">
                        <a:cs typeface="Arial" panose="020B0604020202020204" pitchFamily="34" charset="0"/>
                      </a:rPr>
                      <a:t>Ni-NTA</a:t>
                    </a:r>
                  </a:p>
                  <a:p>
                    <a:endParaRPr lang="en-US" altLang="zh-CN" sz="1000" b="1" dirty="0">
                      <a:cs typeface="Arial" panose="020B0604020202020204" pitchFamily="34" charset="0"/>
                    </a:endParaRPr>
                  </a:p>
                  <a:p>
                    <a:r>
                      <a:rPr lang="en-US" altLang="zh-CN" sz="1000" b="1" dirty="0" err="1">
                        <a:cs typeface="Arial" panose="020B0604020202020204" pitchFamily="34" charset="0"/>
                      </a:rPr>
                      <a:t>IB:anti-LDHA</a:t>
                    </a:r>
                    <a:endParaRPr lang="en-US" altLang="zh-CN" sz="1000" b="1" dirty="0"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64" name="文本框 19">
                    <a:extLst>
                      <a:ext uri="{FF2B5EF4-FFF2-40B4-BE49-F238E27FC236}">
                        <a16:creationId xmlns:a16="http://schemas.microsoft.com/office/drawing/2014/main" id="{20D36645-455E-2BCA-68BA-912341BAC0E4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992721" y="3382446"/>
                    <a:ext cx="1658511" cy="2246769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square">
                    <a:spAutoFit/>
                  </a:bodyPr>
                  <a:lstStyle>
                    <a:lvl1pPr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1pPr>
                    <a:lvl2pPr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2pPr>
                    <a:lvl3pPr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3pPr>
                    <a:lvl4pPr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4pPr>
                    <a:lvl5pPr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5pPr>
                    <a:lvl6pPr fontAlgn="base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6pPr>
                    <a:lvl7pPr fontAlgn="base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7pPr>
                    <a:lvl8pPr fontAlgn="base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8pPr>
                    <a:lvl9pPr fontAlgn="base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9pPr>
                  </a:lstStyle>
                  <a:p>
                    <a:r>
                      <a:rPr lang="en-US" altLang="zh-CN" sz="1000" b="1" dirty="0">
                        <a:cs typeface="Arial" panose="020B0604020202020204" pitchFamily="34" charset="0"/>
                      </a:rPr>
                      <a:t>Lysate:</a:t>
                    </a:r>
                  </a:p>
                  <a:p>
                    <a:r>
                      <a:rPr lang="en-US" altLang="zh-CN" sz="1000" b="1" dirty="0">
                        <a:cs typeface="Arial" panose="020B0604020202020204" pitchFamily="34" charset="0"/>
                      </a:rPr>
                      <a:t>  </a:t>
                    </a:r>
                  </a:p>
                  <a:p>
                    <a:r>
                      <a:rPr lang="en-US" altLang="zh-CN" sz="1000" b="1" dirty="0" err="1">
                        <a:cs typeface="Arial" panose="020B0604020202020204" pitchFamily="34" charset="0"/>
                      </a:rPr>
                      <a:t>IB:anti-Flag</a:t>
                    </a:r>
                    <a:endParaRPr lang="en-US" altLang="zh-CN" sz="1000" b="1" dirty="0">
                      <a:cs typeface="Arial" panose="020B0604020202020204" pitchFamily="34" charset="0"/>
                    </a:endParaRPr>
                  </a:p>
                  <a:p>
                    <a:endParaRPr lang="en-US" altLang="zh-CN" sz="1000" b="1" dirty="0">
                      <a:cs typeface="Arial" panose="020B0604020202020204" pitchFamily="34" charset="0"/>
                    </a:endParaRPr>
                  </a:p>
                  <a:p>
                    <a:endParaRPr lang="en-US" altLang="zh-CN" sz="1000" b="1" dirty="0">
                      <a:cs typeface="Arial" panose="020B0604020202020204" pitchFamily="34" charset="0"/>
                    </a:endParaRPr>
                  </a:p>
                  <a:p>
                    <a:endParaRPr lang="en-US" altLang="zh-CN" sz="1000" b="1" dirty="0">
                      <a:cs typeface="Arial" panose="020B0604020202020204" pitchFamily="34" charset="0"/>
                    </a:endParaRPr>
                  </a:p>
                  <a:p>
                    <a:endParaRPr lang="en-US" altLang="zh-CN" sz="1000" b="1" dirty="0">
                      <a:cs typeface="Arial" panose="020B0604020202020204" pitchFamily="34" charset="0"/>
                    </a:endParaRPr>
                  </a:p>
                  <a:p>
                    <a:r>
                      <a:rPr lang="en-US" altLang="zh-CN" sz="1000" b="1" dirty="0">
                        <a:cs typeface="Arial" panose="020B0604020202020204" pitchFamily="34" charset="0"/>
                      </a:rPr>
                      <a:t>  </a:t>
                    </a:r>
                    <a:r>
                      <a:rPr lang="en-US" altLang="zh-CN" sz="1000" b="1" dirty="0" err="1">
                        <a:cs typeface="Arial" panose="020B0604020202020204" pitchFamily="34" charset="0"/>
                      </a:rPr>
                      <a:t>IB:anti-</a:t>
                    </a:r>
                    <a:r>
                      <a:rPr lang="en-US" altLang="zh-CN" sz="1000" b="1" dirty="0" err="1">
                        <a:cs typeface="Arial" panose="020B0604020202020204" pitchFamily="34" charset="0"/>
                        <a:sym typeface="宋体" panose="02010600030101010101" pitchFamily="2" charset="-122"/>
                      </a:rPr>
                      <a:t>HA</a:t>
                    </a:r>
                    <a:endParaRPr lang="en-US" altLang="zh-CN" sz="1000" b="1" dirty="0">
                      <a:cs typeface="Arial" panose="020B0604020202020204" pitchFamily="34" charset="0"/>
                    </a:endParaRPr>
                  </a:p>
                  <a:p>
                    <a:endParaRPr lang="en-US" altLang="zh-CN" sz="1000" b="1" dirty="0">
                      <a:cs typeface="Arial" panose="020B0604020202020204" pitchFamily="34" charset="0"/>
                    </a:endParaRPr>
                  </a:p>
                  <a:p>
                    <a:endParaRPr lang="en-US" altLang="zh-CN" sz="1000" b="1" dirty="0">
                      <a:cs typeface="Arial" panose="020B0604020202020204" pitchFamily="34" charset="0"/>
                    </a:endParaRPr>
                  </a:p>
                  <a:p>
                    <a:endParaRPr lang="en-US" altLang="zh-CN" sz="1000" b="1" dirty="0">
                      <a:cs typeface="Arial" panose="020B0604020202020204" pitchFamily="34" charset="0"/>
                    </a:endParaRPr>
                  </a:p>
                  <a:p>
                    <a:endParaRPr lang="en-US" altLang="zh-CN" sz="1000" b="1" dirty="0">
                      <a:cs typeface="Arial" panose="020B0604020202020204" pitchFamily="34" charset="0"/>
                    </a:endParaRPr>
                  </a:p>
                  <a:p>
                    <a:endParaRPr lang="en-US" altLang="zh-CN" sz="1000" b="1" dirty="0">
                      <a:cs typeface="Arial" panose="020B0604020202020204" pitchFamily="34" charset="0"/>
                    </a:endParaRPr>
                  </a:p>
                  <a:p>
                    <a:r>
                      <a:rPr lang="en-US" altLang="zh-CN" sz="1000" b="1" dirty="0">
                        <a:cs typeface="Arial" panose="020B0604020202020204" pitchFamily="34" charset="0"/>
                      </a:rPr>
                      <a:t>  </a:t>
                    </a:r>
                    <a:r>
                      <a:rPr lang="en-US" altLang="zh-CN" sz="1000" b="1" dirty="0" err="1">
                        <a:cs typeface="Arial" panose="020B0604020202020204" pitchFamily="34" charset="0"/>
                      </a:rPr>
                      <a:t>IB:anti</a:t>
                    </a:r>
                    <a:r>
                      <a:rPr lang="en-US" altLang="zh-CN" sz="1000" b="1" dirty="0">
                        <a:cs typeface="Arial" panose="020B0604020202020204" pitchFamily="34" charset="0"/>
                      </a:rPr>
                      <a:t>-β-tubulin</a:t>
                    </a:r>
                  </a:p>
                </p:txBody>
              </p:sp>
              <p:cxnSp>
                <p:nvCxnSpPr>
                  <p:cNvPr id="65" name="直接连接符 64">
                    <a:extLst>
                      <a:ext uri="{FF2B5EF4-FFF2-40B4-BE49-F238E27FC236}">
                        <a16:creationId xmlns:a16="http://schemas.microsoft.com/office/drawing/2014/main" id="{C2A86C43-0463-ABD3-688D-4C0B169EB485}"/>
                      </a:ext>
                    </a:extLst>
                  </p:cNvPr>
                  <p:cNvCxnSpPr/>
                  <p:nvPr/>
                </p:nvCxnSpPr>
                <p:spPr>
                  <a:xfrm>
                    <a:off x="3043245" y="3402469"/>
                    <a:ext cx="0" cy="2268000"/>
                  </a:xfrm>
                  <a:prstGeom prst="line">
                    <a:avLst/>
                  </a:prstGeom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66" name="文本框 3">
                    <a:extLst>
                      <a:ext uri="{FF2B5EF4-FFF2-40B4-BE49-F238E27FC236}">
                        <a16:creationId xmlns:a16="http://schemas.microsoft.com/office/drawing/2014/main" id="{5DECACF7-991C-C86C-78DF-6009DF7AA4A2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-805094" y="5257587"/>
                    <a:ext cx="735980" cy="24622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square">
                    <a:spAutoFit/>
                  </a:bodyPr>
                  <a:lstStyle>
                    <a:lvl1pPr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1pPr>
                    <a:lvl2pPr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2pPr>
                    <a:lvl3pPr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3pPr>
                    <a:lvl4pPr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4pPr>
                    <a:lvl5pPr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5pPr>
                    <a:lvl6pPr fontAlgn="base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6pPr>
                    <a:lvl7pPr fontAlgn="base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7pPr>
                    <a:lvl8pPr fontAlgn="base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8pPr>
                    <a:lvl9pPr fontAlgn="base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9pPr>
                  </a:lstStyle>
                  <a:p>
                    <a:pPr algn="r"/>
                    <a:r>
                      <a:rPr lang="en-US" altLang="zh-CN" sz="1000" b="1" dirty="0">
                        <a:cs typeface="Arial" panose="020B0604020202020204" pitchFamily="34" charset="0"/>
                      </a:rPr>
                      <a:t>β-tubulin</a:t>
                    </a:r>
                  </a:p>
                </p:txBody>
              </p:sp>
              <p:sp>
                <p:nvSpPr>
                  <p:cNvPr id="43" name="左大括号 42">
                    <a:extLst>
                      <a:ext uri="{FF2B5EF4-FFF2-40B4-BE49-F238E27FC236}">
                        <a16:creationId xmlns:a16="http://schemas.microsoft.com/office/drawing/2014/main" id="{5FEF20B1-1CA2-AEBA-43A8-5C1069ADD74B}"/>
                      </a:ext>
                    </a:extLst>
                  </p:cNvPr>
                  <p:cNvSpPr/>
                  <p:nvPr/>
                </p:nvSpPr>
                <p:spPr>
                  <a:xfrm>
                    <a:off x="738689" y="1224922"/>
                    <a:ext cx="96564" cy="1440000"/>
                  </a:xfrm>
                  <a:prstGeom prst="leftBrace">
                    <a:avLst/>
                  </a:prstGeom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10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p:grpSp>
          </p:grpSp>
          <p:sp>
            <p:nvSpPr>
              <p:cNvPr id="82" name="Text Box 137">
                <a:extLst>
                  <a:ext uri="{FF2B5EF4-FFF2-40B4-BE49-F238E27FC236}">
                    <a16:creationId xmlns:a16="http://schemas.microsoft.com/office/drawing/2014/main" id="{F3D7648A-C2AB-C51A-7B2A-06F4180A139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30573" y="290363"/>
                <a:ext cx="575799" cy="2462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9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sz="9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sz="9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sz="9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sz="9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9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9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9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9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000" b="1" dirty="0">
                    <a:cs typeface="Arial" panose="020B0604020202020204" pitchFamily="34" charset="0"/>
                  </a:rPr>
                  <a:t>Fig.4A</a:t>
                </a:r>
              </a:p>
            </p:txBody>
          </p:sp>
        </p:grpSp>
        <p:sp>
          <p:nvSpPr>
            <p:cNvPr id="84" name="矩形 83">
              <a:extLst>
                <a:ext uri="{FF2B5EF4-FFF2-40B4-BE49-F238E27FC236}">
                  <a16:creationId xmlns:a16="http://schemas.microsoft.com/office/drawing/2014/main" id="{94249909-8F35-2863-4CCB-EABC3BC80C26}"/>
                </a:ext>
              </a:extLst>
            </p:cNvPr>
            <p:cNvSpPr/>
            <p:nvPr/>
          </p:nvSpPr>
          <p:spPr>
            <a:xfrm>
              <a:off x="1946130" y="14484"/>
              <a:ext cx="1331080" cy="5567013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11" name="组合 110">
            <a:extLst>
              <a:ext uri="{FF2B5EF4-FFF2-40B4-BE49-F238E27FC236}">
                <a16:creationId xmlns:a16="http://schemas.microsoft.com/office/drawing/2014/main" id="{D7E3070E-DB59-6017-4706-85F40B9439A2}"/>
              </a:ext>
            </a:extLst>
          </p:cNvPr>
          <p:cNvGrpSpPr/>
          <p:nvPr/>
        </p:nvGrpSpPr>
        <p:grpSpPr>
          <a:xfrm>
            <a:off x="2114316" y="6512409"/>
            <a:ext cx="2122592" cy="2923838"/>
            <a:chOff x="4276976" y="52608"/>
            <a:chExt cx="2122592" cy="2923838"/>
          </a:xfrm>
        </p:grpSpPr>
        <p:grpSp>
          <p:nvGrpSpPr>
            <p:cNvPr id="109" name="组合 108">
              <a:extLst>
                <a:ext uri="{FF2B5EF4-FFF2-40B4-BE49-F238E27FC236}">
                  <a16:creationId xmlns:a16="http://schemas.microsoft.com/office/drawing/2014/main" id="{C627781F-551D-457D-6F6B-C68FC4450805}"/>
                </a:ext>
              </a:extLst>
            </p:cNvPr>
            <p:cNvGrpSpPr/>
            <p:nvPr/>
          </p:nvGrpSpPr>
          <p:grpSpPr>
            <a:xfrm>
              <a:off x="4783752" y="226733"/>
              <a:ext cx="1615816" cy="2749713"/>
              <a:chOff x="4783752" y="226733"/>
              <a:chExt cx="1615816" cy="2749713"/>
            </a:xfrm>
          </p:grpSpPr>
          <p:grpSp>
            <p:nvGrpSpPr>
              <p:cNvPr id="87" name="组合 86">
                <a:extLst>
                  <a:ext uri="{FF2B5EF4-FFF2-40B4-BE49-F238E27FC236}">
                    <a16:creationId xmlns:a16="http://schemas.microsoft.com/office/drawing/2014/main" id="{E6AD13E7-E15A-5301-050A-A94B831576DF}"/>
                  </a:ext>
                </a:extLst>
              </p:cNvPr>
              <p:cNvGrpSpPr/>
              <p:nvPr/>
            </p:nvGrpSpPr>
            <p:grpSpPr>
              <a:xfrm>
                <a:off x="4783752" y="226733"/>
                <a:ext cx="1532585" cy="2499256"/>
                <a:chOff x="2022111" y="5256414"/>
                <a:chExt cx="1532585" cy="2528227"/>
              </a:xfrm>
            </p:grpSpPr>
            <p:grpSp>
              <p:nvGrpSpPr>
                <p:cNvPr id="89" name="组合 88">
                  <a:extLst>
                    <a:ext uri="{FF2B5EF4-FFF2-40B4-BE49-F238E27FC236}">
                      <a16:creationId xmlns:a16="http://schemas.microsoft.com/office/drawing/2014/main" id="{E2E018D6-F4FA-E174-8A40-1515E383513C}"/>
                    </a:ext>
                  </a:extLst>
                </p:cNvPr>
                <p:cNvGrpSpPr/>
                <p:nvPr/>
              </p:nvGrpSpPr>
              <p:grpSpPr>
                <a:xfrm>
                  <a:off x="2454151" y="5818107"/>
                  <a:ext cx="399661" cy="1966534"/>
                  <a:chOff x="2504452" y="5330947"/>
                  <a:chExt cx="399661" cy="1966534"/>
                </a:xfrm>
              </p:grpSpPr>
              <p:sp>
                <p:nvSpPr>
                  <p:cNvPr id="104" name="文本框 3">
                    <a:extLst>
                      <a:ext uri="{FF2B5EF4-FFF2-40B4-BE49-F238E27FC236}">
                        <a16:creationId xmlns:a16="http://schemas.microsoft.com/office/drawing/2014/main" id="{EAF00AF8-A464-A839-8C1C-C1E6BEFF3475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 rot="16200000">
                    <a:off x="2059864" y="6264450"/>
                    <a:ext cx="1135398" cy="24622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square">
                    <a:spAutoFit/>
                  </a:bodyPr>
                  <a:lstStyle>
                    <a:lvl1pPr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1pPr>
                    <a:lvl2pPr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2pPr>
                    <a:lvl3pPr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3pPr>
                    <a:lvl4pPr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4pPr>
                    <a:lvl5pPr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5pPr>
                    <a:lvl6pPr fontAlgn="base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6pPr>
                    <a:lvl7pPr fontAlgn="base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7pPr>
                    <a:lvl8pPr fontAlgn="base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8pPr>
                    <a:lvl9pPr fontAlgn="base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9pPr>
                  </a:lstStyle>
                  <a:p>
                    <a:pPr algn="ctr"/>
                    <a:r>
                      <a:rPr lang="en-US" altLang="zh-CN" sz="1000" b="1" dirty="0">
                        <a:cs typeface="Arial" panose="020B0604020202020204" pitchFamily="34" charset="0"/>
                      </a:rPr>
                      <a:t>F-LDHA-(Ubi)n</a:t>
                    </a:r>
                  </a:p>
                </p:txBody>
              </p:sp>
              <p:sp>
                <p:nvSpPr>
                  <p:cNvPr id="103" name="左大括号 102">
                    <a:extLst>
                      <a:ext uri="{FF2B5EF4-FFF2-40B4-BE49-F238E27FC236}">
                        <a16:creationId xmlns:a16="http://schemas.microsoft.com/office/drawing/2014/main" id="{E4767264-0BD5-6DAE-8E9E-DFA395F518CD}"/>
                      </a:ext>
                    </a:extLst>
                  </p:cNvPr>
                  <p:cNvSpPr/>
                  <p:nvPr/>
                </p:nvSpPr>
                <p:spPr>
                  <a:xfrm>
                    <a:off x="2816526" y="5330947"/>
                    <a:ext cx="87587" cy="1966534"/>
                  </a:xfrm>
                  <a:prstGeom prst="leftBrace">
                    <a:avLst/>
                  </a:prstGeom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800" b="1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p:grpSp>
            <p:grpSp>
              <p:nvGrpSpPr>
                <p:cNvPr id="90" name="组合 89">
                  <a:extLst>
                    <a:ext uri="{FF2B5EF4-FFF2-40B4-BE49-F238E27FC236}">
                      <a16:creationId xmlns:a16="http://schemas.microsoft.com/office/drawing/2014/main" id="{73F198B8-0199-4288-144D-F4E6E53C56D7}"/>
                    </a:ext>
                  </a:extLst>
                </p:cNvPr>
                <p:cNvGrpSpPr/>
                <p:nvPr/>
              </p:nvGrpSpPr>
              <p:grpSpPr>
                <a:xfrm>
                  <a:off x="2022111" y="5256414"/>
                  <a:ext cx="1532585" cy="560882"/>
                  <a:chOff x="2022111" y="5256414"/>
                  <a:chExt cx="1532585" cy="560882"/>
                </a:xfrm>
              </p:grpSpPr>
              <p:grpSp>
                <p:nvGrpSpPr>
                  <p:cNvPr id="91" name="组合 90">
                    <a:extLst>
                      <a:ext uri="{FF2B5EF4-FFF2-40B4-BE49-F238E27FC236}">
                        <a16:creationId xmlns:a16="http://schemas.microsoft.com/office/drawing/2014/main" id="{EDB7F420-4C5D-EEB2-F489-A6918A046643}"/>
                      </a:ext>
                    </a:extLst>
                  </p:cNvPr>
                  <p:cNvGrpSpPr/>
                  <p:nvPr/>
                </p:nvGrpSpPr>
                <p:grpSpPr>
                  <a:xfrm>
                    <a:off x="2117597" y="5256414"/>
                    <a:ext cx="1437099" cy="532266"/>
                    <a:chOff x="2765606" y="5022810"/>
                    <a:chExt cx="1437099" cy="532266"/>
                  </a:xfrm>
                </p:grpSpPr>
                <p:sp>
                  <p:nvSpPr>
                    <p:cNvPr id="98" name="文本框 3">
                      <a:extLst>
                        <a:ext uri="{FF2B5EF4-FFF2-40B4-BE49-F238E27FC236}">
                          <a16:creationId xmlns:a16="http://schemas.microsoft.com/office/drawing/2014/main" id="{B783E87F-F687-1446-AFCE-919F34478FC1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2765606" y="5213001"/>
                      <a:ext cx="781881" cy="217941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square">
                      <a:spAutoFit/>
                    </a:bodyPr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algn="r"/>
                      <a:r>
                        <a:rPr lang="en-US" altLang="zh-CN" sz="800" b="1" dirty="0">
                          <a:solidFill>
                            <a:srgbClr val="000000"/>
                          </a:solidFill>
                          <a:cs typeface="Arial" panose="020B0604020202020204" pitchFamily="34" charset="0"/>
                        </a:rPr>
                        <a:t>F-LDHA</a:t>
                      </a:r>
                    </a:p>
                  </p:txBody>
                </p:sp>
                <p:sp>
                  <p:nvSpPr>
                    <p:cNvPr id="99" name="Text Box 10">
                      <a:extLst>
                        <a:ext uri="{FF2B5EF4-FFF2-40B4-BE49-F238E27FC236}">
                          <a16:creationId xmlns:a16="http://schemas.microsoft.com/office/drawing/2014/main" id="{38690349-9D97-2820-0769-86DE2CD44E4E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3578817" y="5022810"/>
                      <a:ext cx="243978" cy="217941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>
                      <a:spAutoFit/>
                    </a:bodyPr>
                    <a:lstStyle>
                      <a:lvl1pPr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eaLnBrk="1" hangingPunct="1"/>
                      <a:r>
                        <a:rPr kumimoji="1" lang="en-US" altLang="zh-CN" sz="800" b="1" dirty="0">
                          <a:cs typeface="Arial" panose="020B0604020202020204" pitchFamily="34" charset="0"/>
                        </a:rPr>
                        <a:t>+</a:t>
                      </a:r>
                    </a:p>
                  </p:txBody>
                </p:sp>
                <p:sp>
                  <p:nvSpPr>
                    <p:cNvPr id="100" name="Text Box 10">
                      <a:extLst>
                        <a:ext uri="{FF2B5EF4-FFF2-40B4-BE49-F238E27FC236}">
                          <a16:creationId xmlns:a16="http://schemas.microsoft.com/office/drawing/2014/main" id="{AC188E0B-B283-7ADC-DBE0-F33487720B77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3958727" y="5022810"/>
                      <a:ext cx="243978" cy="217941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>
                      <a:spAutoFit/>
                    </a:bodyPr>
                    <a:lstStyle>
                      <a:lvl1pPr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eaLnBrk="1" hangingPunct="1"/>
                      <a:r>
                        <a:rPr kumimoji="1" lang="en-US" altLang="zh-CN" sz="800" b="1" dirty="0">
                          <a:cs typeface="Arial" panose="020B0604020202020204" pitchFamily="34" charset="0"/>
                        </a:rPr>
                        <a:t>+</a:t>
                      </a:r>
                    </a:p>
                  </p:txBody>
                </p:sp>
                <p:sp>
                  <p:nvSpPr>
                    <p:cNvPr id="101" name="Text Box 10">
                      <a:extLst>
                        <a:ext uri="{FF2B5EF4-FFF2-40B4-BE49-F238E27FC236}">
                          <a16:creationId xmlns:a16="http://schemas.microsoft.com/office/drawing/2014/main" id="{B3AECD65-D6FD-EB2C-716B-35FAE178FD32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3958727" y="5337135"/>
                      <a:ext cx="243978" cy="217941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>
                      <a:spAutoFit/>
                    </a:bodyPr>
                    <a:lstStyle>
                      <a:lvl1pPr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eaLnBrk="1" hangingPunct="1"/>
                      <a:r>
                        <a:rPr kumimoji="1" lang="en-US" altLang="zh-CN" sz="800" b="1" dirty="0">
                          <a:cs typeface="Arial" panose="020B0604020202020204" pitchFamily="34" charset="0"/>
                        </a:rPr>
                        <a:t>+</a:t>
                      </a:r>
                    </a:p>
                  </p:txBody>
                </p:sp>
              </p:grpSp>
              <p:grpSp>
                <p:nvGrpSpPr>
                  <p:cNvPr id="92" name="组合 91">
                    <a:extLst>
                      <a:ext uri="{FF2B5EF4-FFF2-40B4-BE49-F238E27FC236}">
                        <a16:creationId xmlns:a16="http://schemas.microsoft.com/office/drawing/2014/main" id="{BB006D4C-EB95-86AB-DF96-BEF4611C88C6}"/>
                      </a:ext>
                    </a:extLst>
                  </p:cNvPr>
                  <p:cNvGrpSpPr/>
                  <p:nvPr/>
                </p:nvGrpSpPr>
                <p:grpSpPr>
                  <a:xfrm>
                    <a:off x="2022111" y="5271803"/>
                    <a:ext cx="1532585" cy="374003"/>
                    <a:chOff x="2670120" y="4894183"/>
                    <a:chExt cx="1532585" cy="374003"/>
                  </a:xfrm>
                </p:grpSpPr>
                <p:sp>
                  <p:nvSpPr>
                    <p:cNvPr id="95" name="文本框 3">
                      <a:extLst>
                        <a:ext uri="{FF2B5EF4-FFF2-40B4-BE49-F238E27FC236}">
                          <a16:creationId xmlns:a16="http://schemas.microsoft.com/office/drawing/2014/main" id="{20131AC8-C188-E79E-B584-A63CF70DB7DB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2670120" y="4894183"/>
                      <a:ext cx="877368" cy="217942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square">
                      <a:spAutoFit/>
                    </a:bodyPr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algn="r"/>
                      <a:r>
                        <a:rPr lang="en-US" altLang="zh-CN" sz="800" b="1" dirty="0">
                          <a:solidFill>
                            <a:srgbClr val="000000"/>
                          </a:solidFill>
                          <a:cs typeface="Arial" panose="020B0604020202020204" pitchFamily="34" charset="0"/>
                        </a:rPr>
                        <a:t>Ubi+E1+E2</a:t>
                      </a:r>
                    </a:p>
                  </p:txBody>
                </p:sp>
                <p:sp>
                  <p:nvSpPr>
                    <p:cNvPr id="96" name="Text Box 10">
                      <a:extLst>
                        <a:ext uri="{FF2B5EF4-FFF2-40B4-BE49-F238E27FC236}">
                          <a16:creationId xmlns:a16="http://schemas.microsoft.com/office/drawing/2014/main" id="{E79C709E-5E02-55EF-2160-9DBE55C5EDDB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3578817" y="5050244"/>
                      <a:ext cx="243978" cy="217941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>
                      <a:spAutoFit/>
                    </a:bodyPr>
                    <a:lstStyle>
                      <a:lvl1pPr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eaLnBrk="1" hangingPunct="1"/>
                      <a:r>
                        <a:rPr kumimoji="1" lang="en-US" altLang="zh-CN" sz="800" b="1" dirty="0">
                          <a:cs typeface="Arial" panose="020B0604020202020204" pitchFamily="34" charset="0"/>
                        </a:rPr>
                        <a:t>+</a:t>
                      </a:r>
                    </a:p>
                  </p:txBody>
                </p:sp>
                <p:sp>
                  <p:nvSpPr>
                    <p:cNvPr id="97" name="Text Box 10">
                      <a:extLst>
                        <a:ext uri="{FF2B5EF4-FFF2-40B4-BE49-F238E27FC236}">
                          <a16:creationId xmlns:a16="http://schemas.microsoft.com/office/drawing/2014/main" id="{969C26D3-80D2-92A6-D7BE-FEA6A7F2855E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3958727" y="5050244"/>
                      <a:ext cx="243978" cy="217942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>
                      <a:spAutoFit/>
                    </a:bodyPr>
                    <a:lstStyle>
                      <a:lvl1pPr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eaLnBrk="1" hangingPunct="1"/>
                      <a:r>
                        <a:rPr kumimoji="1" lang="en-US" altLang="zh-CN" sz="800" b="1" dirty="0">
                          <a:cs typeface="Arial" panose="020B0604020202020204" pitchFamily="34" charset="0"/>
                        </a:rPr>
                        <a:t>+</a:t>
                      </a:r>
                    </a:p>
                  </p:txBody>
                </p:sp>
              </p:grpSp>
              <p:sp>
                <p:nvSpPr>
                  <p:cNvPr id="93" name="文本框 3">
                    <a:extLst>
                      <a:ext uri="{FF2B5EF4-FFF2-40B4-BE49-F238E27FC236}">
                        <a16:creationId xmlns:a16="http://schemas.microsoft.com/office/drawing/2014/main" id="{D6C85F55-8B4B-6FED-A587-10DC6FEB5BD4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255047" y="5599355"/>
                    <a:ext cx="644431" cy="2179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square">
                    <a:spAutoFit/>
                  </a:bodyPr>
                  <a:lstStyle>
                    <a:lvl1pPr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1pPr>
                    <a:lvl2pPr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2pPr>
                    <a:lvl3pPr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3pPr>
                    <a:lvl4pPr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4pPr>
                    <a:lvl5pPr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5pPr>
                    <a:lvl6pPr fontAlgn="base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6pPr>
                    <a:lvl7pPr fontAlgn="base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7pPr>
                    <a:lvl8pPr fontAlgn="base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8pPr>
                    <a:lvl9pPr fontAlgn="base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9pPr>
                  </a:lstStyle>
                  <a:p>
                    <a:pPr algn="r"/>
                    <a:r>
                      <a:rPr lang="en-US" altLang="zh-CN" sz="800" b="1" dirty="0">
                        <a:solidFill>
                          <a:srgbClr val="000000"/>
                        </a:solidFill>
                        <a:cs typeface="Arial" panose="020B0604020202020204" pitchFamily="34" charset="0"/>
                      </a:rPr>
                      <a:t>His-CHIP</a:t>
                    </a:r>
                  </a:p>
                </p:txBody>
              </p:sp>
              <p:sp>
                <p:nvSpPr>
                  <p:cNvPr id="94" name="Text Box 10">
                    <a:extLst>
                      <a:ext uri="{FF2B5EF4-FFF2-40B4-BE49-F238E27FC236}">
                        <a16:creationId xmlns:a16="http://schemas.microsoft.com/office/drawing/2014/main" id="{2D4C0B74-E054-4685-1933-EE3EFB5D79F4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938928" y="5570739"/>
                    <a:ext cx="218330" cy="2179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9pPr>
                  </a:lstStyle>
                  <a:p>
                    <a:pPr eaLnBrk="1" hangingPunct="1"/>
                    <a:r>
                      <a:rPr kumimoji="1" lang="en-US" altLang="zh-CN" sz="800" b="1" dirty="0">
                        <a:cs typeface="Arial" panose="020B0604020202020204" pitchFamily="34" charset="0"/>
                      </a:rPr>
                      <a:t>-</a:t>
                    </a:r>
                  </a:p>
                </p:txBody>
              </p:sp>
            </p:grpSp>
          </p:grpSp>
          <p:pic>
            <p:nvPicPr>
              <p:cNvPr id="108" name="图片 107">
                <a:extLst>
                  <a:ext uri="{FF2B5EF4-FFF2-40B4-BE49-F238E27FC236}">
                    <a16:creationId xmlns:a16="http://schemas.microsoft.com/office/drawing/2014/main" id="{7DCDECED-C9BA-9BFD-7A7D-7B2B01C079A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667985" y="726827"/>
                <a:ext cx="731583" cy="2249619"/>
              </a:xfrm>
              <a:prstGeom prst="rect">
                <a:avLst/>
              </a:prstGeom>
            </p:spPr>
          </p:pic>
        </p:grpSp>
        <p:sp>
          <p:nvSpPr>
            <p:cNvPr id="110" name="Text Box 137">
              <a:extLst>
                <a:ext uri="{FF2B5EF4-FFF2-40B4-BE49-F238E27FC236}">
                  <a16:creationId xmlns:a16="http://schemas.microsoft.com/office/drawing/2014/main" id="{B8610EA7-E0E1-5E64-6CB8-F81B3BDE0BE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76976" y="52608"/>
              <a:ext cx="575799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000" b="1" dirty="0">
                  <a:cs typeface="Arial" panose="020B0604020202020204" pitchFamily="34" charset="0"/>
                </a:rPr>
                <a:t>Fig.4B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788426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>
            <a:extLst>
              <a:ext uri="{FF2B5EF4-FFF2-40B4-BE49-F238E27FC236}">
                <a16:creationId xmlns:a16="http://schemas.microsoft.com/office/drawing/2014/main" id="{4FB038EC-B8AA-AFFC-D83C-517B8D98FA69}"/>
              </a:ext>
            </a:extLst>
          </p:cNvPr>
          <p:cNvGrpSpPr/>
          <p:nvPr/>
        </p:nvGrpSpPr>
        <p:grpSpPr>
          <a:xfrm>
            <a:off x="588309" y="-31034"/>
            <a:ext cx="6269690" cy="5011890"/>
            <a:chOff x="588309" y="64061"/>
            <a:chExt cx="6269690" cy="5011890"/>
          </a:xfrm>
        </p:grpSpPr>
        <p:grpSp>
          <p:nvGrpSpPr>
            <p:cNvPr id="2" name="组合 1">
              <a:extLst>
                <a:ext uri="{FF2B5EF4-FFF2-40B4-BE49-F238E27FC236}">
                  <a16:creationId xmlns:a16="http://schemas.microsoft.com/office/drawing/2014/main" id="{23A7ACE1-2B44-5650-340F-E77A54EE1701}"/>
                </a:ext>
              </a:extLst>
            </p:cNvPr>
            <p:cNvGrpSpPr/>
            <p:nvPr/>
          </p:nvGrpSpPr>
          <p:grpSpPr>
            <a:xfrm>
              <a:off x="588309" y="64061"/>
              <a:ext cx="6269690" cy="5010321"/>
              <a:chOff x="588309" y="232310"/>
              <a:chExt cx="6269690" cy="5010321"/>
            </a:xfrm>
          </p:grpSpPr>
          <p:grpSp>
            <p:nvGrpSpPr>
              <p:cNvPr id="176" name="组合 175">
                <a:extLst>
                  <a:ext uri="{FF2B5EF4-FFF2-40B4-BE49-F238E27FC236}">
                    <a16:creationId xmlns:a16="http://schemas.microsoft.com/office/drawing/2014/main" id="{9BFDBA15-E100-F344-C3B5-B8E6E9DAF4DF}"/>
                  </a:ext>
                </a:extLst>
              </p:cNvPr>
              <p:cNvGrpSpPr/>
              <p:nvPr/>
            </p:nvGrpSpPr>
            <p:grpSpPr>
              <a:xfrm>
                <a:off x="1239765" y="910507"/>
                <a:ext cx="4140000" cy="4323747"/>
                <a:chOff x="252805" y="4293402"/>
                <a:chExt cx="4140000" cy="4323747"/>
              </a:xfrm>
            </p:grpSpPr>
            <p:pic>
              <p:nvPicPr>
                <p:cNvPr id="169" name="图片 168">
                  <a:extLst>
                    <a:ext uri="{FF2B5EF4-FFF2-40B4-BE49-F238E27FC236}">
                      <a16:creationId xmlns:a16="http://schemas.microsoft.com/office/drawing/2014/main" id="{148201D5-705A-E6BC-EC3E-2FA48C9F052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8767" t="33377" r="12327" b="48938"/>
                <a:stretch>
                  <a:fillRect/>
                </a:stretch>
              </p:blipFill>
              <p:spPr>
                <a:xfrm>
                  <a:off x="252805" y="7322964"/>
                  <a:ext cx="4140000" cy="927919"/>
                </a:xfrm>
                <a:prstGeom prst="rect">
                  <a:avLst/>
                </a:prstGeom>
              </p:spPr>
            </p:pic>
            <p:pic>
              <p:nvPicPr>
                <p:cNvPr id="171" name="图片 170">
                  <a:extLst>
                    <a:ext uri="{FF2B5EF4-FFF2-40B4-BE49-F238E27FC236}">
                      <a16:creationId xmlns:a16="http://schemas.microsoft.com/office/drawing/2014/main" id="{C142F3FF-0753-4B34-C983-DCCC4DC796D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9462" t="17041" r="32343" b="38581"/>
                <a:stretch>
                  <a:fillRect/>
                </a:stretch>
              </p:blipFill>
              <p:spPr>
                <a:xfrm>
                  <a:off x="1733447" y="4293402"/>
                  <a:ext cx="1836000" cy="2133191"/>
                </a:xfrm>
                <a:prstGeom prst="rect">
                  <a:avLst/>
                </a:prstGeom>
              </p:spPr>
            </p:pic>
            <p:pic>
              <p:nvPicPr>
                <p:cNvPr id="173" name="图片 172">
                  <a:extLst>
                    <a:ext uri="{FF2B5EF4-FFF2-40B4-BE49-F238E27FC236}">
                      <a16:creationId xmlns:a16="http://schemas.microsoft.com/office/drawing/2014/main" id="{CE699CFC-9C3A-128E-034E-8E4EE2A5F28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0505" t="31947" r="9126" b="61729"/>
                <a:stretch>
                  <a:fillRect/>
                </a:stretch>
              </p:blipFill>
              <p:spPr>
                <a:xfrm>
                  <a:off x="252805" y="8291365"/>
                  <a:ext cx="4140000" cy="325784"/>
                </a:xfrm>
                <a:prstGeom prst="rect">
                  <a:avLst/>
                </a:prstGeom>
              </p:spPr>
            </p:pic>
            <p:pic>
              <p:nvPicPr>
                <p:cNvPr id="175" name="图片 174">
                  <a:extLst>
                    <a:ext uri="{FF2B5EF4-FFF2-40B4-BE49-F238E27FC236}">
                      <a16:creationId xmlns:a16="http://schemas.microsoft.com/office/drawing/2014/main" id="{F7D847C6-19CA-49AA-242B-8E414FEBE82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7509" t="30118" r="12372" b="53288"/>
                <a:stretch>
                  <a:fillRect/>
                </a:stretch>
              </p:blipFill>
              <p:spPr>
                <a:xfrm>
                  <a:off x="252805" y="6441422"/>
                  <a:ext cx="4140000" cy="857450"/>
                </a:xfrm>
                <a:prstGeom prst="rect">
                  <a:avLst/>
                </a:prstGeom>
              </p:spPr>
            </p:pic>
          </p:grpSp>
          <p:grpSp>
            <p:nvGrpSpPr>
              <p:cNvPr id="113" name="组合 112">
                <a:extLst>
                  <a:ext uri="{FF2B5EF4-FFF2-40B4-BE49-F238E27FC236}">
                    <a16:creationId xmlns:a16="http://schemas.microsoft.com/office/drawing/2014/main" id="{C2F53C5D-F470-B96F-E72C-D31A5188D83D}"/>
                  </a:ext>
                </a:extLst>
              </p:cNvPr>
              <p:cNvGrpSpPr/>
              <p:nvPr/>
            </p:nvGrpSpPr>
            <p:grpSpPr>
              <a:xfrm>
                <a:off x="588309" y="232310"/>
                <a:ext cx="6269690" cy="5010321"/>
                <a:chOff x="2583571" y="5134143"/>
                <a:chExt cx="6269690" cy="5010321"/>
              </a:xfrm>
            </p:grpSpPr>
            <p:grpSp>
              <p:nvGrpSpPr>
                <p:cNvPr id="115" name="组合 114">
                  <a:extLst>
                    <a:ext uri="{FF2B5EF4-FFF2-40B4-BE49-F238E27FC236}">
                      <a16:creationId xmlns:a16="http://schemas.microsoft.com/office/drawing/2014/main" id="{A5E52C7E-3303-A5F2-2729-D23B43EE2C33}"/>
                    </a:ext>
                  </a:extLst>
                </p:cNvPr>
                <p:cNvGrpSpPr/>
                <p:nvPr/>
              </p:nvGrpSpPr>
              <p:grpSpPr>
                <a:xfrm>
                  <a:off x="2583571" y="5948618"/>
                  <a:ext cx="6269690" cy="4195846"/>
                  <a:chOff x="2633872" y="5461458"/>
                  <a:chExt cx="6269690" cy="4195846"/>
                </a:xfrm>
              </p:grpSpPr>
              <p:grpSp>
                <p:nvGrpSpPr>
                  <p:cNvPr id="155" name="组合 154">
                    <a:extLst>
                      <a:ext uri="{FF2B5EF4-FFF2-40B4-BE49-F238E27FC236}">
                        <a16:creationId xmlns:a16="http://schemas.microsoft.com/office/drawing/2014/main" id="{B2E424DA-38E5-5CF6-8561-1702CAEED346}"/>
                      </a:ext>
                    </a:extLst>
                  </p:cNvPr>
                  <p:cNvGrpSpPr/>
                  <p:nvPr/>
                </p:nvGrpSpPr>
                <p:grpSpPr>
                  <a:xfrm>
                    <a:off x="2633872" y="5683889"/>
                    <a:ext cx="6269690" cy="3973415"/>
                    <a:chOff x="5296034" y="3499851"/>
                    <a:chExt cx="6269690" cy="3973415"/>
                  </a:xfrm>
                </p:grpSpPr>
                <p:sp>
                  <p:nvSpPr>
                    <p:cNvPr id="158" name="文本框 157">
                      <a:extLst>
                        <a:ext uri="{FF2B5EF4-FFF2-40B4-BE49-F238E27FC236}">
                          <a16:creationId xmlns:a16="http://schemas.microsoft.com/office/drawing/2014/main" id="{4079DDA6-0E5D-CDA1-1BED-C81E3AF12EB4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5296034" y="5502443"/>
                      <a:ext cx="715855" cy="246221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square">
                      <a:spAutoFit/>
                    </a:bodyPr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algn="r"/>
                      <a:r>
                        <a:rPr lang="en-US" altLang="zh-CN" sz="1000" b="1" dirty="0">
                          <a:cs typeface="Arial" panose="020B0604020202020204" pitchFamily="34" charset="0"/>
                        </a:rPr>
                        <a:t>F-LDHA</a:t>
                      </a:r>
                    </a:p>
                  </p:txBody>
                </p:sp>
                <p:sp>
                  <p:nvSpPr>
                    <p:cNvPr id="159" name="文本框 3">
                      <a:extLst>
                        <a:ext uri="{FF2B5EF4-FFF2-40B4-BE49-F238E27FC236}">
                          <a16:creationId xmlns:a16="http://schemas.microsoft.com/office/drawing/2014/main" id="{09481810-FB08-AD0F-5A32-D01919108499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5405175" y="6526941"/>
                      <a:ext cx="606714" cy="246221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square">
                      <a:spAutoFit/>
                    </a:bodyPr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algn="r"/>
                      <a:r>
                        <a:rPr lang="en-US" altLang="zh-CN" sz="1000" b="1" dirty="0">
                          <a:cs typeface="Arial" panose="020B0604020202020204" pitchFamily="34" charset="0"/>
                        </a:rPr>
                        <a:t>CHIP</a:t>
                      </a:r>
                    </a:p>
                  </p:txBody>
                </p:sp>
                <p:sp>
                  <p:nvSpPr>
                    <p:cNvPr id="160" name="文本框 3">
                      <a:extLst>
                        <a:ext uri="{FF2B5EF4-FFF2-40B4-BE49-F238E27FC236}">
                          <a16:creationId xmlns:a16="http://schemas.microsoft.com/office/drawing/2014/main" id="{FE60C52E-4E95-6C88-D41C-C8468FA42C6C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 bwMode="auto">
                    <a:xfrm rot="16200000">
                      <a:off x="6634963" y="3961522"/>
                      <a:ext cx="1106646" cy="246221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square">
                      <a:spAutoFit/>
                    </a:bodyPr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algn="ctr"/>
                      <a:r>
                        <a:rPr lang="en-US" altLang="zh-CN" sz="1000" b="1" dirty="0">
                          <a:cs typeface="Arial" panose="020B0604020202020204" pitchFamily="34" charset="0"/>
                        </a:rPr>
                        <a:t>LDHA-(Ubi)n</a:t>
                      </a:r>
                    </a:p>
                  </p:txBody>
                </p:sp>
                <p:sp>
                  <p:nvSpPr>
                    <p:cNvPr id="161" name="文本框 18">
                      <a:extLst>
                        <a:ext uri="{FF2B5EF4-FFF2-40B4-BE49-F238E27FC236}">
                          <a16:creationId xmlns:a16="http://schemas.microsoft.com/office/drawing/2014/main" id="{A3279351-ED1C-3782-7D29-6AA184041FC5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10134893" y="3499851"/>
                      <a:ext cx="1156511" cy="707886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square">
                      <a:spAutoFit/>
                    </a:bodyPr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r>
                        <a:rPr lang="en-US" altLang="zh-CN" sz="1000" b="1" dirty="0">
                          <a:cs typeface="Arial" panose="020B0604020202020204" pitchFamily="34" charset="0"/>
                        </a:rPr>
                        <a:t>Precipitate:</a:t>
                      </a:r>
                    </a:p>
                    <a:p>
                      <a:r>
                        <a:rPr lang="en-US" altLang="zh-CN" sz="1000" b="1" dirty="0">
                          <a:cs typeface="Arial" panose="020B0604020202020204" pitchFamily="34" charset="0"/>
                        </a:rPr>
                        <a:t>Ni-NTA</a:t>
                      </a:r>
                    </a:p>
                    <a:p>
                      <a:endParaRPr lang="en-US" altLang="zh-CN" sz="1000" b="1" dirty="0">
                        <a:cs typeface="Arial" panose="020B0604020202020204" pitchFamily="34" charset="0"/>
                      </a:endParaRPr>
                    </a:p>
                    <a:p>
                      <a:r>
                        <a:rPr lang="en-US" altLang="zh-CN" sz="1000" b="1" dirty="0" err="1">
                          <a:cs typeface="Arial" panose="020B0604020202020204" pitchFamily="34" charset="0"/>
                        </a:rPr>
                        <a:t>IB:anti-LDHA</a:t>
                      </a:r>
                      <a:endParaRPr lang="en-US" altLang="zh-CN" sz="1000" b="1" dirty="0"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62" name="文本框 19">
                      <a:extLst>
                        <a:ext uri="{FF2B5EF4-FFF2-40B4-BE49-F238E27FC236}">
                          <a16:creationId xmlns:a16="http://schemas.microsoft.com/office/drawing/2014/main" id="{315D228D-D975-ED62-5839-F51B4391FF95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10134893" y="5178549"/>
                      <a:ext cx="1430831" cy="2246769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square">
                      <a:spAutoFit/>
                    </a:bodyPr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r>
                        <a:rPr lang="en-US" altLang="zh-CN" sz="1000" b="1" dirty="0">
                          <a:cs typeface="Arial" panose="020B0604020202020204" pitchFamily="34" charset="0"/>
                        </a:rPr>
                        <a:t>Lysate:</a:t>
                      </a:r>
                    </a:p>
                    <a:p>
                      <a:endParaRPr lang="en-US" altLang="zh-CN" sz="1000" b="1" dirty="0">
                        <a:cs typeface="Arial" panose="020B0604020202020204" pitchFamily="34" charset="0"/>
                      </a:endParaRPr>
                    </a:p>
                    <a:p>
                      <a:endParaRPr lang="en-US" altLang="zh-CN" sz="1000" b="1" dirty="0">
                        <a:cs typeface="Arial" panose="020B0604020202020204" pitchFamily="34" charset="0"/>
                      </a:endParaRPr>
                    </a:p>
                    <a:p>
                      <a:r>
                        <a:rPr lang="en-US" altLang="zh-CN" sz="1000" b="1" dirty="0">
                          <a:cs typeface="Arial" panose="020B0604020202020204" pitchFamily="34" charset="0"/>
                        </a:rPr>
                        <a:t>  </a:t>
                      </a:r>
                      <a:r>
                        <a:rPr lang="en-US" altLang="zh-CN" sz="1000" b="1" dirty="0" err="1">
                          <a:cs typeface="Arial" panose="020B0604020202020204" pitchFamily="34" charset="0"/>
                        </a:rPr>
                        <a:t>IB:anti-Flag</a:t>
                      </a:r>
                      <a:endParaRPr lang="en-US" altLang="zh-CN" sz="1000" b="1" dirty="0">
                        <a:cs typeface="Arial" panose="020B0604020202020204" pitchFamily="34" charset="0"/>
                      </a:endParaRPr>
                    </a:p>
                    <a:p>
                      <a:endParaRPr lang="en-US" altLang="zh-CN" sz="1000" b="1" dirty="0">
                        <a:cs typeface="Arial" panose="020B0604020202020204" pitchFamily="34" charset="0"/>
                      </a:endParaRPr>
                    </a:p>
                    <a:p>
                      <a:endParaRPr lang="en-US" altLang="zh-CN" sz="1000" b="1" dirty="0">
                        <a:cs typeface="Arial" panose="020B0604020202020204" pitchFamily="34" charset="0"/>
                      </a:endParaRPr>
                    </a:p>
                    <a:p>
                      <a:endParaRPr lang="en-US" altLang="zh-CN" sz="1000" b="1" dirty="0">
                        <a:cs typeface="Arial" panose="020B0604020202020204" pitchFamily="34" charset="0"/>
                      </a:endParaRPr>
                    </a:p>
                    <a:p>
                      <a:endParaRPr lang="en-US" altLang="zh-CN" sz="1000" b="1" dirty="0">
                        <a:cs typeface="Arial" panose="020B0604020202020204" pitchFamily="34" charset="0"/>
                      </a:endParaRPr>
                    </a:p>
                    <a:p>
                      <a:r>
                        <a:rPr lang="en-US" altLang="zh-CN" sz="1000" b="1" dirty="0">
                          <a:cs typeface="Arial" panose="020B0604020202020204" pitchFamily="34" charset="0"/>
                        </a:rPr>
                        <a:t>  </a:t>
                      </a:r>
                      <a:r>
                        <a:rPr lang="en-US" altLang="zh-CN" sz="1000" b="1" dirty="0" err="1">
                          <a:cs typeface="Arial" panose="020B0604020202020204" pitchFamily="34" charset="0"/>
                        </a:rPr>
                        <a:t>IB:anti-</a:t>
                      </a:r>
                      <a:r>
                        <a:rPr lang="en-US" altLang="zh-CN" sz="1000" b="1" dirty="0" err="1">
                          <a:cs typeface="Arial" panose="020B0604020202020204" pitchFamily="34" charset="0"/>
                          <a:sym typeface="宋体" panose="02010600030101010101" pitchFamily="2" charset="-122"/>
                        </a:rPr>
                        <a:t>CHIP</a:t>
                      </a:r>
                      <a:endParaRPr lang="en-US" altLang="zh-CN" sz="1000" b="1" dirty="0">
                        <a:cs typeface="Arial" panose="020B0604020202020204" pitchFamily="34" charset="0"/>
                        <a:sym typeface="宋体" panose="02010600030101010101" pitchFamily="2" charset="-122"/>
                      </a:endParaRPr>
                    </a:p>
                    <a:p>
                      <a:endParaRPr lang="en-US" altLang="zh-CN" sz="1000" b="1" dirty="0">
                        <a:cs typeface="Arial" panose="020B0604020202020204" pitchFamily="34" charset="0"/>
                      </a:endParaRPr>
                    </a:p>
                    <a:p>
                      <a:endParaRPr lang="en-US" altLang="zh-CN" sz="1000" b="1" dirty="0">
                        <a:cs typeface="Arial" panose="020B0604020202020204" pitchFamily="34" charset="0"/>
                      </a:endParaRPr>
                    </a:p>
                    <a:p>
                      <a:endParaRPr lang="en-US" altLang="zh-CN" sz="1000" b="1" dirty="0">
                        <a:cs typeface="Arial" panose="020B0604020202020204" pitchFamily="34" charset="0"/>
                      </a:endParaRPr>
                    </a:p>
                    <a:p>
                      <a:endParaRPr lang="en-US" altLang="zh-CN" sz="1000" b="1" dirty="0">
                        <a:cs typeface="Arial" panose="020B0604020202020204" pitchFamily="34" charset="0"/>
                      </a:endParaRPr>
                    </a:p>
                    <a:p>
                      <a:r>
                        <a:rPr lang="en-US" altLang="zh-CN" sz="1000" b="1" dirty="0">
                          <a:cs typeface="Arial" panose="020B0604020202020204" pitchFamily="34" charset="0"/>
                        </a:rPr>
                        <a:t>  </a:t>
                      </a:r>
                      <a:r>
                        <a:rPr lang="en-US" altLang="zh-CN" sz="1000" b="1" dirty="0" err="1">
                          <a:cs typeface="Arial" panose="020B0604020202020204" pitchFamily="34" charset="0"/>
                        </a:rPr>
                        <a:t>IB:anti</a:t>
                      </a:r>
                      <a:r>
                        <a:rPr lang="en-US" altLang="zh-CN" sz="1000" b="1" dirty="0">
                          <a:cs typeface="Arial" panose="020B0604020202020204" pitchFamily="34" charset="0"/>
                        </a:rPr>
                        <a:t>-β-actin</a:t>
                      </a:r>
                    </a:p>
                  </p:txBody>
                </p:sp>
                <p:cxnSp>
                  <p:nvCxnSpPr>
                    <p:cNvPr id="163" name="直接连接符 162">
                      <a:extLst>
                        <a:ext uri="{FF2B5EF4-FFF2-40B4-BE49-F238E27FC236}">
                          <a16:creationId xmlns:a16="http://schemas.microsoft.com/office/drawing/2014/main" id="{677BB2A5-B813-B8AF-E456-1CB4C664DAD9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10189895" y="5293785"/>
                      <a:ext cx="0" cy="2160000"/>
                    </a:xfrm>
                    <a:prstGeom prst="line">
                      <a:avLst/>
                    </a:prstGeom>
                  </p:spPr>
                  <p:style>
                    <a:lnRef idx="1">
                      <a:schemeClr val="dk1"/>
                    </a:lnRef>
                    <a:fillRef idx="0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164" name="文本框 3">
                      <a:extLst>
                        <a:ext uri="{FF2B5EF4-FFF2-40B4-BE49-F238E27FC236}">
                          <a16:creationId xmlns:a16="http://schemas.microsoft.com/office/drawing/2014/main" id="{7CDE1FDF-59AA-5217-24B5-A19A3F87FFBC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5400329" y="7227045"/>
                      <a:ext cx="611560" cy="246221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square">
                      <a:spAutoFit/>
                    </a:bodyPr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algn="r"/>
                      <a:r>
                        <a:rPr lang="en-US" altLang="zh-CN" sz="1000" b="1" dirty="0">
                          <a:cs typeface="Arial" panose="020B0604020202020204" pitchFamily="34" charset="0"/>
                        </a:rPr>
                        <a:t>β-actin</a:t>
                      </a:r>
                    </a:p>
                  </p:txBody>
                </p:sp>
              </p:grpSp>
              <p:sp>
                <p:nvSpPr>
                  <p:cNvPr id="141" name="左大括号 140">
                    <a:extLst>
                      <a:ext uri="{FF2B5EF4-FFF2-40B4-BE49-F238E27FC236}">
                        <a16:creationId xmlns:a16="http://schemas.microsoft.com/office/drawing/2014/main" id="{2DDDE055-6B04-286D-0AE5-A2B673D18680}"/>
                      </a:ext>
                    </a:extLst>
                  </p:cNvPr>
                  <p:cNvSpPr/>
                  <p:nvPr/>
                </p:nvSpPr>
                <p:spPr>
                  <a:xfrm>
                    <a:off x="4624541" y="5461458"/>
                    <a:ext cx="96564" cy="1728000"/>
                  </a:xfrm>
                  <a:prstGeom prst="leftBrace">
                    <a:avLst/>
                  </a:prstGeom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p:grpSp>
            <p:grpSp>
              <p:nvGrpSpPr>
                <p:cNvPr id="116" name="组合 115">
                  <a:extLst>
                    <a:ext uri="{FF2B5EF4-FFF2-40B4-BE49-F238E27FC236}">
                      <a16:creationId xmlns:a16="http://schemas.microsoft.com/office/drawing/2014/main" id="{D9BB574C-D49F-0C48-D643-DABC53BF09EE}"/>
                    </a:ext>
                  </a:extLst>
                </p:cNvPr>
                <p:cNvGrpSpPr/>
                <p:nvPr/>
              </p:nvGrpSpPr>
              <p:grpSpPr>
                <a:xfrm>
                  <a:off x="4423906" y="5134143"/>
                  <a:ext cx="1999121" cy="660265"/>
                  <a:chOff x="4423906" y="5134143"/>
                  <a:chExt cx="1999121" cy="660265"/>
                </a:xfrm>
              </p:grpSpPr>
              <p:grpSp>
                <p:nvGrpSpPr>
                  <p:cNvPr id="117" name="组合 116">
                    <a:extLst>
                      <a:ext uri="{FF2B5EF4-FFF2-40B4-BE49-F238E27FC236}">
                        <a16:creationId xmlns:a16="http://schemas.microsoft.com/office/drawing/2014/main" id="{0A56F3A7-DDE1-107F-3174-37BBE6B9B70C}"/>
                      </a:ext>
                    </a:extLst>
                  </p:cNvPr>
                  <p:cNvGrpSpPr/>
                  <p:nvPr/>
                </p:nvGrpSpPr>
                <p:grpSpPr>
                  <a:xfrm>
                    <a:off x="4433730" y="5134143"/>
                    <a:ext cx="1850074" cy="264609"/>
                    <a:chOff x="5081739" y="4900539"/>
                    <a:chExt cx="1850074" cy="264609"/>
                  </a:xfrm>
                </p:grpSpPr>
                <p:sp>
                  <p:nvSpPr>
                    <p:cNvPr id="134" name="文本框 3">
                      <a:extLst>
                        <a:ext uri="{FF2B5EF4-FFF2-40B4-BE49-F238E27FC236}">
                          <a16:creationId xmlns:a16="http://schemas.microsoft.com/office/drawing/2014/main" id="{97FB012D-607A-0640-8B10-27B87625B265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5081739" y="4949704"/>
                      <a:ext cx="634607" cy="215444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square">
                      <a:spAutoFit/>
                    </a:bodyPr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algn="r"/>
                      <a:r>
                        <a:rPr lang="en-US" altLang="zh-CN" sz="800" b="1" dirty="0">
                          <a:solidFill>
                            <a:srgbClr val="000000"/>
                          </a:solidFill>
                          <a:cs typeface="Arial" panose="020B0604020202020204" pitchFamily="34" charset="0"/>
                        </a:rPr>
                        <a:t>F-LDHA</a:t>
                      </a:r>
                    </a:p>
                  </p:txBody>
                </p:sp>
                <p:sp>
                  <p:nvSpPr>
                    <p:cNvPr id="135" name="Text Box 10">
                      <a:extLst>
                        <a:ext uri="{FF2B5EF4-FFF2-40B4-BE49-F238E27FC236}">
                          <a16:creationId xmlns:a16="http://schemas.microsoft.com/office/drawing/2014/main" id="{1123FE67-42D9-1ACE-4C56-0E8865C5A2AD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5704173" y="4900539"/>
                      <a:ext cx="253596" cy="215444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>
                      <a:spAutoFit/>
                    </a:bodyPr>
                    <a:lstStyle>
                      <a:lvl1pPr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eaLnBrk="1" hangingPunct="1"/>
                      <a:r>
                        <a:rPr kumimoji="1" lang="en-US" altLang="zh-CN" sz="800" b="1" dirty="0">
                          <a:cs typeface="Arial" panose="020B0604020202020204" pitchFamily="34" charset="0"/>
                        </a:rPr>
                        <a:t>+</a:t>
                      </a:r>
                    </a:p>
                  </p:txBody>
                </p:sp>
                <p:sp>
                  <p:nvSpPr>
                    <p:cNvPr id="136" name="Text Box 10">
                      <a:extLst>
                        <a:ext uri="{FF2B5EF4-FFF2-40B4-BE49-F238E27FC236}">
                          <a16:creationId xmlns:a16="http://schemas.microsoft.com/office/drawing/2014/main" id="{8F1595A4-A0D4-8545-2A9B-06B519C3A169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5930183" y="4900539"/>
                      <a:ext cx="253596" cy="215444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>
                      <a:spAutoFit/>
                    </a:bodyPr>
                    <a:lstStyle>
                      <a:lvl1pPr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eaLnBrk="1" hangingPunct="1"/>
                      <a:r>
                        <a:rPr kumimoji="1" lang="en-US" altLang="zh-CN" sz="800" b="1" dirty="0">
                          <a:cs typeface="Arial" panose="020B0604020202020204" pitchFamily="34" charset="0"/>
                        </a:rPr>
                        <a:t>+</a:t>
                      </a:r>
                    </a:p>
                  </p:txBody>
                </p:sp>
                <p:sp>
                  <p:nvSpPr>
                    <p:cNvPr id="137" name="Text Box 10">
                      <a:extLst>
                        <a:ext uri="{FF2B5EF4-FFF2-40B4-BE49-F238E27FC236}">
                          <a16:creationId xmlns:a16="http://schemas.microsoft.com/office/drawing/2014/main" id="{79828EFE-AFE5-7BBA-7540-53DCBA5F550E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6214801" y="4900539"/>
                      <a:ext cx="253596" cy="215444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>
                      <a:spAutoFit/>
                    </a:bodyPr>
                    <a:lstStyle>
                      <a:lvl1pPr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eaLnBrk="1" hangingPunct="1"/>
                      <a:r>
                        <a:rPr kumimoji="1" lang="en-US" altLang="zh-CN" sz="800" b="1" dirty="0">
                          <a:cs typeface="Arial" panose="020B0604020202020204" pitchFamily="34" charset="0"/>
                        </a:rPr>
                        <a:t>+</a:t>
                      </a:r>
                    </a:p>
                  </p:txBody>
                </p:sp>
                <p:sp>
                  <p:nvSpPr>
                    <p:cNvPr id="138" name="Text Box 10">
                      <a:extLst>
                        <a:ext uri="{FF2B5EF4-FFF2-40B4-BE49-F238E27FC236}">
                          <a16:creationId xmlns:a16="http://schemas.microsoft.com/office/drawing/2014/main" id="{0E6F69F2-A324-80C5-C3CF-98C67B529B8E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6434239" y="4900539"/>
                      <a:ext cx="253596" cy="215444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>
                      <a:spAutoFit/>
                    </a:bodyPr>
                    <a:lstStyle>
                      <a:lvl1pPr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eaLnBrk="1" hangingPunct="1"/>
                      <a:r>
                        <a:rPr kumimoji="1" lang="en-US" altLang="zh-CN" sz="800" b="1" dirty="0">
                          <a:cs typeface="Arial" panose="020B0604020202020204" pitchFamily="34" charset="0"/>
                        </a:rPr>
                        <a:t>+</a:t>
                      </a:r>
                    </a:p>
                  </p:txBody>
                </p:sp>
                <p:sp>
                  <p:nvSpPr>
                    <p:cNvPr id="139" name="Text Box 10">
                      <a:extLst>
                        <a:ext uri="{FF2B5EF4-FFF2-40B4-BE49-F238E27FC236}">
                          <a16:creationId xmlns:a16="http://schemas.microsoft.com/office/drawing/2014/main" id="{B0B4766F-A6F6-3C34-C0DF-AE020C9C24C6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6678217" y="4900539"/>
                      <a:ext cx="253596" cy="215444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>
                      <a:spAutoFit/>
                    </a:bodyPr>
                    <a:lstStyle>
                      <a:lvl1pPr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eaLnBrk="1" hangingPunct="1"/>
                      <a:r>
                        <a:rPr kumimoji="1" lang="en-US" altLang="zh-CN" sz="800" b="1" dirty="0">
                          <a:cs typeface="Arial" panose="020B0604020202020204" pitchFamily="34" charset="0"/>
                        </a:rPr>
                        <a:t>+</a:t>
                      </a:r>
                    </a:p>
                  </p:txBody>
                </p:sp>
              </p:grpSp>
              <p:grpSp>
                <p:nvGrpSpPr>
                  <p:cNvPr id="118" name="组合 117">
                    <a:extLst>
                      <a:ext uri="{FF2B5EF4-FFF2-40B4-BE49-F238E27FC236}">
                        <a16:creationId xmlns:a16="http://schemas.microsoft.com/office/drawing/2014/main" id="{3306500E-E5BD-2480-4AB5-6D576FB9BF9E}"/>
                      </a:ext>
                    </a:extLst>
                  </p:cNvPr>
                  <p:cNvGrpSpPr/>
                  <p:nvPr/>
                </p:nvGrpSpPr>
                <p:grpSpPr>
                  <a:xfrm>
                    <a:off x="4526389" y="5378421"/>
                    <a:ext cx="1827571" cy="235442"/>
                    <a:chOff x="5174398" y="5000801"/>
                    <a:chExt cx="1827571" cy="235442"/>
                  </a:xfrm>
                </p:grpSpPr>
                <p:sp>
                  <p:nvSpPr>
                    <p:cNvPr id="129" name="文本框 3">
                      <a:extLst>
                        <a:ext uri="{FF2B5EF4-FFF2-40B4-BE49-F238E27FC236}">
                          <a16:creationId xmlns:a16="http://schemas.microsoft.com/office/drawing/2014/main" id="{D5F29579-E449-3988-DFA5-FD77815CF32E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5174398" y="5020799"/>
                      <a:ext cx="541948" cy="215444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square">
                      <a:spAutoFit/>
                    </a:bodyPr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algn="r"/>
                      <a:r>
                        <a:rPr lang="en-US" altLang="zh-CN" sz="800" b="1" dirty="0">
                          <a:solidFill>
                            <a:srgbClr val="000000"/>
                          </a:solidFill>
                          <a:cs typeface="Arial" panose="020B0604020202020204" pitchFamily="34" charset="0"/>
                        </a:rPr>
                        <a:t>His-Ubi</a:t>
                      </a:r>
                    </a:p>
                  </p:txBody>
                </p:sp>
                <p:sp>
                  <p:nvSpPr>
                    <p:cNvPr id="130" name="Text Box 10">
                      <a:extLst>
                        <a:ext uri="{FF2B5EF4-FFF2-40B4-BE49-F238E27FC236}">
                          <a16:creationId xmlns:a16="http://schemas.microsoft.com/office/drawing/2014/main" id="{F79B9758-42C1-D9BE-2809-08D91F20BCD7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5879605" y="5001816"/>
                      <a:ext cx="343364" cy="215444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>
                      <a:spAutoFit/>
                    </a:bodyPr>
                    <a:lstStyle>
                      <a:lvl1pPr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eaLnBrk="1" hangingPunct="1"/>
                      <a:r>
                        <a:rPr kumimoji="1" lang="en-US" altLang="zh-CN" sz="800" b="1" dirty="0">
                          <a:cs typeface="Arial" panose="020B0604020202020204" pitchFamily="34" charset="0"/>
                        </a:rPr>
                        <a:t>WT</a:t>
                      </a:r>
                    </a:p>
                  </p:txBody>
                </p:sp>
                <p:sp>
                  <p:nvSpPr>
                    <p:cNvPr id="131" name="Text Box 10">
                      <a:extLst>
                        <a:ext uri="{FF2B5EF4-FFF2-40B4-BE49-F238E27FC236}">
                          <a16:creationId xmlns:a16="http://schemas.microsoft.com/office/drawing/2014/main" id="{7A70DB2B-8138-9217-275D-29C8A39CE679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6177401" y="5001816"/>
                      <a:ext cx="343364" cy="215444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>
                      <a:spAutoFit/>
                    </a:bodyPr>
                    <a:lstStyle>
                      <a:lvl1pPr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eaLnBrk="1" hangingPunct="1"/>
                      <a:r>
                        <a:rPr kumimoji="1" lang="en-US" altLang="zh-CN" sz="800" b="1" dirty="0">
                          <a:cs typeface="Arial" panose="020B0604020202020204" pitchFamily="34" charset="0"/>
                        </a:rPr>
                        <a:t>WT</a:t>
                      </a:r>
                    </a:p>
                  </p:txBody>
                </p:sp>
                <p:sp>
                  <p:nvSpPr>
                    <p:cNvPr id="132" name="Text Box 10">
                      <a:extLst>
                        <a:ext uri="{FF2B5EF4-FFF2-40B4-BE49-F238E27FC236}">
                          <a16:creationId xmlns:a16="http://schemas.microsoft.com/office/drawing/2014/main" id="{511D3234-9022-DE79-C8DB-8DD104F8CE50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6387311" y="5001816"/>
                      <a:ext cx="373820" cy="215444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>
                      <a:spAutoFit/>
                    </a:bodyPr>
                    <a:lstStyle>
                      <a:lvl1pPr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eaLnBrk="1" hangingPunct="1"/>
                      <a:r>
                        <a:rPr kumimoji="1" lang="en-US" altLang="zh-CN" sz="800" b="1" dirty="0">
                          <a:cs typeface="Arial" panose="020B0604020202020204" pitchFamily="34" charset="0"/>
                        </a:rPr>
                        <a:t>K48</a:t>
                      </a:r>
                    </a:p>
                  </p:txBody>
                </p:sp>
                <p:sp>
                  <p:nvSpPr>
                    <p:cNvPr id="133" name="Text Box 10">
                      <a:extLst>
                        <a:ext uri="{FF2B5EF4-FFF2-40B4-BE49-F238E27FC236}">
                          <a16:creationId xmlns:a16="http://schemas.microsoft.com/office/drawing/2014/main" id="{D6094061-A769-A2B1-0E43-40595A4B5BD1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6628149" y="5000801"/>
                      <a:ext cx="373820" cy="215444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>
                      <a:spAutoFit/>
                    </a:bodyPr>
                    <a:lstStyle>
                      <a:lvl1pPr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eaLnBrk="1" hangingPunct="1"/>
                      <a:r>
                        <a:rPr kumimoji="1" lang="en-US" altLang="zh-CN" sz="800" b="1" dirty="0">
                          <a:cs typeface="Arial" panose="020B0604020202020204" pitchFamily="34" charset="0"/>
                        </a:rPr>
                        <a:t>K63</a:t>
                      </a:r>
                    </a:p>
                  </p:txBody>
                </p:sp>
              </p:grpSp>
              <p:grpSp>
                <p:nvGrpSpPr>
                  <p:cNvPr id="119" name="组合 118">
                    <a:extLst>
                      <a:ext uri="{FF2B5EF4-FFF2-40B4-BE49-F238E27FC236}">
                        <a16:creationId xmlns:a16="http://schemas.microsoft.com/office/drawing/2014/main" id="{073E41A6-B56C-43B3-C560-4F328E733A64}"/>
                      </a:ext>
                    </a:extLst>
                  </p:cNvPr>
                  <p:cNvGrpSpPr/>
                  <p:nvPr/>
                </p:nvGrpSpPr>
                <p:grpSpPr>
                  <a:xfrm>
                    <a:off x="4423906" y="5550000"/>
                    <a:ext cx="1376162" cy="244408"/>
                    <a:chOff x="5071915" y="5013095"/>
                    <a:chExt cx="1376162" cy="244408"/>
                  </a:xfrm>
                </p:grpSpPr>
                <p:sp>
                  <p:nvSpPr>
                    <p:cNvPr id="127" name="文本框 3">
                      <a:extLst>
                        <a:ext uri="{FF2B5EF4-FFF2-40B4-BE49-F238E27FC236}">
                          <a16:creationId xmlns:a16="http://schemas.microsoft.com/office/drawing/2014/main" id="{8B5AE919-E3C6-26EA-A85D-5256894AA54C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5071915" y="5042059"/>
                      <a:ext cx="644431" cy="215444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square">
                      <a:spAutoFit/>
                    </a:bodyPr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algn="r"/>
                      <a:r>
                        <a:rPr lang="en-US" altLang="zh-CN" sz="800" b="1" dirty="0">
                          <a:solidFill>
                            <a:srgbClr val="000000"/>
                          </a:solidFill>
                          <a:cs typeface="Arial" panose="020B0604020202020204" pitchFamily="34" charset="0"/>
                        </a:rPr>
                        <a:t>HA-CHIP</a:t>
                      </a:r>
                    </a:p>
                  </p:txBody>
                </p:sp>
                <p:sp>
                  <p:nvSpPr>
                    <p:cNvPr id="128" name="Text Box 10">
                      <a:extLst>
                        <a:ext uri="{FF2B5EF4-FFF2-40B4-BE49-F238E27FC236}">
                          <a16:creationId xmlns:a16="http://schemas.microsoft.com/office/drawing/2014/main" id="{7ED69B91-8799-FBEF-85C3-60B4E67E9CFB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6194481" y="5013095"/>
                      <a:ext cx="253596" cy="215444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>
                      <a:spAutoFit/>
                    </a:bodyPr>
                    <a:lstStyle>
                      <a:lvl1pPr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eaLnBrk="1" hangingPunct="1"/>
                      <a:r>
                        <a:rPr kumimoji="1" lang="en-US" altLang="zh-CN" sz="800" b="1" dirty="0">
                          <a:cs typeface="Arial" panose="020B0604020202020204" pitchFamily="34" charset="0"/>
                        </a:rPr>
                        <a:t>+</a:t>
                      </a:r>
                    </a:p>
                  </p:txBody>
                </p:sp>
              </p:grpSp>
              <p:grpSp>
                <p:nvGrpSpPr>
                  <p:cNvPr id="120" name="组合 119">
                    <a:extLst>
                      <a:ext uri="{FF2B5EF4-FFF2-40B4-BE49-F238E27FC236}">
                        <a16:creationId xmlns:a16="http://schemas.microsoft.com/office/drawing/2014/main" id="{F17D3F00-3BF6-2FFB-B2F9-5E89F7A2A8A6}"/>
                      </a:ext>
                    </a:extLst>
                  </p:cNvPr>
                  <p:cNvGrpSpPr/>
                  <p:nvPr/>
                </p:nvGrpSpPr>
                <p:grpSpPr>
                  <a:xfrm>
                    <a:off x="5064284" y="5367163"/>
                    <a:ext cx="966143" cy="398281"/>
                    <a:chOff x="5712293" y="4677858"/>
                    <a:chExt cx="966143" cy="398281"/>
                  </a:xfrm>
                </p:grpSpPr>
                <p:sp>
                  <p:nvSpPr>
                    <p:cNvPr id="125" name="Text Box 10">
                      <a:extLst>
                        <a:ext uri="{FF2B5EF4-FFF2-40B4-BE49-F238E27FC236}">
                          <a16:creationId xmlns:a16="http://schemas.microsoft.com/office/drawing/2014/main" id="{786600CD-0C1D-C58B-7772-A84D099D5F9F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5712293" y="4677858"/>
                      <a:ext cx="218330" cy="215444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>
                      <a:spAutoFit/>
                    </a:bodyPr>
                    <a:lstStyle>
                      <a:lvl1pPr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eaLnBrk="1" hangingPunct="1"/>
                      <a:r>
                        <a:rPr kumimoji="1" lang="en-US" altLang="zh-CN" sz="800" b="1" dirty="0">
                          <a:cs typeface="Arial" panose="020B0604020202020204" pitchFamily="34" charset="0"/>
                        </a:rPr>
                        <a:t>-</a:t>
                      </a:r>
                    </a:p>
                  </p:txBody>
                </p:sp>
                <p:sp>
                  <p:nvSpPr>
                    <p:cNvPr id="126" name="Text Box 10">
                      <a:extLst>
                        <a:ext uri="{FF2B5EF4-FFF2-40B4-BE49-F238E27FC236}">
                          <a16:creationId xmlns:a16="http://schemas.microsoft.com/office/drawing/2014/main" id="{8DA619BF-3F62-9A90-F734-EB15890A7DF6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6434458" y="4860695"/>
                      <a:ext cx="243978" cy="215444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>
                      <a:spAutoFit/>
                    </a:bodyPr>
                    <a:lstStyle>
                      <a:lvl1pPr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eaLnBrk="1" hangingPunct="1"/>
                      <a:r>
                        <a:rPr kumimoji="1" lang="en-US" altLang="zh-CN" sz="800" b="1" dirty="0">
                          <a:cs typeface="Arial" panose="020B0604020202020204" pitchFamily="34" charset="0"/>
                        </a:rPr>
                        <a:t>+</a:t>
                      </a:r>
                    </a:p>
                  </p:txBody>
                </p:sp>
              </p:grpSp>
              <p:grpSp>
                <p:nvGrpSpPr>
                  <p:cNvPr id="121" name="组合 120">
                    <a:extLst>
                      <a:ext uri="{FF2B5EF4-FFF2-40B4-BE49-F238E27FC236}">
                        <a16:creationId xmlns:a16="http://schemas.microsoft.com/office/drawing/2014/main" id="{5F4B14D0-8F33-9514-46DB-55FC939701B0}"/>
                      </a:ext>
                    </a:extLst>
                  </p:cNvPr>
                  <p:cNvGrpSpPr/>
                  <p:nvPr/>
                </p:nvGrpSpPr>
                <p:grpSpPr>
                  <a:xfrm>
                    <a:off x="5064284" y="5549999"/>
                    <a:ext cx="1358743" cy="215793"/>
                    <a:chOff x="5712293" y="4708294"/>
                    <a:chExt cx="1358743" cy="215793"/>
                  </a:xfrm>
                </p:grpSpPr>
                <p:sp>
                  <p:nvSpPr>
                    <p:cNvPr id="122" name="Text Box 10">
                      <a:extLst>
                        <a:ext uri="{FF2B5EF4-FFF2-40B4-BE49-F238E27FC236}">
                          <a16:creationId xmlns:a16="http://schemas.microsoft.com/office/drawing/2014/main" id="{446C228C-D56A-1578-407F-BCC92552A331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5712293" y="4708643"/>
                      <a:ext cx="218330" cy="215444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>
                      <a:spAutoFit/>
                    </a:bodyPr>
                    <a:lstStyle>
                      <a:lvl1pPr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eaLnBrk="1" hangingPunct="1"/>
                      <a:r>
                        <a:rPr kumimoji="1" lang="en-US" altLang="zh-CN" sz="800" b="1" dirty="0">
                          <a:cs typeface="Arial" panose="020B0604020202020204" pitchFamily="34" charset="0"/>
                        </a:rPr>
                        <a:t>-</a:t>
                      </a:r>
                    </a:p>
                  </p:txBody>
                </p:sp>
                <p:sp>
                  <p:nvSpPr>
                    <p:cNvPr id="123" name="Text Box 10">
                      <a:extLst>
                        <a:ext uri="{FF2B5EF4-FFF2-40B4-BE49-F238E27FC236}">
                          <a16:creationId xmlns:a16="http://schemas.microsoft.com/office/drawing/2014/main" id="{882B6A0D-FFD6-F93D-13A1-924B7B3D92AF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5932536" y="4708643"/>
                      <a:ext cx="218330" cy="215444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>
                      <a:spAutoFit/>
                    </a:bodyPr>
                    <a:lstStyle>
                      <a:lvl1pPr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eaLnBrk="1" hangingPunct="1"/>
                      <a:r>
                        <a:rPr kumimoji="1" lang="en-US" altLang="zh-CN" sz="800" b="1" dirty="0">
                          <a:cs typeface="Arial" panose="020B0604020202020204" pitchFamily="34" charset="0"/>
                        </a:rPr>
                        <a:t>-</a:t>
                      </a:r>
                    </a:p>
                  </p:txBody>
                </p:sp>
                <p:sp>
                  <p:nvSpPr>
                    <p:cNvPr id="124" name="Text Box 10">
                      <a:extLst>
                        <a:ext uri="{FF2B5EF4-FFF2-40B4-BE49-F238E27FC236}">
                          <a16:creationId xmlns:a16="http://schemas.microsoft.com/office/drawing/2014/main" id="{67A14C77-4E5D-B286-7905-D7906A6D054A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6675036" y="4708294"/>
                      <a:ext cx="396000" cy="215444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square">
                      <a:spAutoFit/>
                    </a:bodyPr>
                    <a:lstStyle>
                      <a:lvl1pPr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eaLnBrk="1" hangingPunct="1"/>
                      <a:r>
                        <a:rPr kumimoji="1" lang="en-US" altLang="zh-CN" sz="800" b="1" dirty="0">
                          <a:cs typeface="Arial" panose="020B0604020202020204" pitchFamily="34" charset="0"/>
                        </a:rPr>
                        <a:t>+</a:t>
                      </a:r>
                    </a:p>
                  </p:txBody>
                </p:sp>
              </p:grpSp>
            </p:grpSp>
          </p:grpSp>
        </p:grpSp>
        <p:sp>
          <p:nvSpPr>
            <p:cNvPr id="3" name="Text Box 137">
              <a:extLst>
                <a:ext uri="{FF2B5EF4-FFF2-40B4-BE49-F238E27FC236}">
                  <a16:creationId xmlns:a16="http://schemas.microsoft.com/office/drawing/2014/main" id="{64A17012-521F-688E-8767-FF8C78BB5CE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16434" y="107444"/>
              <a:ext cx="575799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000" b="1" dirty="0">
                  <a:cs typeface="Arial" panose="020B0604020202020204" pitchFamily="34" charset="0"/>
                </a:rPr>
                <a:t>Fig.4C</a:t>
              </a:r>
            </a:p>
          </p:txBody>
        </p:sp>
        <p:sp>
          <p:nvSpPr>
            <p:cNvPr id="4" name="矩形 3">
              <a:extLst>
                <a:ext uri="{FF2B5EF4-FFF2-40B4-BE49-F238E27FC236}">
                  <a16:creationId xmlns:a16="http://schemas.microsoft.com/office/drawing/2014/main" id="{FA39A7E3-184C-5045-7768-6C4724544B92}"/>
                </a:ext>
              </a:extLst>
            </p:cNvPr>
            <p:cNvSpPr/>
            <p:nvPr/>
          </p:nvSpPr>
          <p:spPr>
            <a:xfrm>
              <a:off x="3027618" y="107951"/>
              <a:ext cx="1440000" cy="4968000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85" name="组合 84">
            <a:extLst>
              <a:ext uri="{FF2B5EF4-FFF2-40B4-BE49-F238E27FC236}">
                <a16:creationId xmlns:a16="http://schemas.microsoft.com/office/drawing/2014/main" id="{3CDC7575-A656-39D0-064D-EAF56CF6F144}"/>
              </a:ext>
            </a:extLst>
          </p:cNvPr>
          <p:cNvGrpSpPr/>
          <p:nvPr/>
        </p:nvGrpSpPr>
        <p:grpSpPr>
          <a:xfrm>
            <a:off x="469948" y="5041263"/>
            <a:ext cx="5905072" cy="4860375"/>
            <a:chOff x="469948" y="5041263"/>
            <a:chExt cx="5905072" cy="4860375"/>
          </a:xfrm>
        </p:grpSpPr>
        <p:grpSp>
          <p:nvGrpSpPr>
            <p:cNvPr id="83" name="组合 82">
              <a:extLst>
                <a:ext uri="{FF2B5EF4-FFF2-40B4-BE49-F238E27FC236}">
                  <a16:creationId xmlns:a16="http://schemas.microsoft.com/office/drawing/2014/main" id="{2AEE076D-CC06-7725-996B-2A455DDE5D8B}"/>
                </a:ext>
              </a:extLst>
            </p:cNvPr>
            <p:cNvGrpSpPr/>
            <p:nvPr/>
          </p:nvGrpSpPr>
          <p:grpSpPr>
            <a:xfrm>
              <a:off x="1471444" y="5041263"/>
              <a:ext cx="4903576" cy="4860375"/>
              <a:chOff x="1471444" y="5041263"/>
              <a:chExt cx="4903576" cy="4860375"/>
            </a:xfrm>
          </p:grpSpPr>
          <p:grpSp>
            <p:nvGrpSpPr>
              <p:cNvPr id="14" name="组合 13">
                <a:extLst>
                  <a:ext uri="{FF2B5EF4-FFF2-40B4-BE49-F238E27FC236}">
                    <a16:creationId xmlns:a16="http://schemas.microsoft.com/office/drawing/2014/main" id="{7F01CD96-E3F9-3CA9-5C62-C8CB2B74C055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2161348" y="5646317"/>
                <a:ext cx="2700000" cy="4245053"/>
                <a:chOff x="915881" y="6445897"/>
                <a:chExt cx="2160000" cy="3396042"/>
              </a:xfrm>
            </p:grpSpPr>
            <p:pic>
              <p:nvPicPr>
                <p:cNvPr id="7" name="图片 6">
                  <a:extLst>
                    <a:ext uri="{FF2B5EF4-FFF2-40B4-BE49-F238E27FC236}">
                      <a16:creationId xmlns:a16="http://schemas.microsoft.com/office/drawing/2014/main" id="{492285CB-EE27-F908-2D50-EEFA9A8BC46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2140" t="31915" r="29839" b="55543"/>
                <a:stretch>
                  <a:fillRect/>
                </a:stretch>
              </p:blipFill>
              <p:spPr>
                <a:xfrm>
                  <a:off x="915881" y="8227272"/>
                  <a:ext cx="2160000" cy="564132"/>
                </a:xfrm>
                <a:prstGeom prst="rect">
                  <a:avLst/>
                </a:prstGeom>
              </p:spPr>
            </p:pic>
            <p:pic>
              <p:nvPicPr>
                <p:cNvPr id="9" name="图片 8">
                  <a:extLst>
                    <a:ext uri="{FF2B5EF4-FFF2-40B4-BE49-F238E27FC236}">
                      <a16:creationId xmlns:a16="http://schemas.microsoft.com/office/drawing/2014/main" id="{2ABA6FEF-5406-8F54-D0AE-6E78AD0A017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0957" t="14957" r="22990" b="39281"/>
                <a:stretch>
                  <a:fillRect/>
                </a:stretch>
              </p:blipFill>
              <p:spPr>
                <a:xfrm>
                  <a:off x="915881" y="6445897"/>
                  <a:ext cx="2160000" cy="1763472"/>
                </a:xfrm>
                <a:prstGeom prst="rect">
                  <a:avLst/>
                </a:prstGeom>
              </p:spPr>
            </p:pic>
            <p:pic>
              <p:nvPicPr>
                <p:cNvPr id="11" name="图片 10">
                  <a:extLst>
                    <a:ext uri="{FF2B5EF4-FFF2-40B4-BE49-F238E27FC236}">
                      <a16:creationId xmlns:a16="http://schemas.microsoft.com/office/drawing/2014/main" id="{4D599058-4E50-972B-6F81-9001232113C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4607" t="44246" r="27559" b="50673"/>
                <a:stretch>
                  <a:fillRect/>
                </a:stretch>
              </p:blipFill>
              <p:spPr>
                <a:xfrm>
                  <a:off x="915881" y="9612490"/>
                  <a:ext cx="2160000" cy="229449"/>
                </a:xfrm>
                <a:prstGeom prst="rect">
                  <a:avLst/>
                </a:prstGeom>
              </p:spPr>
            </p:pic>
            <p:pic>
              <p:nvPicPr>
                <p:cNvPr id="13" name="图片 12">
                  <a:extLst>
                    <a:ext uri="{FF2B5EF4-FFF2-40B4-BE49-F238E27FC236}">
                      <a16:creationId xmlns:a16="http://schemas.microsoft.com/office/drawing/2014/main" id="{17AC8EE8-2F7F-B2A0-A4D7-AC95271875C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4046" t="30468" r="27569" b="52219"/>
                <a:stretch>
                  <a:fillRect/>
                </a:stretch>
              </p:blipFill>
              <p:spPr>
                <a:xfrm>
                  <a:off x="915881" y="8813204"/>
                  <a:ext cx="2160000" cy="772872"/>
                </a:xfrm>
                <a:prstGeom prst="rect">
                  <a:avLst/>
                </a:prstGeom>
              </p:spPr>
            </p:pic>
          </p:grpSp>
          <p:grpSp>
            <p:nvGrpSpPr>
              <p:cNvPr id="15" name="组合 14">
                <a:extLst>
                  <a:ext uri="{FF2B5EF4-FFF2-40B4-BE49-F238E27FC236}">
                    <a16:creationId xmlns:a16="http://schemas.microsoft.com/office/drawing/2014/main" id="{C8702F0E-08DF-73B3-F657-0651127B8C24}"/>
                  </a:ext>
                </a:extLst>
              </p:cNvPr>
              <p:cNvGrpSpPr/>
              <p:nvPr/>
            </p:nvGrpSpPr>
            <p:grpSpPr>
              <a:xfrm>
                <a:off x="1471444" y="5041263"/>
                <a:ext cx="4903576" cy="4860375"/>
                <a:chOff x="1102319" y="1278571"/>
                <a:chExt cx="4903576" cy="4860375"/>
              </a:xfrm>
            </p:grpSpPr>
            <p:grpSp>
              <p:nvGrpSpPr>
                <p:cNvPr id="16" name="组合 15">
                  <a:extLst>
                    <a:ext uri="{FF2B5EF4-FFF2-40B4-BE49-F238E27FC236}">
                      <a16:creationId xmlns:a16="http://schemas.microsoft.com/office/drawing/2014/main" id="{DBFF6012-03AE-B844-EFAA-3BFB283E7A5B}"/>
                    </a:ext>
                  </a:extLst>
                </p:cNvPr>
                <p:cNvGrpSpPr/>
                <p:nvPr/>
              </p:nvGrpSpPr>
              <p:grpSpPr>
                <a:xfrm>
                  <a:off x="1102319" y="1278571"/>
                  <a:ext cx="4903576" cy="4860375"/>
                  <a:chOff x="1102319" y="1278571"/>
                  <a:chExt cx="4903576" cy="4860375"/>
                </a:xfrm>
              </p:grpSpPr>
              <p:grpSp>
                <p:nvGrpSpPr>
                  <p:cNvPr id="20" name="组合 19">
                    <a:extLst>
                      <a:ext uri="{FF2B5EF4-FFF2-40B4-BE49-F238E27FC236}">
                        <a16:creationId xmlns:a16="http://schemas.microsoft.com/office/drawing/2014/main" id="{F4B0B65A-61A9-38E1-DA26-2DABCAC422AB}"/>
                      </a:ext>
                    </a:extLst>
                  </p:cNvPr>
                  <p:cNvGrpSpPr/>
                  <p:nvPr/>
                </p:nvGrpSpPr>
                <p:grpSpPr>
                  <a:xfrm>
                    <a:off x="1102319" y="1278571"/>
                    <a:ext cx="4903576" cy="4860375"/>
                    <a:chOff x="6375402" y="1480137"/>
                    <a:chExt cx="4903576" cy="4860375"/>
                  </a:xfrm>
                </p:grpSpPr>
                <p:grpSp>
                  <p:nvGrpSpPr>
                    <p:cNvPr id="27" name="组合 26">
                      <a:extLst>
                        <a:ext uri="{FF2B5EF4-FFF2-40B4-BE49-F238E27FC236}">
                          <a16:creationId xmlns:a16="http://schemas.microsoft.com/office/drawing/2014/main" id="{53BE0F9E-91CB-581D-69C4-9EA261367CB8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6375402" y="1480137"/>
                      <a:ext cx="4903576" cy="4860375"/>
                      <a:chOff x="6375402" y="1480137"/>
                      <a:chExt cx="4903576" cy="4860375"/>
                    </a:xfrm>
                  </p:grpSpPr>
                  <p:grpSp>
                    <p:nvGrpSpPr>
                      <p:cNvPr id="33" name="组合 32">
                        <a:extLst>
                          <a:ext uri="{FF2B5EF4-FFF2-40B4-BE49-F238E27FC236}">
                            <a16:creationId xmlns:a16="http://schemas.microsoft.com/office/drawing/2014/main" id="{A469554F-440C-B7E3-E548-0345E5210E38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6375402" y="1480137"/>
                        <a:ext cx="4903576" cy="4860375"/>
                        <a:chOff x="4061125" y="5246071"/>
                        <a:chExt cx="4903576" cy="4860375"/>
                      </a:xfrm>
                    </p:grpSpPr>
                    <p:grpSp>
                      <p:nvGrpSpPr>
                        <p:cNvPr id="35" name="组合 34">
                          <a:extLst>
                            <a:ext uri="{FF2B5EF4-FFF2-40B4-BE49-F238E27FC236}">
                              <a16:creationId xmlns:a16="http://schemas.microsoft.com/office/drawing/2014/main" id="{C67BE831-6339-B00F-1B4B-CB350F1D8C8F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4061125" y="6102126"/>
                          <a:ext cx="4903576" cy="4004320"/>
                          <a:chOff x="4111426" y="5614966"/>
                          <a:chExt cx="4903576" cy="4004320"/>
                        </a:xfrm>
                      </p:grpSpPr>
                      <p:grpSp>
                        <p:nvGrpSpPr>
                          <p:cNvPr id="70" name="组合 69">
                            <a:extLst>
                              <a:ext uri="{FF2B5EF4-FFF2-40B4-BE49-F238E27FC236}">
                                <a16:creationId xmlns:a16="http://schemas.microsoft.com/office/drawing/2014/main" id="{57CAE784-FD93-D94D-87E1-DF883E654FDF}"/>
                              </a:ext>
                            </a:extLst>
                          </p:cNvPr>
                          <p:cNvGrpSpPr/>
                          <p:nvPr/>
                        </p:nvGrpSpPr>
                        <p:grpSpPr>
                          <a:xfrm>
                            <a:off x="4111426" y="5869731"/>
                            <a:ext cx="4903576" cy="3749555"/>
                            <a:chOff x="6773588" y="3685693"/>
                            <a:chExt cx="4903576" cy="3749555"/>
                          </a:xfrm>
                        </p:grpSpPr>
                        <p:sp>
                          <p:nvSpPr>
                            <p:cNvPr id="73" name="文本框 72">
                              <a:extLst>
                                <a:ext uri="{FF2B5EF4-FFF2-40B4-BE49-F238E27FC236}">
                                  <a16:creationId xmlns:a16="http://schemas.microsoft.com/office/drawing/2014/main" id="{A2384BCB-2F82-6617-621B-C521C69F7CAE}"/>
                                </a:ext>
                              </a:extLst>
                            </p:cNvPr>
                            <p:cNvSpPr txBox="1">
                              <a:spLocks noChangeArrowheads="1"/>
                            </p:cNvSpPr>
                            <p:nvPr/>
                          </p:nvSpPr>
                          <p:spPr bwMode="auto">
                            <a:xfrm>
                              <a:off x="6773588" y="5549677"/>
                              <a:ext cx="725561" cy="246221"/>
                            </a:xfrm>
                            <a:prstGeom prst="rect">
                              <a:avLst/>
                            </a:prstGeom>
                            <a:noFill/>
                            <a:ln>
                              <a:noFill/>
                            </a:ln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rgbClr val="FFFFFF"/>
                                  </a:solidFill>
                                </a14:hiddenFill>
                              </a:ext>
                              <a:ext uri="{91240B29-F687-4F45-9708-019B960494DF}">
                                <a14:hiddenLine xmlns:a14="http://schemas.microsoft.com/office/drawing/2010/main"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14:hiddenLine>
                              </a:ext>
                            </a:extLst>
                          </p:spPr>
                          <p:txBody>
                            <a:bodyPr wrap="square">
                              <a:spAutoFit/>
                            </a:bodyPr>
                            <a:lstStyle>
                              <a:lvl1pPr>
                                <a:defRPr>
                                  <a:solidFill>
                                    <a:schemeClr val="tx1"/>
                                  </a:solidFill>
                                  <a:latin typeface="Arial" panose="020B0604020202020204" pitchFamily="34" charset="0"/>
                                  <a:ea typeface="宋体" panose="02010600030101010101" pitchFamily="2" charset="-122"/>
                                </a:defRPr>
                              </a:lvl1pPr>
                              <a:lvl2pPr>
                                <a:defRPr>
                                  <a:solidFill>
                                    <a:schemeClr val="tx1"/>
                                  </a:solidFill>
                                  <a:latin typeface="Arial" panose="020B0604020202020204" pitchFamily="34" charset="0"/>
                                  <a:ea typeface="宋体" panose="02010600030101010101" pitchFamily="2" charset="-122"/>
                                </a:defRPr>
                              </a:lvl2pPr>
                              <a:lvl3pPr>
                                <a:defRPr>
                                  <a:solidFill>
                                    <a:schemeClr val="tx1"/>
                                  </a:solidFill>
                                  <a:latin typeface="Arial" panose="020B0604020202020204" pitchFamily="34" charset="0"/>
                                  <a:ea typeface="宋体" panose="02010600030101010101" pitchFamily="2" charset="-122"/>
                                </a:defRPr>
                              </a:lvl3pPr>
                              <a:lvl4pPr>
                                <a:defRPr>
                                  <a:solidFill>
                                    <a:schemeClr val="tx1"/>
                                  </a:solidFill>
                                  <a:latin typeface="Arial" panose="020B0604020202020204" pitchFamily="34" charset="0"/>
                                  <a:ea typeface="宋体" panose="02010600030101010101" pitchFamily="2" charset="-122"/>
                                </a:defRPr>
                              </a:lvl4pPr>
                              <a:lvl5pPr>
                                <a:defRPr>
                                  <a:solidFill>
                                    <a:schemeClr val="tx1"/>
                                  </a:solidFill>
                                  <a:latin typeface="Arial" panose="020B0604020202020204" pitchFamily="34" charset="0"/>
                                  <a:ea typeface="宋体" panose="02010600030101010101" pitchFamily="2" charset="-122"/>
                                </a:defRPr>
                              </a:lvl5pPr>
                              <a:lvl6pPr fontAlgn="base">
                                <a:spcBef>
                                  <a:spcPct val="0"/>
                                </a:spcBef>
                                <a:spcAft>
                                  <a:spcPct val="0"/>
                                </a:spcAft>
                                <a:buFont typeface="Arial" panose="020B0604020202020204" pitchFamily="34" charset="0"/>
                                <a:defRPr>
                                  <a:solidFill>
                                    <a:schemeClr val="tx1"/>
                                  </a:solidFill>
                                  <a:latin typeface="Arial" panose="020B0604020202020204" pitchFamily="34" charset="0"/>
                                  <a:ea typeface="宋体" panose="02010600030101010101" pitchFamily="2" charset="-122"/>
                                </a:defRPr>
                              </a:lvl6pPr>
                              <a:lvl7pPr fontAlgn="base">
                                <a:spcBef>
                                  <a:spcPct val="0"/>
                                </a:spcBef>
                                <a:spcAft>
                                  <a:spcPct val="0"/>
                                </a:spcAft>
                                <a:buFont typeface="Arial" panose="020B0604020202020204" pitchFamily="34" charset="0"/>
                                <a:defRPr>
                                  <a:solidFill>
                                    <a:schemeClr val="tx1"/>
                                  </a:solidFill>
                                  <a:latin typeface="Arial" panose="020B0604020202020204" pitchFamily="34" charset="0"/>
                                  <a:ea typeface="宋体" panose="02010600030101010101" pitchFamily="2" charset="-122"/>
                                </a:defRPr>
                              </a:lvl7pPr>
                              <a:lvl8pPr fontAlgn="base">
                                <a:spcBef>
                                  <a:spcPct val="0"/>
                                </a:spcBef>
                                <a:spcAft>
                                  <a:spcPct val="0"/>
                                </a:spcAft>
                                <a:buFont typeface="Arial" panose="020B0604020202020204" pitchFamily="34" charset="0"/>
                                <a:defRPr>
                                  <a:solidFill>
                                    <a:schemeClr val="tx1"/>
                                  </a:solidFill>
                                  <a:latin typeface="Arial" panose="020B0604020202020204" pitchFamily="34" charset="0"/>
                                  <a:ea typeface="宋体" panose="02010600030101010101" pitchFamily="2" charset="-122"/>
                                </a:defRPr>
                              </a:lvl8pPr>
                              <a:lvl9pPr fontAlgn="base">
                                <a:spcBef>
                                  <a:spcPct val="0"/>
                                </a:spcBef>
                                <a:spcAft>
                                  <a:spcPct val="0"/>
                                </a:spcAft>
                                <a:buFont typeface="Arial" panose="020B0604020202020204" pitchFamily="34" charset="0"/>
                                <a:defRPr>
                                  <a:solidFill>
                                    <a:schemeClr val="tx1"/>
                                  </a:solidFill>
                                  <a:latin typeface="Arial" panose="020B0604020202020204" pitchFamily="34" charset="0"/>
                                  <a:ea typeface="宋体" panose="02010600030101010101" pitchFamily="2" charset="-122"/>
                                </a:defRPr>
                              </a:lvl9pPr>
                            </a:lstStyle>
                            <a:p>
                              <a:pPr algn="r"/>
                              <a:r>
                                <a:rPr lang="en-US" altLang="zh-CN" sz="1000" b="1" dirty="0">
                                  <a:cs typeface="Arial" panose="020B0604020202020204" pitchFamily="34" charset="0"/>
                                </a:rPr>
                                <a:t>F-LDHA</a:t>
                              </a:r>
                            </a:p>
                          </p:txBody>
                        </p:sp>
                        <p:sp>
                          <p:nvSpPr>
                            <p:cNvPr id="74" name="文本框 3">
                              <a:extLst>
                                <a:ext uri="{FF2B5EF4-FFF2-40B4-BE49-F238E27FC236}">
                                  <a16:creationId xmlns:a16="http://schemas.microsoft.com/office/drawing/2014/main" id="{825872A3-9613-D2DC-3E90-307C17175BB7}"/>
                                </a:ext>
                              </a:extLst>
                            </p:cNvPr>
                            <p:cNvSpPr txBox="1">
                              <a:spLocks noChangeArrowheads="1"/>
                            </p:cNvSpPr>
                            <p:nvPr/>
                          </p:nvSpPr>
                          <p:spPr bwMode="auto">
                            <a:xfrm>
                              <a:off x="6892435" y="6427704"/>
                              <a:ext cx="606714" cy="246221"/>
                            </a:xfrm>
                            <a:prstGeom prst="rect">
                              <a:avLst/>
                            </a:prstGeom>
                            <a:noFill/>
                            <a:ln>
                              <a:noFill/>
                            </a:ln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rgbClr val="FFFFFF"/>
                                  </a:solidFill>
                                </a14:hiddenFill>
                              </a:ext>
                              <a:ext uri="{91240B29-F687-4F45-9708-019B960494DF}">
                                <a14:hiddenLine xmlns:a14="http://schemas.microsoft.com/office/drawing/2010/main"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14:hiddenLine>
                              </a:ext>
                            </a:extLst>
                          </p:spPr>
                          <p:txBody>
                            <a:bodyPr wrap="square">
                              <a:spAutoFit/>
                            </a:bodyPr>
                            <a:lstStyle>
                              <a:lvl1pPr>
                                <a:defRPr>
                                  <a:solidFill>
                                    <a:schemeClr val="tx1"/>
                                  </a:solidFill>
                                  <a:latin typeface="Arial" panose="020B0604020202020204" pitchFamily="34" charset="0"/>
                                  <a:ea typeface="宋体" panose="02010600030101010101" pitchFamily="2" charset="-122"/>
                                </a:defRPr>
                              </a:lvl1pPr>
                              <a:lvl2pPr>
                                <a:defRPr>
                                  <a:solidFill>
                                    <a:schemeClr val="tx1"/>
                                  </a:solidFill>
                                  <a:latin typeface="Arial" panose="020B0604020202020204" pitchFamily="34" charset="0"/>
                                  <a:ea typeface="宋体" panose="02010600030101010101" pitchFamily="2" charset="-122"/>
                                </a:defRPr>
                              </a:lvl2pPr>
                              <a:lvl3pPr>
                                <a:defRPr>
                                  <a:solidFill>
                                    <a:schemeClr val="tx1"/>
                                  </a:solidFill>
                                  <a:latin typeface="Arial" panose="020B0604020202020204" pitchFamily="34" charset="0"/>
                                  <a:ea typeface="宋体" panose="02010600030101010101" pitchFamily="2" charset="-122"/>
                                </a:defRPr>
                              </a:lvl3pPr>
                              <a:lvl4pPr>
                                <a:defRPr>
                                  <a:solidFill>
                                    <a:schemeClr val="tx1"/>
                                  </a:solidFill>
                                  <a:latin typeface="Arial" panose="020B0604020202020204" pitchFamily="34" charset="0"/>
                                  <a:ea typeface="宋体" panose="02010600030101010101" pitchFamily="2" charset="-122"/>
                                </a:defRPr>
                              </a:lvl4pPr>
                              <a:lvl5pPr>
                                <a:defRPr>
                                  <a:solidFill>
                                    <a:schemeClr val="tx1"/>
                                  </a:solidFill>
                                  <a:latin typeface="Arial" panose="020B0604020202020204" pitchFamily="34" charset="0"/>
                                  <a:ea typeface="宋体" panose="02010600030101010101" pitchFamily="2" charset="-122"/>
                                </a:defRPr>
                              </a:lvl5pPr>
                              <a:lvl6pPr fontAlgn="base">
                                <a:spcBef>
                                  <a:spcPct val="0"/>
                                </a:spcBef>
                                <a:spcAft>
                                  <a:spcPct val="0"/>
                                </a:spcAft>
                                <a:buFont typeface="Arial" panose="020B0604020202020204" pitchFamily="34" charset="0"/>
                                <a:defRPr>
                                  <a:solidFill>
                                    <a:schemeClr val="tx1"/>
                                  </a:solidFill>
                                  <a:latin typeface="Arial" panose="020B0604020202020204" pitchFamily="34" charset="0"/>
                                  <a:ea typeface="宋体" panose="02010600030101010101" pitchFamily="2" charset="-122"/>
                                </a:defRPr>
                              </a:lvl6pPr>
                              <a:lvl7pPr fontAlgn="base">
                                <a:spcBef>
                                  <a:spcPct val="0"/>
                                </a:spcBef>
                                <a:spcAft>
                                  <a:spcPct val="0"/>
                                </a:spcAft>
                                <a:buFont typeface="Arial" panose="020B0604020202020204" pitchFamily="34" charset="0"/>
                                <a:defRPr>
                                  <a:solidFill>
                                    <a:schemeClr val="tx1"/>
                                  </a:solidFill>
                                  <a:latin typeface="Arial" panose="020B0604020202020204" pitchFamily="34" charset="0"/>
                                  <a:ea typeface="宋体" panose="02010600030101010101" pitchFamily="2" charset="-122"/>
                                </a:defRPr>
                              </a:lvl7pPr>
                              <a:lvl8pPr fontAlgn="base">
                                <a:spcBef>
                                  <a:spcPct val="0"/>
                                </a:spcBef>
                                <a:spcAft>
                                  <a:spcPct val="0"/>
                                </a:spcAft>
                                <a:buFont typeface="Arial" panose="020B0604020202020204" pitchFamily="34" charset="0"/>
                                <a:defRPr>
                                  <a:solidFill>
                                    <a:schemeClr val="tx1"/>
                                  </a:solidFill>
                                  <a:latin typeface="Arial" panose="020B0604020202020204" pitchFamily="34" charset="0"/>
                                  <a:ea typeface="宋体" panose="02010600030101010101" pitchFamily="2" charset="-122"/>
                                </a:defRPr>
                              </a:lvl8pPr>
                              <a:lvl9pPr fontAlgn="base">
                                <a:spcBef>
                                  <a:spcPct val="0"/>
                                </a:spcBef>
                                <a:spcAft>
                                  <a:spcPct val="0"/>
                                </a:spcAft>
                                <a:buFont typeface="Arial" panose="020B0604020202020204" pitchFamily="34" charset="0"/>
                                <a:defRPr>
                                  <a:solidFill>
                                    <a:schemeClr val="tx1"/>
                                  </a:solidFill>
                                  <a:latin typeface="Arial" panose="020B0604020202020204" pitchFamily="34" charset="0"/>
                                  <a:ea typeface="宋体" panose="02010600030101010101" pitchFamily="2" charset="-122"/>
                                </a:defRPr>
                              </a:lvl9pPr>
                            </a:lstStyle>
                            <a:p>
                              <a:pPr algn="r"/>
                              <a:r>
                                <a:rPr lang="en-US" altLang="zh-CN" sz="1000" b="1" dirty="0">
                                  <a:cs typeface="Arial" panose="020B0604020202020204" pitchFamily="34" charset="0"/>
                                </a:rPr>
                                <a:t>CHIP</a:t>
                              </a:r>
                            </a:p>
                          </p:txBody>
                        </p:sp>
                        <p:sp>
                          <p:nvSpPr>
                            <p:cNvPr id="75" name="文本框 3">
                              <a:extLst>
                                <a:ext uri="{FF2B5EF4-FFF2-40B4-BE49-F238E27FC236}">
                                  <a16:creationId xmlns:a16="http://schemas.microsoft.com/office/drawing/2014/main" id="{4103B894-AA4D-3D23-F01E-8AAF825175EB}"/>
                                </a:ext>
                              </a:extLst>
                            </p:cNvPr>
                            <p:cNvSpPr txBox="1">
                              <a:spLocks noChangeArrowheads="1"/>
                            </p:cNvSpPr>
                            <p:nvPr/>
                          </p:nvSpPr>
                          <p:spPr bwMode="auto">
                            <a:xfrm rot="16200000">
                              <a:off x="6634780" y="4080682"/>
                              <a:ext cx="1036200" cy="246221"/>
                            </a:xfrm>
                            <a:prstGeom prst="rect">
                              <a:avLst/>
                            </a:prstGeom>
                            <a:noFill/>
                            <a:ln>
                              <a:noFill/>
                            </a:ln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rgbClr val="FFFFFF"/>
                                  </a:solidFill>
                                </a14:hiddenFill>
                              </a:ext>
                              <a:ext uri="{91240B29-F687-4F45-9708-019B960494DF}">
                                <a14:hiddenLine xmlns:a14="http://schemas.microsoft.com/office/drawing/2010/main"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14:hiddenLine>
                              </a:ext>
                            </a:extLst>
                          </p:spPr>
                          <p:txBody>
                            <a:bodyPr wrap="square">
                              <a:spAutoFit/>
                            </a:bodyPr>
                            <a:lstStyle>
                              <a:lvl1pPr>
                                <a:defRPr>
                                  <a:solidFill>
                                    <a:schemeClr val="tx1"/>
                                  </a:solidFill>
                                  <a:latin typeface="Arial" panose="020B0604020202020204" pitchFamily="34" charset="0"/>
                                  <a:ea typeface="宋体" panose="02010600030101010101" pitchFamily="2" charset="-122"/>
                                </a:defRPr>
                              </a:lvl1pPr>
                              <a:lvl2pPr>
                                <a:defRPr>
                                  <a:solidFill>
                                    <a:schemeClr val="tx1"/>
                                  </a:solidFill>
                                  <a:latin typeface="Arial" panose="020B0604020202020204" pitchFamily="34" charset="0"/>
                                  <a:ea typeface="宋体" panose="02010600030101010101" pitchFamily="2" charset="-122"/>
                                </a:defRPr>
                              </a:lvl2pPr>
                              <a:lvl3pPr>
                                <a:defRPr>
                                  <a:solidFill>
                                    <a:schemeClr val="tx1"/>
                                  </a:solidFill>
                                  <a:latin typeface="Arial" panose="020B0604020202020204" pitchFamily="34" charset="0"/>
                                  <a:ea typeface="宋体" panose="02010600030101010101" pitchFamily="2" charset="-122"/>
                                </a:defRPr>
                              </a:lvl3pPr>
                              <a:lvl4pPr>
                                <a:defRPr>
                                  <a:solidFill>
                                    <a:schemeClr val="tx1"/>
                                  </a:solidFill>
                                  <a:latin typeface="Arial" panose="020B0604020202020204" pitchFamily="34" charset="0"/>
                                  <a:ea typeface="宋体" panose="02010600030101010101" pitchFamily="2" charset="-122"/>
                                </a:defRPr>
                              </a:lvl4pPr>
                              <a:lvl5pPr>
                                <a:defRPr>
                                  <a:solidFill>
                                    <a:schemeClr val="tx1"/>
                                  </a:solidFill>
                                  <a:latin typeface="Arial" panose="020B0604020202020204" pitchFamily="34" charset="0"/>
                                  <a:ea typeface="宋体" panose="02010600030101010101" pitchFamily="2" charset="-122"/>
                                </a:defRPr>
                              </a:lvl5pPr>
                              <a:lvl6pPr fontAlgn="base">
                                <a:spcBef>
                                  <a:spcPct val="0"/>
                                </a:spcBef>
                                <a:spcAft>
                                  <a:spcPct val="0"/>
                                </a:spcAft>
                                <a:buFont typeface="Arial" panose="020B0604020202020204" pitchFamily="34" charset="0"/>
                                <a:defRPr>
                                  <a:solidFill>
                                    <a:schemeClr val="tx1"/>
                                  </a:solidFill>
                                  <a:latin typeface="Arial" panose="020B0604020202020204" pitchFamily="34" charset="0"/>
                                  <a:ea typeface="宋体" panose="02010600030101010101" pitchFamily="2" charset="-122"/>
                                </a:defRPr>
                              </a:lvl6pPr>
                              <a:lvl7pPr fontAlgn="base">
                                <a:spcBef>
                                  <a:spcPct val="0"/>
                                </a:spcBef>
                                <a:spcAft>
                                  <a:spcPct val="0"/>
                                </a:spcAft>
                                <a:buFont typeface="Arial" panose="020B0604020202020204" pitchFamily="34" charset="0"/>
                                <a:defRPr>
                                  <a:solidFill>
                                    <a:schemeClr val="tx1"/>
                                  </a:solidFill>
                                  <a:latin typeface="Arial" panose="020B0604020202020204" pitchFamily="34" charset="0"/>
                                  <a:ea typeface="宋体" panose="02010600030101010101" pitchFamily="2" charset="-122"/>
                                </a:defRPr>
                              </a:lvl7pPr>
                              <a:lvl8pPr fontAlgn="base">
                                <a:spcBef>
                                  <a:spcPct val="0"/>
                                </a:spcBef>
                                <a:spcAft>
                                  <a:spcPct val="0"/>
                                </a:spcAft>
                                <a:buFont typeface="Arial" panose="020B0604020202020204" pitchFamily="34" charset="0"/>
                                <a:defRPr>
                                  <a:solidFill>
                                    <a:schemeClr val="tx1"/>
                                  </a:solidFill>
                                  <a:latin typeface="Arial" panose="020B0604020202020204" pitchFamily="34" charset="0"/>
                                  <a:ea typeface="宋体" panose="02010600030101010101" pitchFamily="2" charset="-122"/>
                                </a:defRPr>
                              </a:lvl8pPr>
                              <a:lvl9pPr fontAlgn="base">
                                <a:spcBef>
                                  <a:spcPct val="0"/>
                                </a:spcBef>
                                <a:spcAft>
                                  <a:spcPct val="0"/>
                                </a:spcAft>
                                <a:buFont typeface="Arial" panose="020B0604020202020204" pitchFamily="34" charset="0"/>
                                <a:defRPr>
                                  <a:solidFill>
                                    <a:schemeClr val="tx1"/>
                                  </a:solidFill>
                                  <a:latin typeface="Arial" panose="020B0604020202020204" pitchFamily="34" charset="0"/>
                                  <a:ea typeface="宋体" panose="02010600030101010101" pitchFamily="2" charset="-122"/>
                                </a:defRPr>
                              </a:lvl9pPr>
                            </a:lstStyle>
                            <a:p>
                              <a:pPr algn="ctr"/>
                              <a:r>
                                <a:rPr lang="en-US" altLang="zh-CN" sz="1000" b="1" dirty="0">
                                  <a:cs typeface="Arial" panose="020B0604020202020204" pitchFamily="34" charset="0"/>
                                </a:rPr>
                                <a:t>LDHA-(Ubi)n</a:t>
                              </a:r>
                            </a:p>
                          </p:txBody>
                        </p:sp>
                        <p:sp>
                          <p:nvSpPr>
                            <p:cNvPr id="76" name="文本框 18">
                              <a:extLst>
                                <a:ext uri="{FF2B5EF4-FFF2-40B4-BE49-F238E27FC236}">
                                  <a16:creationId xmlns:a16="http://schemas.microsoft.com/office/drawing/2014/main" id="{0539F27A-6657-8C34-7383-7315FFCEB580}"/>
                                </a:ext>
                              </a:extLst>
                            </p:cNvPr>
                            <p:cNvSpPr txBox="1">
                              <a:spLocks noChangeArrowheads="1"/>
                            </p:cNvSpPr>
                            <p:nvPr/>
                          </p:nvSpPr>
                          <p:spPr bwMode="auto">
                            <a:xfrm>
                              <a:off x="10246333" y="3849849"/>
                              <a:ext cx="1430831" cy="707886"/>
                            </a:xfrm>
                            <a:prstGeom prst="rect">
                              <a:avLst/>
                            </a:prstGeom>
                            <a:noFill/>
                            <a:ln>
                              <a:noFill/>
                            </a:ln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rgbClr val="FFFFFF"/>
                                  </a:solidFill>
                                </a14:hiddenFill>
                              </a:ext>
                              <a:ext uri="{91240B29-F687-4F45-9708-019B960494DF}">
                                <a14:hiddenLine xmlns:a14="http://schemas.microsoft.com/office/drawing/2010/main"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14:hiddenLine>
                              </a:ext>
                            </a:extLst>
                          </p:spPr>
                          <p:txBody>
                            <a:bodyPr wrap="square">
                              <a:spAutoFit/>
                            </a:bodyPr>
                            <a:lstStyle>
                              <a:lvl1pPr>
                                <a:defRPr>
                                  <a:solidFill>
                                    <a:schemeClr val="tx1"/>
                                  </a:solidFill>
                                  <a:latin typeface="Arial" panose="020B0604020202020204" pitchFamily="34" charset="0"/>
                                  <a:ea typeface="宋体" panose="02010600030101010101" pitchFamily="2" charset="-122"/>
                                </a:defRPr>
                              </a:lvl1pPr>
                              <a:lvl2pPr>
                                <a:defRPr>
                                  <a:solidFill>
                                    <a:schemeClr val="tx1"/>
                                  </a:solidFill>
                                  <a:latin typeface="Arial" panose="020B0604020202020204" pitchFamily="34" charset="0"/>
                                  <a:ea typeface="宋体" panose="02010600030101010101" pitchFamily="2" charset="-122"/>
                                </a:defRPr>
                              </a:lvl2pPr>
                              <a:lvl3pPr>
                                <a:defRPr>
                                  <a:solidFill>
                                    <a:schemeClr val="tx1"/>
                                  </a:solidFill>
                                  <a:latin typeface="Arial" panose="020B0604020202020204" pitchFamily="34" charset="0"/>
                                  <a:ea typeface="宋体" panose="02010600030101010101" pitchFamily="2" charset="-122"/>
                                </a:defRPr>
                              </a:lvl3pPr>
                              <a:lvl4pPr>
                                <a:defRPr>
                                  <a:solidFill>
                                    <a:schemeClr val="tx1"/>
                                  </a:solidFill>
                                  <a:latin typeface="Arial" panose="020B0604020202020204" pitchFamily="34" charset="0"/>
                                  <a:ea typeface="宋体" panose="02010600030101010101" pitchFamily="2" charset="-122"/>
                                </a:defRPr>
                              </a:lvl4pPr>
                              <a:lvl5pPr>
                                <a:defRPr>
                                  <a:solidFill>
                                    <a:schemeClr val="tx1"/>
                                  </a:solidFill>
                                  <a:latin typeface="Arial" panose="020B0604020202020204" pitchFamily="34" charset="0"/>
                                  <a:ea typeface="宋体" panose="02010600030101010101" pitchFamily="2" charset="-122"/>
                                </a:defRPr>
                              </a:lvl5pPr>
                              <a:lvl6pPr fontAlgn="base">
                                <a:spcBef>
                                  <a:spcPct val="0"/>
                                </a:spcBef>
                                <a:spcAft>
                                  <a:spcPct val="0"/>
                                </a:spcAft>
                                <a:buFont typeface="Arial" panose="020B0604020202020204" pitchFamily="34" charset="0"/>
                                <a:defRPr>
                                  <a:solidFill>
                                    <a:schemeClr val="tx1"/>
                                  </a:solidFill>
                                  <a:latin typeface="Arial" panose="020B0604020202020204" pitchFamily="34" charset="0"/>
                                  <a:ea typeface="宋体" panose="02010600030101010101" pitchFamily="2" charset="-122"/>
                                </a:defRPr>
                              </a:lvl6pPr>
                              <a:lvl7pPr fontAlgn="base">
                                <a:spcBef>
                                  <a:spcPct val="0"/>
                                </a:spcBef>
                                <a:spcAft>
                                  <a:spcPct val="0"/>
                                </a:spcAft>
                                <a:buFont typeface="Arial" panose="020B0604020202020204" pitchFamily="34" charset="0"/>
                                <a:defRPr>
                                  <a:solidFill>
                                    <a:schemeClr val="tx1"/>
                                  </a:solidFill>
                                  <a:latin typeface="Arial" panose="020B0604020202020204" pitchFamily="34" charset="0"/>
                                  <a:ea typeface="宋体" panose="02010600030101010101" pitchFamily="2" charset="-122"/>
                                </a:defRPr>
                              </a:lvl7pPr>
                              <a:lvl8pPr fontAlgn="base">
                                <a:spcBef>
                                  <a:spcPct val="0"/>
                                </a:spcBef>
                                <a:spcAft>
                                  <a:spcPct val="0"/>
                                </a:spcAft>
                                <a:buFont typeface="Arial" panose="020B0604020202020204" pitchFamily="34" charset="0"/>
                                <a:defRPr>
                                  <a:solidFill>
                                    <a:schemeClr val="tx1"/>
                                  </a:solidFill>
                                  <a:latin typeface="Arial" panose="020B0604020202020204" pitchFamily="34" charset="0"/>
                                  <a:ea typeface="宋体" panose="02010600030101010101" pitchFamily="2" charset="-122"/>
                                </a:defRPr>
                              </a:lvl8pPr>
                              <a:lvl9pPr fontAlgn="base">
                                <a:spcBef>
                                  <a:spcPct val="0"/>
                                </a:spcBef>
                                <a:spcAft>
                                  <a:spcPct val="0"/>
                                </a:spcAft>
                                <a:buFont typeface="Arial" panose="020B0604020202020204" pitchFamily="34" charset="0"/>
                                <a:defRPr>
                                  <a:solidFill>
                                    <a:schemeClr val="tx1"/>
                                  </a:solidFill>
                                  <a:latin typeface="Arial" panose="020B0604020202020204" pitchFamily="34" charset="0"/>
                                  <a:ea typeface="宋体" panose="02010600030101010101" pitchFamily="2" charset="-122"/>
                                </a:defRPr>
                              </a:lvl9pPr>
                            </a:lstStyle>
                            <a:p>
                              <a:r>
                                <a:rPr lang="en-US" altLang="zh-CN" sz="1000" b="1" dirty="0">
                                  <a:cs typeface="Arial" panose="020B0604020202020204" pitchFamily="34" charset="0"/>
                                </a:rPr>
                                <a:t>Precipitate:</a:t>
                              </a:r>
                            </a:p>
                            <a:p>
                              <a:r>
                                <a:rPr lang="en-US" altLang="zh-CN" sz="1000" b="1" dirty="0">
                                  <a:cs typeface="Arial" panose="020B0604020202020204" pitchFamily="34" charset="0"/>
                                </a:rPr>
                                <a:t>Ni-NTA</a:t>
                              </a:r>
                            </a:p>
                            <a:p>
                              <a:endParaRPr lang="en-US" altLang="zh-CN" sz="1000" b="1" dirty="0">
                                <a:cs typeface="Arial" panose="020B0604020202020204" pitchFamily="34" charset="0"/>
                              </a:endParaRPr>
                            </a:p>
                            <a:p>
                              <a:r>
                                <a:rPr lang="en-US" altLang="zh-CN" sz="1000" b="1" dirty="0" err="1">
                                  <a:cs typeface="Arial" panose="020B0604020202020204" pitchFamily="34" charset="0"/>
                                </a:rPr>
                                <a:t>IB:anti-LDHA</a:t>
                              </a:r>
                              <a:endParaRPr lang="en-US" altLang="zh-CN" sz="1000" b="1" dirty="0">
                                <a:cs typeface="Arial" panose="020B0604020202020204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77" name="文本框 19">
                              <a:extLst>
                                <a:ext uri="{FF2B5EF4-FFF2-40B4-BE49-F238E27FC236}">
                                  <a16:creationId xmlns:a16="http://schemas.microsoft.com/office/drawing/2014/main" id="{3B890468-46FE-18F6-F071-524D5EC5E3E1}"/>
                                </a:ext>
                              </a:extLst>
                            </p:cNvPr>
                            <p:cNvSpPr txBox="1">
                              <a:spLocks noChangeArrowheads="1"/>
                            </p:cNvSpPr>
                            <p:nvPr/>
                          </p:nvSpPr>
                          <p:spPr bwMode="auto">
                            <a:xfrm>
                              <a:off x="10246332" y="5433608"/>
                              <a:ext cx="1185949" cy="1938992"/>
                            </a:xfrm>
                            <a:prstGeom prst="rect">
                              <a:avLst/>
                            </a:prstGeom>
                            <a:noFill/>
                            <a:ln>
                              <a:noFill/>
                            </a:ln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rgbClr val="FFFFFF"/>
                                  </a:solidFill>
                                </a14:hiddenFill>
                              </a:ext>
                              <a:ext uri="{91240B29-F687-4F45-9708-019B960494DF}">
                                <a14:hiddenLine xmlns:a14="http://schemas.microsoft.com/office/drawing/2010/main"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14:hiddenLine>
                              </a:ext>
                            </a:extLst>
                          </p:spPr>
                          <p:txBody>
                            <a:bodyPr wrap="square">
                              <a:spAutoFit/>
                            </a:bodyPr>
                            <a:lstStyle>
                              <a:lvl1pPr>
                                <a:defRPr>
                                  <a:solidFill>
                                    <a:schemeClr val="tx1"/>
                                  </a:solidFill>
                                  <a:latin typeface="Arial" panose="020B0604020202020204" pitchFamily="34" charset="0"/>
                                  <a:ea typeface="宋体" panose="02010600030101010101" pitchFamily="2" charset="-122"/>
                                </a:defRPr>
                              </a:lvl1pPr>
                              <a:lvl2pPr>
                                <a:defRPr>
                                  <a:solidFill>
                                    <a:schemeClr val="tx1"/>
                                  </a:solidFill>
                                  <a:latin typeface="Arial" panose="020B0604020202020204" pitchFamily="34" charset="0"/>
                                  <a:ea typeface="宋体" panose="02010600030101010101" pitchFamily="2" charset="-122"/>
                                </a:defRPr>
                              </a:lvl2pPr>
                              <a:lvl3pPr>
                                <a:defRPr>
                                  <a:solidFill>
                                    <a:schemeClr val="tx1"/>
                                  </a:solidFill>
                                  <a:latin typeface="Arial" panose="020B0604020202020204" pitchFamily="34" charset="0"/>
                                  <a:ea typeface="宋体" panose="02010600030101010101" pitchFamily="2" charset="-122"/>
                                </a:defRPr>
                              </a:lvl3pPr>
                              <a:lvl4pPr>
                                <a:defRPr>
                                  <a:solidFill>
                                    <a:schemeClr val="tx1"/>
                                  </a:solidFill>
                                  <a:latin typeface="Arial" panose="020B0604020202020204" pitchFamily="34" charset="0"/>
                                  <a:ea typeface="宋体" panose="02010600030101010101" pitchFamily="2" charset="-122"/>
                                </a:defRPr>
                              </a:lvl4pPr>
                              <a:lvl5pPr>
                                <a:defRPr>
                                  <a:solidFill>
                                    <a:schemeClr val="tx1"/>
                                  </a:solidFill>
                                  <a:latin typeface="Arial" panose="020B0604020202020204" pitchFamily="34" charset="0"/>
                                  <a:ea typeface="宋体" panose="02010600030101010101" pitchFamily="2" charset="-122"/>
                                </a:defRPr>
                              </a:lvl5pPr>
                              <a:lvl6pPr fontAlgn="base">
                                <a:spcBef>
                                  <a:spcPct val="0"/>
                                </a:spcBef>
                                <a:spcAft>
                                  <a:spcPct val="0"/>
                                </a:spcAft>
                                <a:buFont typeface="Arial" panose="020B0604020202020204" pitchFamily="34" charset="0"/>
                                <a:defRPr>
                                  <a:solidFill>
                                    <a:schemeClr val="tx1"/>
                                  </a:solidFill>
                                  <a:latin typeface="Arial" panose="020B0604020202020204" pitchFamily="34" charset="0"/>
                                  <a:ea typeface="宋体" panose="02010600030101010101" pitchFamily="2" charset="-122"/>
                                </a:defRPr>
                              </a:lvl6pPr>
                              <a:lvl7pPr fontAlgn="base">
                                <a:spcBef>
                                  <a:spcPct val="0"/>
                                </a:spcBef>
                                <a:spcAft>
                                  <a:spcPct val="0"/>
                                </a:spcAft>
                                <a:buFont typeface="Arial" panose="020B0604020202020204" pitchFamily="34" charset="0"/>
                                <a:defRPr>
                                  <a:solidFill>
                                    <a:schemeClr val="tx1"/>
                                  </a:solidFill>
                                  <a:latin typeface="Arial" panose="020B0604020202020204" pitchFamily="34" charset="0"/>
                                  <a:ea typeface="宋体" panose="02010600030101010101" pitchFamily="2" charset="-122"/>
                                </a:defRPr>
                              </a:lvl7pPr>
                              <a:lvl8pPr fontAlgn="base">
                                <a:spcBef>
                                  <a:spcPct val="0"/>
                                </a:spcBef>
                                <a:spcAft>
                                  <a:spcPct val="0"/>
                                </a:spcAft>
                                <a:buFont typeface="Arial" panose="020B0604020202020204" pitchFamily="34" charset="0"/>
                                <a:defRPr>
                                  <a:solidFill>
                                    <a:schemeClr val="tx1"/>
                                  </a:solidFill>
                                  <a:latin typeface="Arial" panose="020B0604020202020204" pitchFamily="34" charset="0"/>
                                  <a:ea typeface="宋体" panose="02010600030101010101" pitchFamily="2" charset="-122"/>
                                </a:defRPr>
                              </a:lvl8pPr>
                              <a:lvl9pPr fontAlgn="base">
                                <a:spcBef>
                                  <a:spcPct val="0"/>
                                </a:spcBef>
                                <a:spcAft>
                                  <a:spcPct val="0"/>
                                </a:spcAft>
                                <a:buFont typeface="Arial" panose="020B0604020202020204" pitchFamily="34" charset="0"/>
                                <a:defRPr>
                                  <a:solidFill>
                                    <a:schemeClr val="tx1"/>
                                  </a:solidFill>
                                  <a:latin typeface="Arial" panose="020B0604020202020204" pitchFamily="34" charset="0"/>
                                  <a:ea typeface="宋体" panose="02010600030101010101" pitchFamily="2" charset="-122"/>
                                </a:defRPr>
                              </a:lvl9pPr>
                            </a:lstStyle>
                            <a:p>
                              <a:r>
                                <a:rPr lang="en-US" altLang="zh-CN" sz="1000" b="1" dirty="0">
                                  <a:cs typeface="Arial" panose="020B0604020202020204" pitchFamily="34" charset="0"/>
                                </a:rPr>
                                <a:t>Lysate:</a:t>
                              </a:r>
                            </a:p>
                            <a:p>
                              <a:r>
                                <a:rPr lang="en-US" altLang="zh-CN" sz="1000" b="1" dirty="0">
                                  <a:cs typeface="Arial" panose="020B0604020202020204" pitchFamily="34" charset="0"/>
                                </a:rPr>
                                <a:t>  </a:t>
                              </a:r>
                              <a:r>
                                <a:rPr lang="en-US" altLang="zh-CN" sz="1000" b="1" dirty="0" err="1">
                                  <a:cs typeface="Arial" panose="020B0604020202020204" pitchFamily="34" charset="0"/>
                                </a:rPr>
                                <a:t>IB:anti-Flag</a:t>
                              </a:r>
                              <a:endParaRPr lang="en-US" altLang="zh-CN" sz="1000" b="1" dirty="0">
                                <a:cs typeface="Arial" panose="020B0604020202020204" pitchFamily="34" charset="0"/>
                              </a:endParaRPr>
                            </a:p>
                            <a:p>
                              <a:endParaRPr lang="en-US" altLang="zh-CN" sz="1000" b="1" dirty="0">
                                <a:cs typeface="Arial" panose="020B0604020202020204" pitchFamily="34" charset="0"/>
                              </a:endParaRPr>
                            </a:p>
                            <a:p>
                              <a:endParaRPr lang="en-US" altLang="zh-CN" sz="1000" b="1" dirty="0">
                                <a:cs typeface="Arial" panose="020B0604020202020204" pitchFamily="34" charset="0"/>
                              </a:endParaRPr>
                            </a:p>
                            <a:p>
                              <a:endParaRPr lang="en-US" altLang="zh-CN" sz="1000" b="1" dirty="0">
                                <a:cs typeface="Arial" panose="020B0604020202020204" pitchFamily="34" charset="0"/>
                              </a:endParaRPr>
                            </a:p>
                            <a:p>
                              <a:endParaRPr lang="en-US" altLang="zh-CN" sz="1000" b="1" dirty="0">
                                <a:cs typeface="Arial" panose="020B0604020202020204" pitchFamily="34" charset="0"/>
                              </a:endParaRPr>
                            </a:p>
                            <a:p>
                              <a:endParaRPr lang="en-US" altLang="zh-CN" sz="1000" b="1" dirty="0">
                                <a:cs typeface="Arial" panose="020B0604020202020204" pitchFamily="34" charset="0"/>
                              </a:endParaRPr>
                            </a:p>
                            <a:p>
                              <a:r>
                                <a:rPr lang="en-US" altLang="zh-CN" sz="1000" b="1" dirty="0">
                                  <a:cs typeface="Arial" panose="020B0604020202020204" pitchFamily="34" charset="0"/>
                                </a:rPr>
                                <a:t>  </a:t>
                              </a:r>
                              <a:r>
                                <a:rPr lang="en-US" altLang="zh-CN" sz="1000" b="1" dirty="0" err="1">
                                  <a:cs typeface="Arial" panose="020B0604020202020204" pitchFamily="34" charset="0"/>
                                </a:rPr>
                                <a:t>IB:anti-</a:t>
                              </a:r>
                              <a:r>
                                <a:rPr lang="en-US" altLang="zh-CN" sz="1000" b="1" dirty="0" err="1">
                                  <a:cs typeface="Arial" panose="020B0604020202020204" pitchFamily="34" charset="0"/>
                                  <a:sym typeface="宋体" panose="02010600030101010101" pitchFamily="2" charset="-122"/>
                                </a:rPr>
                                <a:t>CHIP</a:t>
                              </a:r>
                              <a:endParaRPr lang="en-US" altLang="zh-CN" sz="1000" b="1" dirty="0">
                                <a:cs typeface="Arial" panose="020B0604020202020204" pitchFamily="34" charset="0"/>
                              </a:endParaRPr>
                            </a:p>
                            <a:p>
                              <a:endParaRPr lang="en-US" altLang="zh-CN" sz="1000" b="1" dirty="0">
                                <a:cs typeface="Arial" panose="020B0604020202020204" pitchFamily="34" charset="0"/>
                              </a:endParaRPr>
                            </a:p>
                            <a:p>
                              <a:endParaRPr lang="en-US" altLang="zh-CN" sz="1000" b="1" dirty="0">
                                <a:cs typeface="Arial" panose="020B0604020202020204" pitchFamily="34" charset="0"/>
                              </a:endParaRPr>
                            </a:p>
                            <a:p>
                              <a:endParaRPr lang="en-US" altLang="zh-CN" sz="1000" b="1" dirty="0">
                                <a:cs typeface="Arial" panose="020B0604020202020204" pitchFamily="34" charset="0"/>
                              </a:endParaRPr>
                            </a:p>
                            <a:p>
                              <a:r>
                                <a:rPr lang="en-US" altLang="zh-CN" sz="1000" b="1" dirty="0">
                                  <a:cs typeface="Arial" panose="020B0604020202020204" pitchFamily="34" charset="0"/>
                                </a:rPr>
                                <a:t> </a:t>
                              </a:r>
                              <a:r>
                                <a:rPr lang="en-US" altLang="zh-CN" sz="1000" b="1" dirty="0" err="1">
                                  <a:cs typeface="Arial" panose="020B0604020202020204" pitchFamily="34" charset="0"/>
                                </a:rPr>
                                <a:t>IB:anti</a:t>
                              </a:r>
                              <a:r>
                                <a:rPr lang="en-US" altLang="zh-CN" sz="1000" b="1" dirty="0">
                                  <a:cs typeface="Arial" panose="020B0604020202020204" pitchFamily="34" charset="0"/>
                                </a:rPr>
                                <a:t>-β-actin</a:t>
                              </a:r>
                            </a:p>
                          </p:txBody>
                        </p:sp>
                        <p:cxnSp>
                          <p:nvCxnSpPr>
                            <p:cNvPr id="78" name="直接连接符 77">
                              <a:extLst>
                                <a:ext uri="{FF2B5EF4-FFF2-40B4-BE49-F238E27FC236}">
                                  <a16:creationId xmlns:a16="http://schemas.microsoft.com/office/drawing/2014/main" id="{5ED8727D-5F46-13F3-8ABF-9AC6408CFFD7}"/>
                                </a:ext>
                              </a:extLst>
                            </p:cNvPr>
                            <p:cNvCxnSpPr/>
                            <p:nvPr/>
                          </p:nvCxnSpPr>
                          <p:spPr>
                            <a:xfrm>
                              <a:off x="10280472" y="5418452"/>
                              <a:ext cx="0" cy="1980000"/>
                            </a:xfrm>
                            <a:prstGeom prst="line">
                              <a:avLst/>
                            </a:prstGeom>
                          </p:spPr>
                          <p:style>
                            <a:lnRef idx="1">
                              <a:schemeClr val="dk1"/>
                            </a:lnRef>
                            <a:fillRef idx="0">
                              <a:schemeClr val="dk1"/>
                            </a:fillRef>
                            <a:effectRef idx="0">
                              <a:schemeClr val="dk1"/>
                            </a:effectRef>
                            <a:fontRef idx="minor">
                              <a:schemeClr val="tx1"/>
                            </a:fontRef>
                          </p:style>
                        </p:cxnSp>
                        <p:sp>
                          <p:nvSpPr>
                            <p:cNvPr id="79" name="文本框 3">
                              <a:extLst>
                                <a:ext uri="{FF2B5EF4-FFF2-40B4-BE49-F238E27FC236}">
                                  <a16:creationId xmlns:a16="http://schemas.microsoft.com/office/drawing/2014/main" id="{D903A945-F7D1-7FC5-ADFC-A4A9E5E068C1}"/>
                                </a:ext>
                              </a:extLst>
                            </p:cNvPr>
                            <p:cNvSpPr txBox="1">
                              <a:spLocks noChangeArrowheads="1"/>
                            </p:cNvSpPr>
                            <p:nvPr/>
                          </p:nvSpPr>
                          <p:spPr bwMode="auto">
                            <a:xfrm>
                              <a:off x="6887589" y="7189027"/>
                              <a:ext cx="611560" cy="246221"/>
                            </a:xfrm>
                            <a:prstGeom prst="rect">
                              <a:avLst/>
                            </a:prstGeom>
                            <a:noFill/>
                            <a:ln>
                              <a:noFill/>
                            </a:ln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rgbClr val="FFFFFF"/>
                                  </a:solidFill>
                                </a14:hiddenFill>
                              </a:ext>
                              <a:ext uri="{91240B29-F687-4F45-9708-019B960494DF}">
                                <a14:hiddenLine xmlns:a14="http://schemas.microsoft.com/office/drawing/2010/main"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14:hiddenLine>
                              </a:ext>
                            </a:extLst>
                          </p:spPr>
                          <p:txBody>
                            <a:bodyPr wrap="square">
                              <a:spAutoFit/>
                            </a:bodyPr>
                            <a:lstStyle>
                              <a:lvl1pPr>
                                <a:defRPr>
                                  <a:solidFill>
                                    <a:schemeClr val="tx1"/>
                                  </a:solidFill>
                                  <a:latin typeface="Arial" panose="020B0604020202020204" pitchFamily="34" charset="0"/>
                                  <a:ea typeface="宋体" panose="02010600030101010101" pitchFamily="2" charset="-122"/>
                                </a:defRPr>
                              </a:lvl1pPr>
                              <a:lvl2pPr>
                                <a:defRPr>
                                  <a:solidFill>
                                    <a:schemeClr val="tx1"/>
                                  </a:solidFill>
                                  <a:latin typeface="Arial" panose="020B0604020202020204" pitchFamily="34" charset="0"/>
                                  <a:ea typeface="宋体" panose="02010600030101010101" pitchFamily="2" charset="-122"/>
                                </a:defRPr>
                              </a:lvl2pPr>
                              <a:lvl3pPr>
                                <a:defRPr>
                                  <a:solidFill>
                                    <a:schemeClr val="tx1"/>
                                  </a:solidFill>
                                  <a:latin typeface="Arial" panose="020B0604020202020204" pitchFamily="34" charset="0"/>
                                  <a:ea typeface="宋体" panose="02010600030101010101" pitchFamily="2" charset="-122"/>
                                </a:defRPr>
                              </a:lvl3pPr>
                              <a:lvl4pPr>
                                <a:defRPr>
                                  <a:solidFill>
                                    <a:schemeClr val="tx1"/>
                                  </a:solidFill>
                                  <a:latin typeface="Arial" panose="020B0604020202020204" pitchFamily="34" charset="0"/>
                                  <a:ea typeface="宋体" panose="02010600030101010101" pitchFamily="2" charset="-122"/>
                                </a:defRPr>
                              </a:lvl4pPr>
                              <a:lvl5pPr>
                                <a:defRPr>
                                  <a:solidFill>
                                    <a:schemeClr val="tx1"/>
                                  </a:solidFill>
                                  <a:latin typeface="Arial" panose="020B0604020202020204" pitchFamily="34" charset="0"/>
                                  <a:ea typeface="宋体" panose="02010600030101010101" pitchFamily="2" charset="-122"/>
                                </a:defRPr>
                              </a:lvl5pPr>
                              <a:lvl6pPr fontAlgn="base">
                                <a:spcBef>
                                  <a:spcPct val="0"/>
                                </a:spcBef>
                                <a:spcAft>
                                  <a:spcPct val="0"/>
                                </a:spcAft>
                                <a:buFont typeface="Arial" panose="020B0604020202020204" pitchFamily="34" charset="0"/>
                                <a:defRPr>
                                  <a:solidFill>
                                    <a:schemeClr val="tx1"/>
                                  </a:solidFill>
                                  <a:latin typeface="Arial" panose="020B0604020202020204" pitchFamily="34" charset="0"/>
                                  <a:ea typeface="宋体" panose="02010600030101010101" pitchFamily="2" charset="-122"/>
                                </a:defRPr>
                              </a:lvl6pPr>
                              <a:lvl7pPr fontAlgn="base">
                                <a:spcBef>
                                  <a:spcPct val="0"/>
                                </a:spcBef>
                                <a:spcAft>
                                  <a:spcPct val="0"/>
                                </a:spcAft>
                                <a:buFont typeface="Arial" panose="020B0604020202020204" pitchFamily="34" charset="0"/>
                                <a:defRPr>
                                  <a:solidFill>
                                    <a:schemeClr val="tx1"/>
                                  </a:solidFill>
                                  <a:latin typeface="Arial" panose="020B0604020202020204" pitchFamily="34" charset="0"/>
                                  <a:ea typeface="宋体" panose="02010600030101010101" pitchFamily="2" charset="-122"/>
                                </a:defRPr>
                              </a:lvl7pPr>
                              <a:lvl8pPr fontAlgn="base">
                                <a:spcBef>
                                  <a:spcPct val="0"/>
                                </a:spcBef>
                                <a:spcAft>
                                  <a:spcPct val="0"/>
                                </a:spcAft>
                                <a:buFont typeface="Arial" panose="020B0604020202020204" pitchFamily="34" charset="0"/>
                                <a:defRPr>
                                  <a:solidFill>
                                    <a:schemeClr val="tx1"/>
                                  </a:solidFill>
                                  <a:latin typeface="Arial" panose="020B0604020202020204" pitchFamily="34" charset="0"/>
                                  <a:ea typeface="宋体" panose="02010600030101010101" pitchFamily="2" charset="-122"/>
                                </a:defRPr>
                              </a:lvl8pPr>
                              <a:lvl9pPr fontAlgn="base">
                                <a:spcBef>
                                  <a:spcPct val="0"/>
                                </a:spcBef>
                                <a:spcAft>
                                  <a:spcPct val="0"/>
                                </a:spcAft>
                                <a:buFont typeface="Arial" panose="020B0604020202020204" pitchFamily="34" charset="0"/>
                                <a:defRPr>
                                  <a:solidFill>
                                    <a:schemeClr val="tx1"/>
                                  </a:solidFill>
                                  <a:latin typeface="Arial" panose="020B0604020202020204" pitchFamily="34" charset="0"/>
                                  <a:ea typeface="宋体" panose="02010600030101010101" pitchFamily="2" charset="-122"/>
                                </a:defRPr>
                              </a:lvl9pPr>
                            </a:lstStyle>
                            <a:p>
                              <a:pPr algn="r"/>
                              <a:r>
                                <a:rPr lang="en-US" altLang="zh-CN" sz="1000" b="1" dirty="0">
                                  <a:cs typeface="Arial" panose="020B0604020202020204" pitchFamily="34" charset="0"/>
                                </a:rPr>
                                <a:t>β-actin</a:t>
                              </a:r>
                            </a:p>
                          </p:txBody>
                        </p:sp>
                      </p:grpSp>
                      <p:sp>
                        <p:nvSpPr>
                          <p:cNvPr id="56" name="左大括号 55">
                            <a:extLst>
                              <a:ext uri="{FF2B5EF4-FFF2-40B4-BE49-F238E27FC236}">
                                <a16:creationId xmlns:a16="http://schemas.microsoft.com/office/drawing/2014/main" id="{182A938A-B0D2-610A-0B4A-FAE72A44E630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4654279" y="5614966"/>
                            <a:ext cx="96564" cy="1764000"/>
                          </a:xfrm>
                          <a:prstGeom prst="leftBrace">
                            <a:avLst/>
                          </a:prstGeom>
                        </p:spPr>
                        <p:style>
                          <a:lnRef idx="1">
                            <a:schemeClr val="dk1"/>
                          </a:lnRef>
                          <a:fillRef idx="0">
                            <a:schemeClr val="dk1"/>
                          </a:fillRef>
                          <a:effectRef idx="0">
                            <a:schemeClr val="dk1"/>
                          </a:effectRef>
                          <a:fontRef idx="minor">
                            <a:schemeClr val="tx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zh-CN" altLang="en-US" sz="800" b="1">
                              <a:latin typeface="Arial" panose="020B0604020202020204" pitchFamily="34" charset="0"/>
                              <a:cs typeface="Arial" panose="020B0604020202020204" pitchFamily="34" charset="0"/>
                            </a:endParaRPr>
                          </a:p>
                        </p:txBody>
                      </p:sp>
                    </p:grpSp>
                    <p:grpSp>
                      <p:nvGrpSpPr>
                        <p:cNvPr id="36" name="组合 35">
                          <a:extLst>
                            <a:ext uri="{FF2B5EF4-FFF2-40B4-BE49-F238E27FC236}">
                              <a16:creationId xmlns:a16="http://schemas.microsoft.com/office/drawing/2014/main" id="{CEF42685-C9C2-6B3A-6787-11D8655EA118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4423906" y="5246071"/>
                          <a:ext cx="1995311" cy="655088"/>
                          <a:chOff x="4423906" y="5246071"/>
                          <a:chExt cx="1995311" cy="655088"/>
                        </a:xfrm>
                      </p:grpSpPr>
                      <p:grpSp>
                        <p:nvGrpSpPr>
                          <p:cNvPr id="37" name="组合 36">
                            <a:extLst>
                              <a:ext uri="{FF2B5EF4-FFF2-40B4-BE49-F238E27FC236}">
                                <a16:creationId xmlns:a16="http://schemas.microsoft.com/office/drawing/2014/main" id="{352F2F3E-B142-8FF2-F5B9-A50FE2DF5911}"/>
                              </a:ext>
                            </a:extLst>
                          </p:cNvPr>
                          <p:cNvGrpSpPr/>
                          <p:nvPr/>
                        </p:nvGrpSpPr>
                        <p:grpSpPr>
                          <a:xfrm>
                            <a:off x="4423906" y="5246071"/>
                            <a:ext cx="1967500" cy="215444"/>
                            <a:chOff x="5071915" y="5012467"/>
                            <a:chExt cx="1967500" cy="215444"/>
                          </a:xfrm>
                        </p:grpSpPr>
                        <p:sp>
                          <p:nvSpPr>
                            <p:cNvPr id="49" name="文本框 3">
                              <a:extLst>
                                <a:ext uri="{FF2B5EF4-FFF2-40B4-BE49-F238E27FC236}">
                                  <a16:creationId xmlns:a16="http://schemas.microsoft.com/office/drawing/2014/main" id="{7130C698-869E-41F9-7964-07160809ED25}"/>
                                </a:ext>
                              </a:extLst>
                            </p:cNvPr>
                            <p:cNvSpPr txBox="1">
                              <a:spLocks noChangeArrowheads="1"/>
                            </p:cNvSpPr>
                            <p:nvPr/>
                          </p:nvSpPr>
                          <p:spPr bwMode="auto">
                            <a:xfrm>
                              <a:off x="5071915" y="5012467"/>
                              <a:ext cx="644431" cy="215444"/>
                            </a:xfrm>
                            <a:prstGeom prst="rect">
                              <a:avLst/>
                            </a:prstGeom>
                            <a:noFill/>
                            <a:ln>
                              <a:noFill/>
                            </a:ln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rgbClr val="FFFFFF"/>
                                  </a:solidFill>
                                </a14:hiddenFill>
                              </a:ext>
                              <a:ext uri="{91240B29-F687-4F45-9708-019B960494DF}">
                                <a14:hiddenLine xmlns:a14="http://schemas.microsoft.com/office/drawing/2010/main"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14:hiddenLine>
                              </a:ext>
                            </a:extLst>
                          </p:spPr>
                          <p:txBody>
                            <a:bodyPr wrap="square">
                              <a:spAutoFit/>
                            </a:bodyPr>
                            <a:lstStyle>
                              <a:lvl1pPr>
                                <a:defRPr>
                                  <a:solidFill>
                                    <a:schemeClr val="tx1"/>
                                  </a:solidFill>
                                  <a:latin typeface="Arial" panose="020B0604020202020204" pitchFamily="34" charset="0"/>
                                  <a:ea typeface="宋体" panose="02010600030101010101" pitchFamily="2" charset="-122"/>
                                </a:defRPr>
                              </a:lvl1pPr>
                              <a:lvl2pPr>
                                <a:defRPr>
                                  <a:solidFill>
                                    <a:schemeClr val="tx1"/>
                                  </a:solidFill>
                                  <a:latin typeface="Arial" panose="020B0604020202020204" pitchFamily="34" charset="0"/>
                                  <a:ea typeface="宋体" panose="02010600030101010101" pitchFamily="2" charset="-122"/>
                                </a:defRPr>
                              </a:lvl2pPr>
                              <a:lvl3pPr>
                                <a:defRPr>
                                  <a:solidFill>
                                    <a:schemeClr val="tx1"/>
                                  </a:solidFill>
                                  <a:latin typeface="Arial" panose="020B0604020202020204" pitchFamily="34" charset="0"/>
                                  <a:ea typeface="宋体" panose="02010600030101010101" pitchFamily="2" charset="-122"/>
                                </a:defRPr>
                              </a:lvl3pPr>
                              <a:lvl4pPr>
                                <a:defRPr>
                                  <a:solidFill>
                                    <a:schemeClr val="tx1"/>
                                  </a:solidFill>
                                  <a:latin typeface="Arial" panose="020B0604020202020204" pitchFamily="34" charset="0"/>
                                  <a:ea typeface="宋体" panose="02010600030101010101" pitchFamily="2" charset="-122"/>
                                </a:defRPr>
                              </a:lvl4pPr>
                              <a:lvl5pPr>
                                <a:defRPr>
                                  <a:solidFill>
                                    <a:schemeClr val="tx1"/>
                                  </a:solidFill>
                                  <a:latin typeface="Arial" panose="020B0604020202020204" pitchFamily="34" charset="0"/>
                                  <a:ea typeface="宋体" panose="02010600030101010101" pitchFamily="2" charset="-122"/>
                                </a:defRPr>
                              </a:lvl5pPr>
                              <a:lvl6pPr fontAlgn="base">
                                <a:spcBef>
                                  <a:spcPct val="0"/>
                                </a:spcBef>
                                <a:spcAft>
                                  <a:spcPct val="0"/>
                                </a:spcAft>
                                <a:buFont typeface="Arial" panose="020B0604020202020204" pitchFamily="34" charset="0"/>
                                <a:defRPr>
                                  <a:solidFill>
                                    <a:schemeClr val="tx1"/>
                                  </a:solidFill>
                                  <a:latin typeface="Arial" panose="020B0604020202020204" pitchFamily="34" charset="0"/>
                                  <a:ea typeface="宋体" panose="02010600030101010101" pitchFamily="2" charset="-122"/>
                                </a:defRPr>
                              </a:lvl6pPr>
                              <a:lvl7pPr fontAlgn="base">
                                <a:spcBef>
                                  <a:spcPct val="0"/>
                                </a:spcBef>
                                <a:spcAft>
                                  <a:spcPct val="0"/>
                                </a:spcAft>
                                <a:buFont typeface="Arial" panose="020B0604020202020204" pitchFamily="34" charset="0"/>
                                <a:defRPr>
                                  <a:solidFill>
                                    <a:schemeClr val="tx1"/>
                                  </a:solidFill>
                                  <a:latin typeface="Arial" panose="020B0604020202020204" pitchFamily="34" charset="0"/>
                                  <a:ea typeface="宋体" panose="02010600030101010101" pitchFamily="2" charset="-122"/>
                                </a:defRPr>
                              </a:lvl7pPr>
                              <a:lvl8pPr fontAlgn="base">
                                <a:spcBef>
                                  <a:spcPct val="0"/>
                                </a:spcBef>
                                <a:spcAft>
                                  <a:spcPct val="0"/>
                                </a:spcAft>
                                <a:buFont typeface="Arial" panose="020B0604020202020204" pitchFamily="34" charset="0"/>
                                <a:defRPr>
                                  <a:solidFill>
                                    <a:schemeClr val="tx1"/>
                                  </a:solidFill>
                                  <a:latin typeface="Arial" panose="020B0604020202020204" pitchFamily="34" charset="0"/>
                                  <a:ea typeface="宋体" panose="02010600030101010101" pitchFamily="2" charset="-122"/>
                                </a:defRPr>
                              </a:lvl8pPr>
                              <a:lvl9pPr fontAlgn="base">
                                <a:spcBef>
                                  <a:spcPct val="0"/>
                                </a:spcBef>
                                <a:spcAft>
                                  <a:spcPct val="0"/>
                                </a:spcAft>
                                <a:buFont typeface="Arial" panose="020B0604020202020204" pitchFamily="34" charset="0"/>
                                <a:defRPr>
                                  <a:solidFill>
                                    <a:schemeClr val="tx1"/>
                                  </a:solidFill>
                                  <a:latin typeface="Arial" panose="020B0604020202020204" pitchFamily="34" charset="0"/>
                                  <a:ea typeface="宋体" panose="02010600030101010101" pitchFamily="2" charset="-122"/>
                                </a:defRPr>
                              </a:lvl9pPr>
                            </a:lstStyle>
                            <a:p>
                              <a:pPr algn="r"/>
                              <a:r>
                                <a:rPr lang="en-US" altLang="zh-CN" sz="800" b="1" dirty="0">
                                  <a:solidFill>
                                    <a:srgbClr val="000000"/>
                                  </a:solidFill>
                                  <a:cs typeface="Arial" panose="020B0604020202020204" pitchFamily="34" charset="0"/>
                                </a:rPr>
                                <a:t>F-LDHA</a:t>
                              </a:r>
                            </a:p>
                          </p:txBody>
                        </p:sp>
                        <p:sp>
                          <p:nvSpPr>
                            <p:cNvPr id="50" name="Text Box 10">
                              <a:extLst>
                                <a:ext uri="{FF2B5EF4-FFF2-40B4-BE49-F238E27FC236}">
                                  <a16:creationId xmlns:a16="http://schemas.microsoft.com/office/drawing/2014/main" id="{EA74CBF6-4B7D-F648-661A-0EE8D8B38D98}"/>
                                </a:ext>
                              </a:extLst>
                            </p:cNvPr>
                            <p:cNvSpPr txBox="1">
                              <a:spLocks noChangeArrowheads="1"/>
                            </p:cNvSpPr>
                            <p:nvPr/>
                          </p:nvSpPr>
                          <p:spPr bwMode="auto">
                            <a:xfrm>
                              <a:off x="5653373" y="5012467"/>
                              <a:ext cx="343364" cy="215444"/>
                            </a:xfrm>
                            <a:prstGeom prst="rect">
                              <a:avLst/>
                            </a:prstGeom>
                            <a:noFill/>
                            <a:ln>
                              <a:noFill/>
                            </a:ln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rgbClr val="FFFFFF"/>
                                  </a:solidFill>
                                </a14:hiddenFill>
                              </a:ext>
                              <a:ext uri="{91240B29-F687-4F45-9708-019B960494DF}">
                                <a14:hiddenLine xmlns:a14="http://schemas.microsoft.com/office/drawing/2010/main"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14:hiddenLine>
                              </a:ext>
                            </a:extLst>
                          </p:spPr>
                          <p:txBody>
                            <a:bodyPr wrap="none">
                              <a:spAutoFit/>
                            </a:bodyPr>
                            <a:lstStyle>
                              <a:lvl1pPr eaLnBrk="0" hangingPunct="0">
                                <a:defRPr>
                                  <a:solidFill>
                                    <a:schemeClr val="tx1"/>
                                  </a:solidFill>
                                  <a:latin typeface="Arial" panose="020B0604020202020204" pitchFamily="34" charset="0"/>
                                  <a:ea typeface="宋体" panose="02010600030101010101" pitchFamily="2" charset="-122"/>
                                </a:defRPr>
                              </a:lvl1pPr>
                              <a:lvl2pPr marL="742950" indent="-285750" eaLnBrk="0" hangingPunct="0">
                                <a:defRPr>
                                  <a:solidFill>
                                    <a:schemeClr val="tx1"/>
                                  </a:solidFill>
                                  <a:latin typeface="Arial" panose="020B0604020202020204" pitchFamily="34" charset="0"/>
                                  <a:ea typeface="宋体" panose="02010600030101010101" pitchFamily="2" charset="-122"/>
                                </a:defRPr>
                              </a:lvl2pPr>
                              <a:lvl3pPr marL="1143000" indent="-228600" eaLnBrk="0" hangingPunct="0">
                                <a:defRPr>
                                  <a:solidFill>
                                    <a:schemeClr val="tx1"/>
                                  </a:solidFill>
                                  <a:latin typeface="Arial" panose="020B0604020202020204" pitchFamily="34" charset="0"/>
                                  <a:ea typeface="宋体" panose="02010600030101010101" pitchFamily="2" charset="-122"/>
                                </a:defRPr>
                              </a:lvl3pPr>
                              <a:lvl4pPr marL="1600200" indent="-228600" eaLnBrk="0" hangingPunct="0">
                                <a:defRPr>
                                  <a:solidFill>
                                    <a:schemeClr val="tx1"/>
                                  </a:solidFill>
                                  <a:latin typeface="Arial" panose="020B0604020202020204" pitchFamily="34" charset="0"/>
                                  <a:ea typeface="宋体" panose="02010600030101010101" pitchFamily="2" charset="-122"/>
                                </a:defRPr>
                              </a:lvl4pPr>
                              <a:lvl5pPr marL="2057400" indent="-228600" eaLnBrk="0" hangingPunct="0">
                                <a:defRPr>
                                  <a:solidFill>
                                    <a:schemeClr val="tx1"/>
                                  </a:solidFill>
                                  <a:latin typeface="Arial" panose="020B0604020202020204" pitchFamily="34" charset="0"/>
                                  <a:ea typeface="宋体" panose="02010600030101010101" pitchFamily="2" charset="-122"/>
                                </a:defRPr>
                              </a:lvl5pPr>
                              <a:lvl6pPr marL="2514600" indent="-228600" eaLnBrk="0" fontAlgn="base" hangingPunct="0">
                                <a:spcBef>
                                  <a:spcPct val="0"/>
                                </a:spcBef>
                                <a:spcAft>
                                  <a:spcPct val="0"/>
                                </a:spcAft>
                                <a:defRPr>
                                  <a:solidFill>
                                    <a:schemeClr val="tx1"/>
                                  </a:solidFill>
                                  <a:latin typeface="Arial" panose="020B0604020202020204" pitchFamily="34" charset="0"/>
                                  <a:ea typeface="宋体" panose="02010600030101010101" pitchFamily="2" charset="-122"/>
                                </a:defRPr>
                              </a:lvl6pPr>
                              <a:lvl7pPr marL="2971800" indent="-228600" eaLnBrk="0" fontAlgn="base" hangingPunct="0">
                                <a:spcBef>
                                  <a:spcPct val="0"/>
                                </a:spcBef>
                                <a:spcAft>
                                  <a:spcPct val="0"/>
                                </a:spcAft>
                                <a:defRPr>
                                  <a:solidFill>
                                    <a:schemeClr val="tx1"/>
                                  </a:solidFill>
                                  <a:latin typeface="Arial" panose="020B0604020202020204" pitchFamily="34" charset="0"/>
                                  <a:ea typeface="宋体" panose="02010600030101010101" pitchFamily="2" charset="-122"/>
                                </a:defRPr>
                              </a:lvl7pPr>
                              <a:lvl8pPr marL="3429000" indent="-228600" eaLnBrk="0" fontAlgn="base" hangingPunct="0">
                                <a:spcBef>
                                  <a:spcPct val="0"/>
                                </a:spcBef>
                                <a:spcAft>
                                  <a:spcPct val="0"/>
                                </a:spcAft>
                                <a:defRPr>
                                  <a:solidFill>
                                    <a:schemeClr val="tx1"/>
                                  </a:solidFill>
                                  <a:latin typeface="Arial" panose="020B0604020202020204" pitchFamily="34" charset="0"/>
                                  <a:ea typeface="宋体" panose="02010600030101010101" pitchFamily="2" charset="-122"/>
                                </a:defRPr>
                              </a:lvl8pPr>
                              <a:lvl9pPr marL="3886200" indent="-228600" eaLnBrk="0" fontAlgn="base" hangingPunct="0">
                                <a:spcBef>
                                  <a:spcPct val="0"/>
                                </a:spcBef>
                                <a:spcAft>
                                  <a:spcPct val="0"/>
                                </a:spcAft>
                                <a:defRPr>
                                  <a:solidFill>
                                    <a:schemeClr val="tx1"/>
                                  </a:solidFill>
                                  <a:latin typeface="Arial" panose="020B0604020202020204" pitchFamily="34" charset="0"/>
                                  <a:ea typeface="宋体" panose="02010600030101010101" pitchFamily="2" charset="-122"/>
                                </a:defRPr>
                              </a:lvl9pPr>
                            </a:lstStyle>
                            <a:p>
                              <a:pPr eaLnBrk="1" hangingPunct="1"/>
                              <a:r>
                                <a:rPr kumimoji="1" lang="en-US" altLang="zh-CN" sz="800" b="1" dirty="0">
                                  <a:cs typeface="Arial" panose="020B0604020202020204" pitchFamily="34" charset="0"/>
                                </a:rPr>
                                <a:t>WT</a:t>
                              </a:r>
                            </a:p>
                          </p:txBody>
                        </p:sp>
                        <p:sp>
                          <p:nvSpPr>
                            <p:cNvPr id="51" name="Text Box 10">
                              <a:extLst>
                                <a:ext uri="{FF2B5EF4-FFF2-40B4-BE49-F238E27FC236}">
                                  <a16:creationId xmlns:a16="http://schemas.microsoft.com/office/drawing/2014/main" id="{A7B4EC27-AA8E-8CD9-DF61-467A1BF7955E}"/>
                                </a:ext>
                              </a:extLst>
                            </p:cNvPr>
                            <p:cNvSpPr txBox="1">
                              <a:spLocks noChangeArrowheads="1"/>
                            </p:cNvSpPr>
                            <p:nvPr/>
                          </p:nvSpPr>
                          <p:spPr bwMode="auto">
                            <a:xfrm>
                              <a:off x="5926373" y="5012467"/>
                              <a:ext cx="343364" cy="215444"/>
                            </a:xfrm>
                            <a:prstGeom prst="rect">
                              <a:avLst/>
                            </a:prstGeom>
                            <a:noFill/>
                            <a:ln>
                              <a:noFill/>
                            </a:ln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rgbClr val="FFFFFF"/>
                                  </a:solidFill>
                                </a14:hiddenFill>
                              </a:ext>
                              <a:ext uri="{91240B29-F687-4F45-9708-019B960494DF}">
                                <a14:hiddenLine xmlns:a14="http://schemas.microsoft.com/office/drawing/2010/main"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14:hiddenLine>
                              </a:ext>
                            </a:extLst>
                          </p:spPr>
                          <p:txBody>
                            <a:bodyPr wrap="none">
                              <a:spAutoFit/>
                            </a:bodyPr>
                            <a:lstStyle>
                              <a:lvl1pPr eaLnBrk="0" hangingPunct="0">
                                <a:defRPr>
                                  <a:solidFill>
                                    <a:schemeClr val="tx1"/>
                                  </a:solidFill>
                                  <a:latin typeface="Arial" panose="020B0604020202020204" pitchFamily="34" charset="0"/>
                                  <a:ea typeface="宋体" panose="02010600030101010101" pitchFamily="2" charset="-122"/>
                                </a:defRPr>
                              </a:lvl1pPr>
                              <a:lvl2pPr marL="742950" indent="-285750" eaLnBrk="0" hangingPunct="0">
                                <a:defRPr>
                                  <a:solidFill>
                                    <a:schemeClr val="tx1"/>
                                  </a:solidFill>
                                  <a:latin typeface="Arial" panose="020B0604020202020204" pitchFamily="34" charset="0"/>
                                  <a:ea typeface="宋体" panose="02010600030101010101" pitchFamily="2" charset="-122"/>
                                </a:defRPr>
                              </a:lvl2pPr>
                              <a:lvl3pPr marL="1143000" indent="-228600" eaLnBrk="0" hangingPunct="0">
                                <a:defRPr>
                                  <a:solidFill>
                                    <a:schemeClr val="tx1"/>
                                  </a:solidFill>
                                  <a:latin typeface="Arial" panose="020B0604020202020204" pitchFamily="34" charset="0"/>
                                  <a:ea typeface="宋体" panose="02010600030101010101" pitchFamily="2" charset="-122"/>
                                </a:defRPr>
                              </a:lvl3pPr>
                              <a:lvl4pPr marL="1600200" indent="-228600" eaLnBrk="0" hangingPunct="0">
                                <a:defRPr>
                                  <a:solidFill>
                                    <a:schemeClr val="tx1"/>
                                  </a:solidFill>
                                  <a:latin typeface="Arial" panose="020B0604020202020204" pitchFamily="34" charset="0"/>
                                  <a:ea typeface="宋体" panose="02010600030101010101" pitchFamily="2" charset="-122"/>
                                </a:defRPr>
                              </a:lvl4pPr>
                              <a:lvl5pPr marL="2057400" indent="-228600" eaLnBrk="0" hangingPunct="0">
                                <a:defRPr>
                                  <a:solidFill>
                                    <a:schemeClr val="tx1"/>
                                  </a:solidFill>
                                  <a:latin typeface="Arial" panose="020B0604020202020204" pitchFamily="34" charset="0"/>
                                  <a:ea typeface="宋体" panose="02010600030101010101" pitchFamily="2" charset="-122"/>
                                </a:defRPr>
                              </a:lvl5pPr>
                              <a:lvl6pPr marL="2514600" indent="-228600" eaLnBrk="0" fontAlgn="base" hangingPunct="0">
                                <a:spcBef>
                                  <a:spcPct val="0"/>
                                </a:spcBef>
                                <a:spcAft>
                                  <a:spcPct val="0"/>
                                </a:spcAft>
                                <a:defRPr>
                                  <a:solidFill>
                                    <a:schemeClr val="tx1"/>
                                  </a:solidFill>
                                  <a:latin typeface="Arial" panose="020B0604020202020204" pitchFamily="34" charset="0"/>
                                  <a:ea typeface="宋体" panose="02010600030101010101" pitchFamily="2" charset="-122"/>
                                </a:defRPr>
                              </a:lvl6pPr>
                              <a:lvl7pPr marL="2971800" indent="-228600" eaLnBrk="0" fontAlgn="base" hangingPunct="0">
                                <a:spcBef>
                                  <a:spcPct val="0"/>
                                </a:spcBef>
                                <a:spcAft>
                                  <a:spcPct val="0"/>
                                </a:spcAft>
                                <a:defRPr>
                                  <a:solidFill>
                                    <a:schemeClr val="tx1"/>
                                  </a:solidFill>
                                  <a:latin typeface="Arial" panose="020B0604020202020204" pitchFamily="34" charset="0"/>
                                  <a:ea typeface="宋体" panose="02010600030101010101" pitchFamily="2" charset="-122"/>
                                </a:defRPr>
                              </a:lvl7pPr>
                              <a:lvl8pPr marL="3429000" indent="-228600" eaLnBrk="0" fontAlgn="base" hangingPunct="0">
                                <a:spcBef>
                                  <a:spcPct val="0"/>
                                </a:spcBef>
                                <a:spcAft>
                                  <a:spcPct val="0"/>
                                </a:spcAft>
                                <a:defRPr>
                                  <a:solidFill>
                                    <a:schemeClr val="tx1"/>
                                  </a:solidFill>
                                  <a:latin typeface="Arial" panose="020B0604020202020204" pitchFamily="34" charset="0"/>
                                  <a:ea typeface="宋体" panose="02010600030101010101" pitchFamily="2" charset="-122"/>
                                </a:defRPr>
                              </a:lvl8pPr>
                              <a:lvl9pPr marL="3886200" indent="-228600" eaLnBrk="0" fontAlgn="base" hangingPunct="0">
                                <a:spcBef>
                                  <a:spcPct val="0"/>
                                </a:spcBef>
                                <a:spcAft>
                                  <a:spcPct val="0"/>
                                </a:spcAft>
                                <a:defRPr>
                                  <a:solidFill>
                                    <a:schemeClr val="tx1"/>
                                  </a:solidFill>
                                  <a:latin typeface="Arial" panose="020B0604020202020204" pitchFamily="34" charset="0"/>
                                  <a:ea typeface="宋体" panose="02010600030101010101" pitchFamily="2" charset="-122"/>
                                </a:defRPr>
                              </a:lvl9pPr>
                            </a:lstStyle>
                            <a:p>
                              <a:pPr eaLnBrk="1" hangingPunct="1"/>
                              <a:r>
                                <a:rPr kumimoji="1" lang="en-US" altLang="zh-CN" sz="800" b="1" dirty="0">
                                  <a:cs typeface="Arial" panose="020B0604020202020204" pitchFamily="34" charset="0"/>
                                </a:rPr>
                                <a:t>WT</a:t>
                              </a:r>
                            </a:p>
                          </p:txBody>
                        </p:sp>
                        <p:sp>
                          <p:nvSpPr>
                            <p:cNvPr id="52" name="Text Box 10">
                              <a:extLst>
                                <a:ext uri="{FF2B5EF4-FFF2-40B4-BE49-F238E27FC236}">
                                  <a16:creationId xmlns:a16="http://schemas.microsoft.com/office/drawing/2014/main" id="{93D6AEDA-E797-33ED-2DF8-4892542B9E0B}"/>
                                </a:ext>
                              </a:extLst>
                            </p:cNvPr>
                            <p:cNvSpPr txBox="1">
                              <a:spLocks noChangeArrowheads="1"/>
                            </p:cNvSpPr>
                            <p:nvPr/>
                          </p:nvSpPr>
                          <p:spPr bwMode="auto">
                            <a:xfrm>
                              <a:off x="6170351" y="5012467"/>
                              <a:ext cx="343364" cy="215444"/>
                            </a:xfrm>
                            <a:prstGeom prst="rect">
                              <a:avLst/>
                            </a:prstGeom>
                            <a:noFill/>
                            <a:ln>
                              <a:noFill/>
                            </a:ln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rgbClr val="FFFFFF"/>
                                  </a:solidFill>
                                </a14:hiddenFill>
                              </a:ext>
                              <a:ext uri="{91240B29-F687-4F45-9708-019B960494DF}">
                                <a14:hiddenLine xmlns:a14="http://schemas.microsoft.com/office/drawing/2010/main"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14:hiddenLine>
                              </a:ext>
                            </a:extLst>
                          </p:spPr>
                          <p:txBody>
                            <a:bodyPr wrap="none">
                              <a:spAutoFit/>
                            </a:bodyPr>
                            <a:lstStyle>
                              <a:lvl1pPr eaLnBrk="0" hangingPunct="0">
                                <a:defRPr>
                                  <a:solidFill>
                                    <a:schemeClr val="tx1"/>
                                  </a:solidFill>
                                  <a:latin typeface="Arial" panose="020B0604020202020204" pitchFamily="34" charset="0"/>
                                  <a:ea typeface="宋体" panose="02010600030101010101" pitchFamily="2" charset="-122"/>
                                </a:defRPr>
                              </a:lvl1pPr>
                              <a:lvl2pPr marL="742950" indent="-285750" eaLnBrk="0" hangingPunct="0">
                                <a:defRPr>
                                  <a:solidFill>
                                    <a:schemeClr val="tx1"/>
                                  </a:solidFill>
                                  <a:latin typeface="Arial" panose="020B0604020202020204" pitchFamily="34" charset="0"/>
                                  <a:ea typeface="宋体" panose="02010600030101010101" pitchFamily="2" charset="-122"/>
                                </a:defRPr>
                              </a:lvl2pPr>
                              <a:lvl3pPr marL="1143000" indent="-228600" eaLnBrk="0" hangingPunct="0">
                                <a:defRPr>
                                  <a:solidFill>
                                    <a:schemeClr val="tx1"/>
                                  </a:solidFill>
                                  <a:latin typeface="Arial" panose="020B0604020202020204" pitchFamily="34" charset="0"/>
                                  <a:ea typeface="宋体" panose="02010600030101010101" pitchFamily="2" charset="-122"/>
                                </a:defRPr>
                              </a:lvl3pPr>
                              <a:lvl4pPr marL="1600200" indent="-228600" eaLnBrk="0" hangingPunct="0">
                                <a:defRPr>
                                  <a:solidFill>
                                    <a:schemeClr val="tx1"/>
                                  </a:solidFill>
                                  <a:latin typeface="Arial" panose="020B0604020202020204" pitchFamily="34" charset="0"/>
                                  <a:ea typeface="宋体" panose="02010600030101010101" pitchFamily="2" charset="-122"/>
                                </a:defRPr>
                              </a:lvl4pPr>
                              <a:lvl5pPr marL="2057400" indent="-228600" eaLnBrk="0" hangingPunct="0">
                                <a:defRPr>
                                  <a:solidFill>
                                    <a:schemeClr val="tx1"/>
                                  </a:solidFill>
                                  <a:latin typeface="Arial" panose="020B0604020202020204" pitchFamily="34" charset="0"/>
                                  <a:ea typeface="宋体" panose="02010600030101010101" pitchFamily="2" charset="-122"/>
                                </a:defRPr>
                              </a:lvl5pPr>
                              <a:lvl6pPr marL="2514600" indent="-228600" eaLnBrk="0" fontAlgn="base" hangingPunct="0">
                                <a:spcBef>
                                  <a:spcPct val="0"/>
                                </a:spcBef>
                                <a:spcAft>
                                  <a:spcPct val="0"/>
                                </a:spcAft>
                                <a:defRPr>
                                  <a:solidFill>
                                    <a:schemeClr val="tx1"/>
                                  </a:solidFill>
                                  <a:latin typeface="Arial" panose="020B0604020202020204" pitchFamily="34" charset="0"/>
                                  <a:ea typeface="宋体" panose="02010600030101010101" pitchFamily="2" charset="-122"/>
                                </a:defRPr>
                              </a:lvl6pPr>
                              <a:lvl7pPr marL="2971800" indent="-228600" eaLnBrk="0" fontAlgn="base" hangingPunct="0">
                                <a:spcBef>
                                  <a:spcPct val="0"/>
                                </a:spcBef>
                                <a:spcAft>
                                  <a:spcPct val="0"/>
                                </a:spcAft>
                                <a:defRPr>
                                  <a:solidFill>
                                    <a:schemeClr val="tx1"/>
                                  </a:solidFill>
                                  <a:latin typeface="Arial" panose="020B0604020202020204" pitchFamily="34" charset="0"/>
                                  <a:ea typeface="宋体" panose="02010600030101010101" pitchFamily="2" charset="-122"/>
                                </a:defRPr>
                              </a:lvl7pPr>
                              <a:lvl8pPr marL="3429000" indent="-228600" eaLnBrk="0" fontAlgn="base" hangingPunct="0">
                                <a:spcBef>
                                  <a:spcPct val="0"/>
                                </a:spcBef>
                                <a:spcAft>
                                  <a:spcPct val="0"/>
                                </a:spcAft>
                                <a:defRPr>
                                  <a:solidFill>
                                    <a:schemeClr val="tx1"/>
                                  </a:solidFill>
                                  <a:latin typeface="Arial" panose="020B0604020202020204" pitchFamily="34" charset="0"/>
                                  <a:ea typeface="宋体" panose="02010600030101010101" pitchFamily="2" charset="-122"/>
                                </a:defRPr>
                              </a:lvl8pPr>
                              <a:lvl9pPr marL="3886200" indent="-228600" eaLnBrk="0" fontAlgn="base" hangingPunct="0">
                                <a:spcBef>
                                  <a:spcPct val="0"/>
                                </a:spcBef>
                                <a:spcAft>
                                  <a:spcPct val="0"/>
                                </a:spcAft>
                                <a:defRPr>
                                  <a:solidFill>
                                    <a:schemeClr val="tx1"/>
                                  </a:solidFill>
                                  <a:latin typeface="Arial" panose="020B0604020202020204" pitchFamily="34" charset="0"/>
                                  <a:ea typeface="宋体" panose="02010600030101010101" pitchFamily="2" charset="-122"/>
                                </a:defRPr>
                              </a:lvl9pPr>
                            </a:lstStyle>
                            <a:p>
                              <a:pPr eaLnBrk="1" hangingPunct="1"/>
                              <a:r>
                                <a:rPr kumimoji="1" lang="en-US" altLang="zh-CN" sz="800" b="1" dirty="0">
                                  <a:cs typeface="Arial" panose="020B0604020202020204" pitchFamily="34" charset="0"/>
                                </a:rPr>
                                <a:t>WT</a:t>
                              </a:r>
                            </a:p>
                          </p:txBody>
                        </p:sp>
                        <p:sp>
                          <p:nvSpPr>
                            <p:cNvPr id="53" name="Text Box 10">
                              <a:extLst>
                                <a:ext uri="{FF2B5EF4-FFF2-40B4-BE49-F238E27FC236}">
                                  <a16:creationId xmlns:a16="http://schemas.microsoft.com/office/drawing/2014/main" id="{58FACFE9-07E7-CB9A-924E-5A165FE1D31A}"/>
                                </a:ext>
                              </a:extLst>
                            </p:cNvPr>
                            <p:cNvSpPr txBox="1">
                              <a:spLocks noChangeArrowheads="1"/>
                            </p:cNvSpPr>
                            <p:nvPr/>
                          </p:nvSpPr>
                          <p:spPr bwMode="auto">
                            <a:xfrm>
                              <a:off x="6392329" y="5012467"/>
                              <a:ext cx="389850" cy="215444"/>
                            </a:xfrm>
                            <a:prstGeom prst="rect">
                              <a:avLst/>
                            </a:prstGeom>
                            <a:noFill/>
                            <a:ln>
                              <a:noFill/>
                            </a:ln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rgbClr val="FFFFFF"/>
                                  </a:solidFill>
                                </a14:hiddenFill>
                              </a:ext>
                              <a:ext uri="{91240B29-F687-4F45-9708-019B960494DF}">
                                <a14:hiddenLine xmlns:a14="http://schemas.microsoft.com/office/drawing/2010/main"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14:hiddenLine>
                              </a:ext>
                            </a:extLst>
                          </p:spPr>
                          <p:txBody>
                            <a:bodyPr wrap="none">
                              <a:spAutoFit/>
                            </a:bodyPr>
                            <a:lstStyle>
                              <a:lvl1pPr eaLnBrk="0" hangingPunct="0">
                                <a:defRPr>
                                  <a:solidFill>
                                    <a:schemeClr val="tx1"/>
                                  </a:solidFill>
                                  <a:latin typeface="Arial" panose="020B0604020202020204" pitchFamily="34" charset="0"/>
                                  <a:ea typeface="宋体" panose="02010600030101010101" pitchFamily="2" charset="-122"/>
                                </a:defRPr>
                              </a:lvl1pPr>
                              <a:lvl2pPr marL="742950" indent="-285750" eaLnBrk="0" hangingPunct="0">
                                <a:defRPr>
                                  <a:solidFill>
                                    <a:schemeClr val="tx1"/>
                                  </a:solidFill>
                                  <a:latin typeface="Arial" panose="020B0604020202020204" pitchFamily="34" charset="0"/>
                                  <a:ea typeface="宋体" panose="02010600030101010101" pitchFamily="2" charset="-122"/>
                                </a:defRPr>
                              </a:lvl2pPr>
                              <a:lvl3pPr marL="1143000" indent="-228600" eaLnBrk="0" hangingPunct="0">
                                <a:defRPr>
                                  <a:solidFill>
                                    <a:schemeClr val="tx1"/>
                                  </a:solidFill>
                                  <a:latin typeface="Arial" panose="020B0604020202020204" pitchFamily="34" charset="0"/>
                                  <a:ea typeface="宋体" panose="02010600030101010101" pitchFamily="2" charset="-122"/>
                                </a:defRPr>
                              </a:lvl3pPr>
                              <a:lvl4pPr marL="1600200" indent="-228600" eaLnBrk="0" hangingPunct="0">
                                <a:defRPr>
                                  <a:solidFill>
                                    <a:schemeClr val="tx1"/>
                                  </a:solidFill>
                                  <a:latin typeface="Arial" panose="020B0604020202020204" pitchFamily="34" charset="0"/>
                                  <a:ea typeface="宋体" panose="02010600030101010101" pitchFamily="2" charset="-122"/>
                                </a:defRPr>
                              </a:lvl4pPr>
                              <a:lvl5pPr marL="2057400" indent="-228600" eaLnBrk="0" hangingPunct="0">
                                <a:defRPr>
                                  <a:solidFill>
                                    <a:schemeClr val="tx1"/>
                                  </a:solidFill>
                                  <a:latin typeface="Arial" panose="020B0604020202020204" pitchFamily="34" charset="0"/>
                                  <a:ea typeface="宋体" panose="02010600030101010101" pitchFamily="2" charset="-122"/>
                                </a:defRPr>
                              </a:lvl5pPr>
                              <a:lvl6pPr marL="2514600" indent="-228600" eaLnBrk="0" fontAlgn="base" hangingPunct="0">
                                <a:spcBef>
                                  <a:spcPct val="0"/>
                                </a:spcBef>
                                <a:spcAft>
                                  <a:spcPct val="0"/>
                                </a:spcAft>
                                <a:defRPr>
                                  <a:solidFill>
                                    <a:schemeClr val="tx1"/>
                                  </a:solidFill>
                                  <a:latin typeface="Arial" panose="020B0604020202020204" pitchFamily="34" charset="0"/>
                                  <a:ea typeface="宋体" panose="02010600030101010101" pitchFamily="2" charset="-122"/>
                                </a:defRPr>
                              </a:lvl6pPr>
                              <a:lvl7pPr marL="2971800" indent="-228600" eaLnBrk="0" fontAlgn="base" hangingPunct="0">
                                <a:spcBef>
                                  <a:spcPct val="0"/>
                                </a:spcBef>
                                <a:spcAft>
                                  <a:spcPct val="0"/>
                                </a:spcAft>
                                <a:defRPr>
                                  <a:solidFill>
                                    <a:schemeClr val="tx1"/>
                                  </a:solidFill>
                                  <a:latin typeface="Arial" panose="020B0604020202020204" pitchFamily="34" charset="0"/>
                                  <a:ea typeface="宋体" panose="02010600030101010101" pitchFamily="2" charset="-122"/>
                                </a:defRPr>
                              </a:lvl7pPr>
                              <a:lvl8pPr marL="3429000" indent="-228600" eaLnBrk="0" fontAlgn="base" hangingPunct="0">
                                <a:spcBef>
                                  <a:spcPct val="0"/>
                                </a:spcBef>
                                <a:spcAft>
                                  <a:spcPct val="0"/>
                                </a:spcAft>
                                <a:defRPr>
                                  <a:solidFill>
                                    <a:schemeClr val="tx1"/>
                                  </a:solidFill>
                                  <a:latin typeface="Arial" panose="020B0604020202020204" pitchFamily="34" charset="0"/>
                                  <a:ea typeface="宋体" panose="02010600030101010101" pitchFamily="2" charset="-122"/>
                                </a:defRPr>
                              </a:lvl8pPr>
                              <a:lvl9pPr marL="3886200" indent="-228600" eaLnBrk="0" fontAlgn="base" hangingPunct="0">
                                <a:spcBef>
                                  <a:spcPct val="0"/>
                                </a:spcBef>
                                <a:spcAft>
                                  <a:spcPct val="0"/>
                                </a:spcAft>
                                <a:defRPr>
                                  <a:solidFill>
                                    <a:schemeClr val="tx1"/>
                                  </a:solidFill>
                                  <a:latin typeface="Arial" panose="020B0604020202020204" pitchFamily="34" charset="0"/>
                                  <a:ea typeface="宋体" panose="02010600030101010101" pitchFamily="2" charset="-122"/>
                                </a:defRPr>
                              </a:lvl9pPr>
                            </a:lstStyle>
                            <a:p>
                              <a:pPr eaLnBrk="1" hangingPunct="1"/>
                              <a:r>
                                <a:rPr kumimoji="1" lang="en-US" altLang="zh-CN" sz="800" b="1" dirty="0">
                                  <a:cs typeface="Arial" panose="020B0604020202020204" pitchFamily="34" charset="0"/>
                                </a:rPr>
                                <a:t>K5R</a:t>
                              </a:r>
                            </a:p>
                          </p:txBody>
                        </p:sp>
                        <p:sp>
                          <p:nvSpPr>
                            <p:cNvPr id="54" name="Text Box 10">
                              <a:extLst>
                                <a:ext uri="{FF2B5EF4-FFF2-40B4-BE49-F238E27FC236}">
                                  <a16:creationId xmlns:a16="http://schemas.microsoft.com/office/drawing/2014/main" id="{3C18807F-C40D-01A4-B571-8DF9E84831F2}"/>
                                </a:ext>
                              </a:extLst>
                            </p:cNvPr>
                            <p:cNvSpPr txBox="1">
                              <a:spLocks noChangeArrowheads="1"/>
                            </p:cNvSpPr>
                            <p:nvPr/>
                          </p:nvSpPr>
                          <p:spPr bwMode="auto">
                            <a:xfrm>
                              <a:off x="6591857" y="5012467"/>
                              <a:ext cx="447558" cy="215444"/>
                            </a:xfrm>
                            <a:prstGeom prst="rect">
                              <a:avLst/>
                            </a:prstGeom>
                            <a:noFill/>
                            <a:ln>
                              <a:noFill/>
                            </a:ln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rgbClr val="FFFFFF"/>
                                  </a:solidFill>
                                </a14:hiddenFill>
                              </a:ext>
                              <a:ext uri="{91240B29-F687-4F45-9708-019B960494DF}">
                                <a14:hiddenLine xmlns:a14="http://schemas.microsoft.com/office/drawing/2010/main"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14:hiddenLine>
                              </a:ext>
                            </a:extLst>
                          </p:spPr>
                          <p:txBody>
                            <a:bodyPr wrap="none">
                              <a:spAutoFit/>
                            </a:bodyPr>
                            <a:lstStyle>
                              <a:lvl1pPr eaLnBrk="0" hangingPunct="0">
                                <a:defRPr>
                                  <a:solidFill>
                                    <a:schemeClr val="tx1"/>
                                  </a:solidFill>
                                  <a:latin typeface="Arial" panose="020B0604020202020204" pitchFamily="34" charset="0"/>
                                  <a:ea typeface="宋体" panose="02010600030101010101" pitchFamily="2" charset="-122"/>
                                </a:defRPr>
                              </a:lvl1pPr>
                              <a:lvl2pPr marL="742950" indent="-285750" eaLnBrk="0" hangingPunct="0">
                                <a:defRPr>
                                  <a:solidFill>
                                    <a:schemeClr val="tx1"/>
                                  </a:solidFill>
                                  <a:latin typeface="Arial" panose="020B0604020202020204" pitchFamily="34" charset="0"/>
                                  <a:ea typeface="宋体" panose="02010600030101010101" pitchFamily="2" charset="-122"/>
                                </a:defRPr>
                              </a:lvl2pPr>
                              <a:lvl3pPr marL="1143000" indent="-228600" eaLnBrk="0" hangingPunct="0">
                                <a:defRPr>
                                  <a:solidFill>
                                    <a:schemeClr val="tx1"/>
                                  </a:solidFill>
                                  <a:latin typeface="Arial" panose="020B0604020202020204" pitchFamily="34" charset="0"/>
                                  <a:ea typeface="宋体" panose="02010600030101010101" pitchFamily="2" charset="-122"/>
                                </a:defRPr>
                              </a:lvl3pPr>
                              <a:lvl4pPr marL="1600200" indent="-228600" eaLnBrk="0" hangingPunct="0">
                                <a:defRPr>
                                  <a:solidFill>
                                    <a:schemeClr val="tx1"/>
                                  </a:solidFill>
                                  <a:latin typeface="Arial" panose="020B0604020202020204" pitchFamily="34" charset="0"/>
                                  <a:ea typeface="宋体" panose="02010600030101010101" pitchFamily="2" charset="-122"/>
                                </a:defRPr>
                              </a:lvl4pPr>
                              <a:lvl5pPr marL="2057400" indent="-228600" eaLnBrk="0" hangingPunct="0">
                                <a:defRPr>
                                  <a:solidFill>
                                    <a:schemeClr val="tx1"/>
                                  </a:solidFill>
                                  <a:latin typeface="Arial" panose="020B0604020202020204" pitchFamily="34" charset="0"/>
                                  <a:ea typeface="宋体" panose="02010600030101010101" pitchFamily="2" charset="-122"/>
                                </a:defRPr>
                              </a:lvl5pPr>
                              <a:lvl6pPr marL="2514600" indent="-228600" eaLnBrk="0" fontAlgn="base" hangingPunct="0">
                                <a:spcBef>
                                  <a:spcPct val="0"/>
                                </a:spcBef>
                                <a:spcAft>
                                  <a:spcPct val="0"/>
                                </a:spcAft>
                                <a:defRPr>
                                  <a:solidFill>
                                    <a:schemeClr val="tx1"/>
                                  </a:solidFill>
                                  <a:latin typeface="Arial" panose="020B0604020202020204" pitchFamily="34" charset="0"/>
                                  <a:ea typeface="宋体" panose="02010600030101010101" pitchFamily="2" charset="-122"/>
                                </a:defRPr>
                              </a:lvl6pPr>
                              <a:lvl7pPr marL="2971800" indent="-228600" eaLnBrk="0" fontAlgn="base" hangingPunct="0">
                                <a:spcBef>
                                  <a:spcPct val="0"/>
                                </a:spcBef>
                                <a:spcAft>
                                  <a:spcPct val="0"/>
                                </a:spcAft>
                                <a:defRPr>
                                  <a:solidFill>
                                    <a:schemeClr val="tx1"/>
                                  </a:solidFill>
                                  <a:latin typeface="Arial" panose="020B0604020202020204" pitchFamily="34" charset="0"/>
                                  <a:ea typeface="宋体" panose="02010600030101010101" pitchFamily="2" charset="-122"/>
                                </a:defRPr>
                              </a:lvl7pPr>
                              <a:lvl8pPr marL="3429000" indent="-228600" eaLnBrk="0" fontAlgn="base" hangingPunct="0">
                                <a:spcBef>
                                  <a:spcPct val="0"/>
                                </a:spcBef>
                                <a:spcAft>
                                  <a:spcPct val="0"/>
                                </a:spcAft>
                                <a:defRPr>
                                  <a:solidFill>
                                    <a:schemeClr val="tx1"/>
                                  </a:solidFill>
                                  <a:latin typeface="Arial" panose="020B0604020202020204" pitchFamily="34" charset="0"/>
                                  <a:ea typeface="宋体" panose="02010600030101010101" pitchFamily="2" charset="-122"/>
                                </a:defRPr>
                              </a:lvl8pPr>
                              <a:lvl9pPr marL="3886200" indent="-228600" eaLnBrk="0" fontAlgn="base" hangingPunct="0">
                                <a:spcBef>
                                  <a:spcPct val="0"/>
                                </a:spcBef>
                                <a:spcAft>
                                  <a:spcPct val="0"/>
                                </a:spcAft>
                                <a:defRPr>
                                  <a:solidFill>
                                    <a:schemeClr val="tx1"/>
                                  </a:solidFill>
                                  <a:latin typeface="Arial" panose="020B0604020202020204" pitchFamily="34" charset="0"/>
                                  <a:ea typeface="宋体" panose="02010600030101010101" pitchFamily="2" charset="-122"/>
                                </a:defRPr>
                              </a:lvl9pPr>
                            </a:lstStyle>
                            <a:p>
                              <a:pPr eaLnBrk="1" hangingPunct="1"/>
                              <a:r>
                                <a:rPr kumimoji="1" lang="en-US" altLang="zh-CN" sz="800" b="1" dirty="0">
                                  <a:cs typeface="Arial" panose="020B0604020202020204" pitchFamily="34" charset="0"/>
                                </a:rPr>
                                <a:t>K59R</a:t>
                              </a:r>
                            </a:p>
                          </p:txBody>
                        </p:sp>
                      </p:grpSp>
                      <p:sp>
                        <p:nvSpPr>
                          <p:cNvPr id="38" name="文本框 3">
                            <a:extLst>
                              <a:ext uri="{FF2B5EF4-FFF2-40B4-BE49-F238E27FC236}">
                                <a16:creationId xmlns:a16="http://schemas.microsoft.com/office/drawing/2014/main" id="{CCF97479-CA72-E871-0256-93D9AC8020A2}"/>
                              </a:ext>
                            </a:extLst>
                          </p:cNvPr>
                          <p:cNvSpPr txBox="1"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4526389" y="5487695"/>
                            <a:ext cx="541948" cy="215444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wrap="square">
                            <a:spAutoFit/>
                          </a:bodyPr>
                          <a:lstStyle>
                            <a:lvl1pPr>
                              <a:defRPr>
                                <a:solidFill>
                                  <a:schemeClr val="tx1"/>
                                </a:solidFill>
                                <a:latin typeface="Arial" panose="020B0604020202020204" pitchFamily="34" charset="0"/>
                                <a:ea typeface="宋体" panose="02010600030101010101" pitchFamily="2" charset="-122"/>
                              </a:defRPr>
                            </a:lvl1pPr>
                            <a:lvl2pPr>
                              <a:defRPr>
                                <a:solidFill>
                                  <a:schemeClr val="tx1"/>
                                </a:solidFill>
                                <a:latin typeface="Arial" panose="020B0604020202020204" pitchFamily="34" charset="0"/>
                                <a:ea typeface="宋体" panose="02010600030101010101" pitchFamily="2" charset="-122"/>
                              </a:defRPr>
                            </a:lvl2pPr>
                            <a:lvl3pPr>
                              <a:defRPr>
                                <a:solidFill>
                                  <a:schemeClr val="tx1"/>
                                </a:solidFill>
                                <a:latin typeface="Arial" panose="020B0604020202020204" pitchFamily="34" charset="0"/>
                                <a:ea typeface="宋体" panose="02010600030101010101" pitchFamily="2" charset="-122"/>
                              </a:defRPr>
                            </a:lvl3pPr>
                            <a:lvl4pPr>
                              <a:defRPr>
                                <a:solidFill>
                                  <a:schemeClr val="tx1"/>
                                </a:solidFill>
                                <a:latin typeface="Arial" panose="020B0604020202020204" pitchFamily="34" charset="0"/>
                                <a:ea typeface="宋体" panose="02010600030101010101" pitchFamily="2" charset="-122"/>
                              </a:defRPr>
                            </a:lvl4pPr>
                            <a:lvl5pPr>
                              <a:defRPr>
                                <a:solidFill>
                                  <a:schemeClr val="tx1"/>
                                </a:solidFill>
                                <a:latin typeface="Arial" panose="020B0604020202020204" pitchFamily="34" charset="0"/>
                                <a:ea typeface="宋体" panose="02010600030101010101" pitchFamily="2" charset="-122"/>
                              </a:defRPr>
                            </a:lvl5pPr>
                            <a:lvl6pPr fontAlgn="base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buFont typeface="Arial" panose="020B0604020202020204" pitchFamily="34" charset="0"/>
                              <a:defRPr>
                                <a:solidFill>
                                  <a:schemeClr val="tx1"/>
                                </a:solidFill>
                                <a:latin typeface="Arial" panose="020B0604020202020204" pitchFamily="34" charset="0"/>
                                <a:ea typeface="宋体" panose="02010600030101010101" pitchFamily="2" charset="-122"/>
                              </a:defRPr>
                            </a:lvl6pPr>
                            <a:lvl7pPr fontAlgn="base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buFont typeface="Arial" panose="020B0604020202020204" pitchFamily="34" charset="0"/>
                              <a:defRPr>
                                <a:solidFill>
                                  <a:schemeClr val="tx1"/>
                                </a:solidFill>
                                <a:latin typeface="Arial" panose="020B0604020202020204" pitchFamily="34" charset="0"/>
                                <a:ea typeface="宋体" panose="02010600030101010101" pitchFamily="2" charset="-122"/>
                              </a:defRPr>
                            </a:lvl7pPr>
                            <a:lvl8pPr fontAlgn="base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buFont typeface="Arial" panose="020B0604020202020204" pitchFamily="34" charset="0"/>
                              <a:defRPr>
                                <a:solidFill>
                                  <a:schemeClr val="tx1"/>
                                </a:solidFill>
                                <a:latin typeface="Arial" panose="020B0604020202020204" pitchFamily="34" charset="0"/>
                                <a:ea typeface="宋体" panose="02010600030101010101" pitchFamily="2" charset="-122"/>
                              </a:defRPr>
                            </a:lvl8pPr>
                            <a:lvl9pPr fontAlgn="base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buFont typeface="Arial" panose="020B0604020202020204" pitchFamily="34" charset="0"/>
                              <a:defRPr>
                                <a:solidFill>
                                  <a:schemeClr val="tx1"/>
                                </a:solidFill>
                                <a:latin typeface="Arial" panose="020B0604020202020204" pitchFamily="34" charset="0"/>
                                <a:ea typeface="宋体" panose="02010600030101010101" pitchFamily="2" charset="-122"/>
                              </a:defRPr>
                            </a:lvl9pPr>
                          </a:lstStyle>
                          <a:p>
                            <a:pPr algn="r"/>
                            <a:r>
                              <a:rPr lang="en-US" altLang="zh-CN" sz="800" b="1" dirty="0">
                                <a:solidFill>
                                  <a:srgbClr val="000000"/>
                                </a:solidFill>
                                <a:cs typeface="Arial" panose="020B0604020202020204" pitchFamily="34" charset="0"/>
                              </a:rPr>
                              <a:t>His-Ubi</a:t>
                            </a:r>
                          </a:p>
                        </p:txBody>
                      </p:sp>
                      <p:grpSp>
                        <p:nvGrpSpPr>
                          <p:cNvPr id="39" name="组合 38">
                            <a:extLst>
                              <a:ext uri="{FF2B5EF4-FFF2-40B4-BE49-F238E27FC236}">
                                <a16:creationId xmlns:a16="http://schemas.microsoft.com/office/drawing/2014/main" id="{EEB2F347-CA09-5FFB-4911-4A6B3E57F070}"/>
                              </a:ext>
                            </a:extLst>
                          </p:cNvPr>
                          <p:cNvGrpSpPr/>
                          <p:nvPr/>
                        </p:nvGrpSpPr>
                        <p:grpSpPr>
                          <a:xfrm>
                            <a:off x="4423906" y="5656751"/>
                            <a:ext cx="1396482" cy="244408"/>
                            <a:chOff x="5071915" y="5119846"/>
                            <a:chExt cx="1396482" cy="244408"/>
                          </a:xfrm>
                        </p:grpSpPr>
                        <p:sp>
                          <p:nvSpPr>
                            <p:cNvPr id="47" name="文本框 3">
                              <a:extLst>
                                <a:ext uri="{FF2B5EF4-FFF2-40B4-BE49-F238E27FC236}">
                                  <a16:creationId xmlns:a16="http://schemas.microsoft.com/office/drawing/2014/main" id="{2EE2A48A-25AB-45A8-EAD3-B91F6F9478F2}"/>
                                </a:ext>
                              </a:extLst>
                            </p:cNvPr>
                            <p:cNvSpPr txBox="1">
                              <a:spLocks noChangeArrowheads="1"/>
                            </p:cNvSpPr>
                            <p:nvPr/>
                          </p:nvSpPr>
                          <p:spPr bwMode="auto">
                            <a:xfrm>
                              <a:off x="5071915" y="5148810"/>
                              <a:ext cx="644431" cy="215444"/>
                            </a:xfrm>
                            <a:prstGeom prst="rect">
                              <a:avLst/>
                            </a:prstGeom>
                            <a:noFill/>
                            <a:ln>
                              <a:noFill/>
                            </a:ln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rgbClr val="FFFFFF"/>
                                  </a:solidFill>
                                </a14:hiddenFill>
                              </a:ext>
                              <a:ext uri="{91240B29-F687-4F45-9708-019B960494DF}">
                                <a14:hiddenLine xmlns:a14="http://schemas.microsoft.com/office/drawing/2010/main"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14:hiddenLine>
                              </a:ext>
                            </a:extLst>
                          </p:spPr>
                          <p:txBody>
                            <a:bodyPr wrap="square">
                              <a:spAutoFit/>
                            </a:bodyPr>
                            <a:lstStyle>
                              <a:lvl1pPr>
                                <a:defRPr>
                                  <a:solidFill>
                                    <a:schemeClr val="tx1"/>
                                  </a:solidFill>
                                  <a:latin typeface="Arial" panose="020B0604020202020204" pitchFamily="34" charset="0"/>
                                  <a:ea typeface="宋体" panose="02010600030101010101" pitchFamily="2" charset="-122"/>
                                </a:defRPr>
                              </a:lvl1pPr>
                              <a:lvl2pPr>
                                <a:defRPr>
                                  <a:solidFill>
                                    <a:schemeClr val="tx1"/>
                                  </a:solidFill>
                                  <a:latin typeface="Arial" panose="020B0604020202020204" pitchFamily="34" charset="0"/>
                                  <a:ea typeface="宋体" panose="02010600030101010101" pitchFamily="2" charset="-122"/>
                                </a:defRPr>
                              </a:lvl2pPr>
                              <a:lvl3pPr>
                                <a:defRPr>
                                  <a:solidFill>
                                    <a:schemeClr val="tx1"/>
                                  </a:solidFill>
                                  <a:latin typeface="Arial" panose="020B0604020202020204" pitchFamily="34" charset="0"/>
                                  <a:ea typeface="宋体" panose="02010600030101010101" pitchFamily="2" charset="-122"/>
                                </a:defRPr>
                              </a:lvl3pPr>
                              <a:lvl4pPr>
                                <a:defRPr>
                                  <a:solidFill>
                                    <a:schemeClr val="tx1"/>
                                  </a:solidFill>
                                  <a:latin typeface="Arial" panose="020B0604020202020204" pitchFamily="34" charset="0"/>
                                  <a:ea typeface="宋体" panose="02010600030101010101" pitchFamily="2" charset="-122"/>
                                </a:defRPr>
                              </a:lvl4pPr>
                              <a:lvl5pPr>
                                <a:defRPr>
                                  <a:solidFill>
                                    <a:schemeClr val="tx1"/>
                                  </a:solidFill>
                                  <a:latin typeface="Arial" panose="020B0604020202020204" pitchFamily="34" charset="0"/>
                                  <a:ea typeface="宋体" panose="02010600030101010101" pitchFamily="2" charset="-122"/>
                                </a:defRPr>
                              </a:lvl5pPr>
                              <a:lvl6pPr fontAlgn="base">
                                <a:spcBef>
                                  <a:spcPct val="0"/>
                                </a:spcBef>
                                <a:spcAft>
                                  <a:spcPct val="0"/>
                                </a:spcAft>
                                <a:buFont typeface="Arial" panose="020B0604020202020204" pitchFamily="34" charset="0"/>
                                <a:defRPr>
                                  <a:solidFill>
                                    <a:schemeClr val="tx1"/>
                                  </a:solidFill>
                                  <a:latin typeface="Arial" panose="020B0604020202020204" pitchFamily="34" charset="0"/>
                                  <a:ea typeface="宋体" panose="02010600030101010101" pitchFamily="2" charset="-122"/>
                                </a:defRPr>
                              </a:lvl6pPr>
                              <a:lvl7pPr fontAlgn="base">
                                <a:spcBef>
                                  <a:spcPct val="0"/>
                                </a:spcBef>
                                <a:spcAft>
                                  <a:spcPct val="0"/>
                                </a:spcAft>
                                <a:buFont typeface="Arial" panose="020B0604020202020204" pitchFamily="34" charset="0"/>
                                <a:defRPr>
                                  <a:solidFill>
                                    <a:schemeClr val="tx1"/>
                                  </a:solidFill>
                                  <a:latin typeface="Arial" panose="020B0604020202020204" pitchFamily="34" charset="0"/>
                                  <a:ea typeface="宋体" panose="02010600030101010101" pitchFamily="2" charset="-122"/>
                                </a:defRPr>
                              </a:lvl7pPr>
                              <a:lvl8pPr fontAlgn="base">
                                <a:spcBef>
                                  <a:spcPct val="0"/>
                                </a:spcBef>
                                <a:spcAft>
                                  <a:spcPct val="0"/>
                                </a:spcAft>
                                <a:buFont typeface="Arial" panose="020B0604020202020204" pitchFamily="34" charset="0"/>
                                <a:defRPr>
                                  <a:solidFill>
                                    <a:schemeClr val="tx1"/>
                                  </a:solidFill>
                                  <a:latin typeface="Arial" panose="020B0604020202020204" pitchFamily="34" charset="0"/>
                                  <a:ea typeface="宋体" panose="02010600030101010101" pitchFamily="2" charset="-122"/>
                                </a:defRPr>
                              </a:lvl8pPr>
                              <a:lvl9pPr fontAlgn="base">
                                <a:spcBef>
                                  <a:spcPct val="0"/>
                                </a:spcBef>
                                <a:spcAft>
                                  <a:spcPct val="0"/>
                                </a:spcAft>
                                <a:buFont typeface="Arial" panose="020B0604020202020204" pitchFamily="34" charset="0"/>
                                <a:defRPr>
                                  <a:solidFill>
                                    <a:schemeClr val="tx1"/>
                                  </a:solidFill>
                                  <a:latin typeface="Arial" panose="020B0604020202020204" pitchFamily="34" charset="0"/>
                                  <a:ea typeface="宋体" panose="02010600030101010101" pitchFamily="2" charset="-122"/>
                                </a:defRPr>
                              </a:lvl9pPr>
                            </a:lstStyle>
                            <a:p>
                              <a:pPr algn="r"/>
                              <a:r>
                                <a:rPr lang="en-US" altLang="zh-CN" sz="800" b="1" dirty="0">
                                  <a:solidFill>
                                    <a:srgbClr val="000000"/>
                                  </a:solidFill>
                                  <a:cs typeface="Arial" panose="020B0604020202020204" pitchFamily="34" charset="0"/>
                                </a:rPr>
                                <a:t>HA-CHIP</a:t>
                              </a:r>
                            </a:p>
                          </p:txBody>
                        </p:sp>
                        <p:sp>
                          <p:nvSpPr>
                            <p:cNvPr id="48" name="Text Box 10">
                              <a:extLst>
                                <a:ext uri="{FF2B5EF4-FFF2-40B4-BE49-F238E27FC236}">
                                  <a16:creationId xmlns:a16="http://schemas.microsoft.com/office/drawing/2014/main" id="{F4A3BFF0-1CFF-AB5A-5365-B5EAC77F16C8}"/>
                                </a:ext>
                              </a:extLst>
                            </p:cNvPr>
                            <p:cNvSpPr txBox="1">
                              <a:spLocks noChangeArrowheads="1"/>
                            </p:cNvSpPr>
                            <p:nvPr/>
                          </p:nvSpPr>
                          <p:spPr bwMode="auto">
                            <a:xfrm>
                              <a:off x="6214801" y="5119846"/>
                              <a:ext cx="253596" cy="215444"/>
                            </a:xfrm>
                            <a:prstGeom prst="rect">
                              <a:avLst/>
                            </a:prstGeom>
                            <a:noFill/>
                            <a:ln>
                              <a:noFill/>
                            </a:ln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rgbClr val="FFFFFF"/>
                                  </a:solidFill>
                                </a14:hiddenFill>
                              </a:ext>
                              <a:ext uri="{91240B29-F687-4F45-9708-019B960494DF}">
                                <a14:hiddenLine xmlns:a14="http://schemas.microsoft.com/office/drawing/2010/main"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14:hiddenLine>
                              </a:ext>
                            </a:extLst>
                          </p:spPr>
                          <p:txBody>
                            <a:bodyPr wrap="none">
                              <a:spAutoFit/>
                            </a:bodyPr>
                            <a:lstStyle>
                              <a:lvl1pPr eaLnBrk="0" hangingPunct="0">
                                <a:defRPr>
                                  <a:solidFill>
                                    <a:schemeClr val="tx1"/>
                                  </a:solidFill>
                                  <a:latin typeface="Arial" panose="020B0604020202020204" pitchFamily="34" charset="0"/>
                                  <a:ea typeface="宋体" panose="02010600030101010101" pitchFamily="2" charset="-122"/>
                                </a:defRPr>
                              </a:lvl1pPr>
                              <a:lvl2pPr marL="742950" indent="-285750" eaLnBrk="0" hangingPunct="0">
                                <a:defRPr>
                                  <a:solidFill>
                                    <a:schemeClr val="tx1"/>
                                  </a:solidFill>
                                  <a:latin typeface="Arial" panose="020B0604020202020204" pitchFamily="34" charset="0"/>
                                  <a:ea typeface="宋体" panose="02010600030101010101" pitchFamily="2" charset="-122"/>
                                </a:defRPr>
                              </a:lvl2pPr>
                              <a:lvl3pPr marL="1143000" indent="-228600" eaLnBrk="0" hangingPunct="0">
                                <a:defRPr>
                                  <a:solidFill>
                                    <a:schemeClr val="tx1"/>
                                  </a:solidFill>
                                  <a:latin typeface="Arial" panose="020B0604020202020204" pitchFamily="34" charset="0"/>
                                  <a:ea typeface="宋体" panose="02010600030101010101" pitchFamily="2" charset="-122"/>
                                </a:defRPr>
                              </a:lvl3pPr>
                              <a:lvl4pPr marL="1600200" indent="-228600" eaLnBrk="0" hangingPunct="0">
                                <a:defRPr>
                                  <a:solidFill>
                                    <a:schemeClr val="tx1"/>
                                  </a:solidFill>
                                  <a:latin typeface="Arial" panose="020B0604020202020204" pitchFamily="34" charset="0"/>
                                  <a:ea typeface="宋体" panose="02010600030101010101" pitchFamily="2" charset="-122"/>
                                </a:defRPr>
                              </a:lvl4pPr>
                              <a:lvl5pPr marL="2057400" indent="-228600" eaLnBrk="0" hangingPunct="0">
                                <a:defRPr>
                                  <a:solidFill>
                                    <a:schemeClr val="tx1"/>
                                  </a:solidFill>
                                  <a:latin typeface="Arial" panose="020B0604020202020204" pitchFamily="34" charset="0"/>
                                  <a:ea typeface="宋体" panose="02010600030101010101" pitchFamily="2" charset="-122"/>
                                </a:defRPr>
                              </a:lvl5pPr>
                              <a:lvl6pPr marL="2514600" indent="-228600" eaLnBrk="0" fontAlgn="base" hangingPunct="0">
                                <a:spcBef>
                                  <a:spcPct val="0"/>
                                </a:spcBef>
                                <a:spcAft>
                                  <a:spcPct val="0"/>
                                </a:spcAft>
                                <a:defRPr>
                                  <a:solidFill>
                                    <a:schemeClr val="tx1"/>
                                  </a:solidFill>
                                  <a:latin typeface="Arial" panose="020B0604020202020204" pitchFamily="34" charset="0"/>
                                  <a:ea typeface="宋体" panose="02010600030101010101" pitchFamily="2" charset="-122"/>
                                </a:defRPr>
                              </a:lvl6pPr>
                              <a:lvl7pPr marL="2971800" indent="-228600" eaLnBrk="0" fontAlgn="base" hangingPunct="0">
                                <a:spcBef>
                                  <a:spcPct val="0"/>
                                </a:spcBef>
                                <a:spcAft>
                                  <a:spcPct val="0"/>
                                </a:spcAft>
                                <a:defRPr>
                                  <a:solidFill>
                                    <a:schemeClr val="tx1"/>
                                  </a:solidFill>
                                  <a:latin typeface="Arial" panose="020B0604020202020204" pitchFamily="34" charset="0"/>
                                  <a:ea typeface="宋体" panose="02010600030101010101" pitchFamily="2" charset="-122"/>
                                </a:defRPr>
                              </a:lvl7pPr>
                              <a:lvl8pPr marL="3429000" indent="-228600" eaLnBrk="0" fontAlgn="base" hangingPunct="0">
                                <a:spcBef>
                                  <a:spcPct val="0"/>
                                </a:spcBef>
                                <a:spcAft>
                                  <a:spcPct val="0"/>
                                </a:spcAft>
                                <a:defRPr>
                                  <a:solidFill>
                                    <a:schemeClr val="tx1"/>
                                  </a:solidFill>
                                  <a:latin typeface="Arial" panose="020B0604020202020204" pitchFamily="34" charset="0"/>
                                  <a:ea typeface="宋体" panose="02010600030101010101" pitchFamily="2" charset="-122"/>
                                </a:defRPr>
                              </a:lvl8pPr>
                              <a:lvl9pPr marL="3886200" indent="-228600" eaLnBrk="0" fontAlgn="base" hangingPunct="0">
                                <a:spcBef>
                                  <a:spcPct val="0"/>
                                </a:spcBef>
                                <a:spcAft>
                                  <a:spcPct val="0"/>
                                </a:spcAft>
                                <a:defRPr>
                                  <a:solidFill>
                                    <a:schemeClr val="tx1"/>
                                  </a:solidFill>
                                  <a:latin typeface="Arial" panose="020B0604020202020204" pitchFamily="34" charset="0"/>
                                  <a:ea typeface="宋体" panose="02010600030101010101" pitchFamily="2" charset="-122"/>
                                </a:defRPr>
                              </a:lvl9pPr>
                            </a:lstStyle>
                            <a:p>
                              <a:pPr eaLnBrk="1" hangingPunct="1"/>
                              <a:r>
                                <a:rPr kumimoji="1" lang="en-US" altLang="zh-CN" sz="800" b="1" dirty="0">
                                  <a:cs typeface="Arial" panose="020B0604020202020204" pitchFamily="34" charset="0"/>
                                </a:rPr>
                                <a:t>+</a:t>
                              </a:r>
                            </a:p>
                          </p:txBody>
                        </p:sp>
                      </p:grpSp>
                      <p:grpSp>
                        <p:nvGrpSpPr>
                          <p:cNvPr id="40" name="组合 39">
                            <a:extLst>
                              <a:ext uri="{FF2B5EF4-FFF2-40B4-BE49-F238E27FC236}">
                                <a16:creationId xmlns:a16="http://schemas.microsoft.com/office/drawing/2014/main" id="{463A1F53-97CA-3E68-6CA6-55CC6304D044}"/>
                              </a:ext>
                            </a:extLst>
                          </p:cNvPr>
                          <p:cNvGrpSpPr/>
                          <p:nvPr/>
                        </p:nvGrpSpPr>
                        <p:grpSpPr>
                          <a:xfrm>
                            <a:off x="5064284" y="5456439"/>
                            <a:ext cx="975033" cy="415756"/>
                            <a:chOff x="5712293" y="4767134"/>
                            <a:chExt cx="975033" cy="415756"/>
                          </a:xfrm>
                        </p:grpSpPr>
                        <p:sp>
                          <p:nvSpPr>
                            <p:cNvPr id="45" name="Text Box 10">
                              <a:extLst>
                                <a:ext uri="{FF2B5EF4-FFF2-40B4-BE49-F238E27FC236}">
                                  <a16:creationId xmlns:a16="http://schemas.microsoft.com/office/drawing/2014/main" id="{6D590C6E-3C01-9801-DC7B-5D08C6F687CE}"/>
                                </a:ext>
                              </a:extLst>
                            </p:cNvPr>
                            <p:cNvSpPr txBox="1">
                              <a:spLocks noChangeArrowheads="1"/>
                            </p:cNvSpPr>
                            <p:nvPr/>
                          </p:nvSpPr>
                          <p:spPr bwMode="auto">
                            <a:xfrm>
                              <a:off x="5712293" y="4767134"/>
                              <a:ext cx="218330" cy="215444"/>
                            </a:xfrm>
                            <a:prstGeom prst="rect">
                              <a:avLst/>
                            </a:prstGeom>
                            <a:noFill/>
                            <a:ln>
                              <a:noFill/>
                            </a:ln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rgbClr val="FFFFFF"/>
                                  </a:solidFill>
                                </a14:hiddenFill>
                              </a:ext>
                              <a:ext uri="{91240B29-F687-4F45-9708-019B960494DF}">
                                <a14:hiddenLine xmlns:a14="http://schemas.microsoft.com/office/drawing/2010/main"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14:hiddenLine>
                              </a:ext>
                            </a:extLst>
                          </p:spPr>
                          <p:txBody>
                            <a:bodyPr wrap="none">
                              <a:spAutoFit/>
                            </a:bodyPr>
                            <a:lstStyle>
                              <a:lvl1pPr eaLnBrk="0" hangingPunct="0">
                                <a:defRPr>
                                  <a:solidFill>
                                    <a:schemeClr val="tx1"/>
                                  </a:solidFill>
                                  <a:latin typeface="Arial" panose="020B0604020202020204" pitchFamily="34" charset="0"/>
                                  <a:ea typeface="宋体" panose="02010600030101010101" pitchFamily="2" charset="-122"/>
                                </a:defRPr>
                              </a:lvl1pPr>
                              <a:lvl2pPr marL="742950" indent="-285750" eaLnBrk="0" hangingPunct="0">
                                <a:defRPr>
                                  <a:solidFill>
                                    <a:schemeClr val="tx1"/>
                                  </a:solidFill>
                                  <a:latin typeface="Arial" panose="020B0604020202020204" pitchFamily="34" charset="0"/>
                                  <a:ea typeface="宋体" panose="02010600030101010101" pitchFamily="2" charset="-122"/>
                                </a:defRPr>
                              </a:lvl2pPr>
                              <a:lvl3pPr marL="1143000" indent="-228600" eaLnBrk="0" hangingPunct="0">
                                <a:defRPr>
                                  <a:solidFill>
                                    <a:schemeClr val="tx1"/>
                                  </a:solidFill>
                                  <a:latin typeface="Arial" panose="020B0604020202020204" pitchFamily="34" charset="0"/>
                                  <a:ea typeface="宋体" panose="02010600030101010101" pitchFamily="2" charset="-122"/>
                                </a:defRPr>
                              </a:lvl3pPr>
                              <a:lvl4pPr marL="1600200" indent="-228600" eaLnBrk="0" hangingPunct="0">
                                <a:defRPr>
                                  <a:solidFill>
                                    <a:schemeClr val="tx1"/>
                                  </a:solidFill>
                                  <a:latin typeface="Arial" panose="020B0604020202020204" pitchFamily="34" charset="0"/>
                                  <a:ea typeface="宋体" panose="02010600030101010101" pitchFamily="2" charset="-122"/>
                                </a:defRPr>
                              </a:lvl4pPr>
                              <a:lvl5pPr marL="2057400" indent="-228600" eaLnBrk="0" hangingPunct="0">
                                <a:defRPr>
                                  <a:solidFill>
                                    <a:schemeClr val="tx1"/>
                                  </a:solidFill>
                                  <a:latin typeface="Arial" panose="020B0604020202020204" pitchFamily="34" charset="0"/>
                                  <a:ea typeface="宋体" panose="02010600030101010101" pitchFamily="2" charset="-122"/>
                                </a:defRPr>
                              </a:lvl5pPr>
                              <a:lvl6pPr marL="2514600" indent="-228600" eaLnBrk="0" fontAlgn="base" hangingPunct="0">
                                <a:spcBef>
                                  <a:spcPct val="0"/>
                                </a:spcBef>
                                <a:spcAft>
                                  <a:spcPct val="0"/>
                                </a:spcAft>
                                <a:defRPr>
                                  <a:solidFill>
                                    <a:schemeClr val="tx1"/>
                                  </a:solidFill>
                                  <a:latin typeface="Arial" panose="020B0604020202020204" pitchFamily="34" charset="0"/>
                                  <a:ea typeface="宋体" panose="02010600030101010101" pitchFamily="2" charset="-122"/>
                                </a:defRPr>
                              </a:lvl6pPr>
                              <a:lvl7pPr marL="2971800" indent="-228600" eaLnBrk="0" fontAlgn="base" hangingPunct="0">
                                <a:spcBef>
                                  <a:spcPct val="0"/>
                                </a:spcBef>
                                <a:spcAft>
                                  <a:spcPct val="0"/>
                                </a:spcAft>
                                <a:defRPr>
                                  <a:solidFill>
                                    <a:schemeClr val="tx1"/>
                                  </a:solidFill>
                                  <a:latin typeface="Arial" panose="020B0604020202020204" pitchFamily="34" charset="0"/>
                                  <a:ea typeface="宋体" panose="02010600030101010101" pitchFamily="2" charset="-122"/>
                                </a:defRPr>
                              </a:lvl7pPr>
                              <a:lvl8pPr marL="3429000" indent="-228600" eaLnBrk="0" fontAlgn="base" hangingPunct="0">
                                <a:spcBef>
                                  <a:spcPct val="0"/>
                                </a:spcBef>
                                <a:spcAft>
                                  <a:spcPct val="0"/>
                                </a:spcAft>
                                <a:defRPr>
                                  <a:solidFill>
                                    <a:schemeClr val="tx1"/>
                                  </a:solidFill>
                                  <a:latin typeface="Arial" panose="020B0604020202020204" pitchFamily="34" charset="0"/>
                                  <a:ea typeface="宋体" panose="02010600030101010101" pitchFamily="2" charset="-122"/>
                                </a:defRPr>
                              </a:lvl8pPr>
                              <a:lvl9pPr marL="3886200" indent="-228600" eaLnBrk="0" fontAlgn="base" hangingPunct="0">
                                <a:spcBef>
                                  <a:spcPct val="0"/>
                                </a:spcBef>
                                <a:spcAft>
                                  <a:spcPct val="0"/>
                                </a:spcAft>
                                <a:defRPr>
                                  <a:solidFill>
                                    <a:schemeClr val="tx1"/>
                                  </a:solidFill>
                                  <a:latin typeface="Arial" panose="020B0604020202020204" pitchFamily="34" charset="0"/>
                                  <a:ea typeface="宋体" panose="02010600030101010101" pitchFamily="2" charset="-122"/>
                                </a:defRPr>
                              </a:lvl9pPr>
                            </a:lstStyle>
                            <a:p>
                              <a:pPr eaLnBrk="1" hangingPunct="1"/>
                              <a:r>
                                <a:rPr kumimoji="1" lang="en-US" altLang="zh-CN" sz="800" b="1" dirty="0">
                                  <a:cs typeface="Arial" panose="020B0604020202020204" pitchFamily="34" charset="0"/>
                                </a:rPr>
                                <a:t>-</a:t>
                              </a:r>
                            </a:p>
                          </p:txBody>
                        </p:sp>
                        <p:sp>
                          <p:nvSpPr>
                            <p:cNvPr id="46" name="Text Box 10">
                              <a:extLst>
                                <a:ext uri="{FF2B5EF4-FFF2-40B4-BE49-F238E27FC236}">
                                  <a16:creationId xmlns:a16="http://schemas.microsoft.com/office/drawing/2014/main" id="{F14DD01A-E2E2-C72D-1A02-87982C7BF2AF}"/>
                                </a:ext>
                              </a:extLst>
                            </p:cNvPr>
                            <p:cNvSpPr txBox="1">
                              <a:spLocks noChangeArrowheads="1"/>
                            </p:cNvSpPr>
                            <p:nvPr/>
                          </p:nvSpPr>
                          <p:spPr bwMode="auto">
                            <a:xfrm>
                              <a:off x="6443348" y="4967446"/>
                              <a:ext cx="243978" cy="215444"/>
                            </a:xfrm>
                            <a:prstGeom prst="rect">
                              <a:avLst/>
                            </a:prstGeom>
                            <a:noFill/>
                            <a:ln>
                              <a:noFill/>
                            </a:ln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rgbClr val="FFFFFF"/>
                                  </a:solidFill>
                                </a14:hiddenFill>
                              </a:ext>
                              <a:ext uri="{91240B29-F687-4F45-9708-019B960494DF}">
                                <a14:hiddenLine xmlns:a14="http://schemas.microsoft.com/office/drawing/2010/main"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14:hiddenLine>
                              </a:ext>
                            </a:extLst>
                          </p:spPr>
                          <p:txBody>
                            <a:bodyPr wrap="none">
                              <a:spAutoFit/>
                            </a:bodyPr>
                            <a:lstStyle>
                              <a:lvl1pPr eaLnBrk="0" hangingPunct="0">
                                <a:defRPr>
                                  <a:solidFill>
                                    <a:schemeClr val="tx1"/>
                                  </a:solidFill>
                                  <a:latin typeface="Arial" panose="020B0604020202020204" pitchFamily="34" charset="0"/>
                                  <a:ea typeface="宋体" panose="02010600030101010101" pitchFamily="2" charset="-122"/>
                                </a:defRPr>
                              </a:lvl1pPr>
                              <a:lvl2pPr marL="742950" indent="-285750" eaLnBrk="0" hangingPunct="0">
                                <a:defRPr>
                                  <a:solidFill>
                                    <a:schemeClr val="tx1"/>
                                  </a:solidFill>
                                  <a:latin typeface="Arial" panose="020B0604020202020204" pitchFamily="34" charset="0"/>
                                  <a:ea typeface="宋体" panose="02010600030101010101" pitchFamily="2" charset="-122"/>
                                </a:defRPr>
                              </a:lvl2pPr>
                              <a:lvl3pPr marL="1143000" indent="-228600" eaLnBrk="0" hangingPunct="0">
                                <a:defRPr>
                                  <a:solidFill>
                                    <a:schemeClr val="tx1"/>
                                  </a:solidFill>
                                  <a:latin typeface="Arial" panose="020B0604020202020204" pitchFamily="34" charset="0"/>
                                  <a:ea typeface="宋体" panose="02010600030101010101" pitchFamily="2" charset="-122"/>
                                </a:defRPr>
                              </a:lvl3pPr>
                              <a:lvl4pPr marL="1600200" indent="-228600" eaLnBrk="0" hangingPunct="0">
                                <a:defRPr>
                                  <a:solidFill>
                                    <a:schemeClr val="tx1"/>
                                  </a:solidFill>
                                  <a:latin typeface="Arial" panose="020B0604020202020204" pitchFamily="34" charset="0"/>
                                  <a:ea typeface="宋体" panose="02010600030101010101" pitchFamily="2" charset="-122"/>
                                </a:defRPr>
                              </a:lvl4pPr>
                              <a:lvl5pPr marL="2057400" indent="-228600" eaLnBrk="0" hangingPunct="0">
                                <a:defRPr>
                                  <a:solidFill>
                                    <a:schemeClr val="tx1"/>
                                  </a:solidFill>
                                  <a:latin typeface="Arial" panose="020B0604020202020204" pitchFamily="34" charset="0"/>
                                  <a:ea typeface="宋体" panose="02010600030101010101" pitchFamily="2" charset="-122"/>
                                </a:defRPr>
                              </a:lvl5pPr>
                              <a:lvl6pPr marL="2514600" indent="-228600" eaLnBrk="0" fontAlgn="base" hangingPunct="0">
                                <a:spcBef>
                                  <a:spcPct val="0"/>
                                </a:spcBef>
                                <a:spcAft>
                                  <a:spcPct val="0"/>
                                </a:spcAft>
                                <a:defRPr>
                                  <a:solidFill>
                                    <a:schemeClr val="tx1"/>
                                  </a:solidFill>
                                  <a:latin typeface="Arial" panose="020B0604020202020204" pitchFamily="34" charset="0"/>
                                  <a:ea typeface="宋体" panose="02010600030101010101" pitchFamily="2" charset="-122"/>
                                </a:defRPr>
                              </a:lvl6pPr>
                              <a:lvl7pPr marL="2971800" indent="-228600" eaLnBrk="0" fontAlgn="base" hangingPunct="0">
                                <a:spcBef>
                                  <a:spcPct val="0"/>
                                </a:spcBef>
                                <a:spcAft>
                                  <a:spcPct val="0"/>
                                </a:spcAft>
                                <a:defRPr>
                                  <a:solidFill>
                                    <a:schemeClr val="tx1"/>
                                  </a:solidFill>
                                  <a:latin typeface="Arial" panose="020B0604020202020204" pitchFamily="34" charset="0"/>
                                  <a:ea typeface="宋体" panose="02010600030101010101" pitchFamily="2" charset="-122"/>
                                </a:defRPr>
                              </a:lvl7pPr>
                              <a:lvl8pPr marL="3429000" indent="-228600" eaLnBrk="0" fontAlgn="base" hangingPunct="0">
                                <a:spcBef>
                                  <a:spcPct val="0"/>
                                </a:spcBef>
                                <a:spcAft>
                                  <a:spcPct val="0"/>
                                </a:spcAft>
                                <a:defRPr>
                                  <a:solidFill>
                                    <a:schemeClr val="tx1"/>
                                  </a:solidFill>
                                  <a:latin typeface="Arial" panose="020B0604020202020204" pitchFamily="34" charset="0"/>
                                  <a:ea typeface="宋体" panose="02010600030101010101" pitchFamily="2" charset="-122"/>
                                </a:defRPr>
                              </a:lvl8pPr>
                              <a:lvl9pPr marL="3886200" indent="-228600" eaLnBrk="0" fontAlgn="base" hangingPunct="0">
                                <a:spcBef>
                                  <a:spcPct val="0"/>
                                </a:spcBef>
                                <a:spcAft>
                                  <a:spcPct val="0"/>
                                </a:spcAft>
                                <a:defRPr>
                                  <a:solidFill>
                                    <a:schemeClr val="tx1"/>
                                  </a:solidFill>
                                  <a:latin typeface="Arial" panose="020B0604020202020204" pitchFamily="34" charset="0"/>
                                  <a:ea typeface="宋体" panose="02010600030101010101" pitchFamily="2" charset="-122"/>
                                </a:defRPr>
                              </a:lvl9pPr>
                            </a:lstStyle>
                            <a:p>
                              <a:pPr eaLnBrk="1" hangingPunct="1"/>
                              <a:r>
                                <a:rPr kumimoji="1" lang="en-US" altLang="zh-CN" sz="800" b="1" dirty="0">
                                  <a:cs typeface="Arial" panose="020B0604020202020204" pitchFamily="34" charset="0"/>
                                </a:rPr>
                                <a:t>+</a:t>
                              </a:r>
                            </a:p>
                          </p:txBody>
                        </p:sp>
                      </p:grpSp>
                      <p:grpSp>
                        <p:nvGrpSpPr>
                          <p:cNvPr id="41" name="组合 40">
                            <a:extLst>
                              <a:ext uri="{FF2B5EF4-FFF2-40B4-BE49-F238E27FC236}">
                                <a16:creationId xmlns:a16="http://schemas.microsoft.com/office/drawing/2014/main" id="{D5FDEE5E-9272-365A-9B3A-081475E9C29D}"/>
                              </a:ext>
                            </a:extLst>
                          </p:cNvPr>
                          <p:cNvGrpSpPr/>
                          <p:nvPr/>
                        </p:nvGrpSpPr>
                        <p:grpSpPr>
                          <a:xfrm>
                            <a:off x="5064284" y="5656750"/>
                            <a:ext cx="1354933" cy="215793"/>
                            <a:chOff x="5712293" y="4815045"/>
                            <a:chExt cx="1354933" cy="215793"/>
                          </a:xfrm>
                        </p:grpSpPr>
                        <p:sp>
                          <p:nvSpPr>
                            <p:cNvPr id="42" name="Text Box 10">
                              <a:extLst>
                                <a:ext uri="{FF2B5EF4-FFF2-40B4-BE49-F238E27FC236}">
                                  <a16:creationId xmlns:a16="http://schemas.microsoft.com/office/drawing/2014/main" id="{35582EEC-A5B9-7BA5-CF96-5ACF131CB4B3}"/>
                                </a:ext>
                              </a:extLst>
                            </p:cNvPr>
                            <p:cNvSpPr txBox="1">
                              <a:spLocks noChangeArrowheads="1"/>
                            </p:cNvSpPr>
                            <p:nvPr/>
                          </p:nvSpPr>
                          <p:spPr bwMode="auto">
                            <a:xfrm>
                              <a:off x="5712293" y="4815394"/>
                              <a:ext cx="218330" cy="215444"/>
                            </a:xfrm>
                            <a:prstGeom prst="rect">
                              <a:avLst/>
                            </a:prstGeom>
                            <a:noFill/>
                            <a:ln>
                              <a:noFill/>
                            </a:ln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rgbClr val="FFFFFF"/>
                                  </a:solidFill>
                                </a14:hiddenFill>
                              </a:ext>
                              <a:ext uri="{91240B29-F687-4F45-9708-019B960494DF}">
                                <a14:hiddenLine xmlns:a14="http://schemas.microsoft.com/office/drawing/2010/main"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14:hiddenLine>
                              </a:ext>
                            </a:extLst>
                          </p:spPr>
                          <p:txBody>
                            <a:bodyPr wrap="none">
                              <a:spAutoFit/>
                            </a:bodyPr>
                            <a:lstStyle>
                              <a:lvl1pPr eaLnBrk="0" hangingPunct="0">
                                <a:defRPr>
                                  <a:solidFill>
                                    <a:schemeClr val="tx1"/>
                                  </a:solidFill>
                                  <a:latin typeface="Arial" panose="020B0604020202020204" pitchFamily="34" charset="0"/>
                                  <a:ea typeface="宋体" panose="02010600030101010101" pitchFamily="2" charset="-122"/>
                                </a:defRPr>
                              </a:lvl1pPr>
                              <a:lvl2pPr marL="742950" indent="-285750" eaLnBrk="0" hangingPunct="0">
                                <a:defRPr>
                                  <a:solidFill>
                                    <a:schemeClr val="tx1"/>
                                  </a:solidFill>
                                  <a:latin typeface="Arial" panose="020B0604020202020204" pitchFamily="34" charset="0"/>
                                  <a:ea typeface="宋体" panose="02010600030101010101" pitchFamily="2" charset="-122"/>
                                </a:defRPr>
                              </a:lvl2pPr>
                              <a:lvl3pPr marL="1143000" indent="-228600" eaLnBrk="0" hangingPunct="0">
                                <a:defRPr>
                                  <a:solidFill>
                                    <a:schemeClr val="tx1"/>
                                  </a:solidFill>
                                  <a:latin typeface="Arial" panose="020B0604020202020204" pitchFamily="34" charset="0"/>
                                  <a:ea typeface="宋体" panose="02010600030101010101" pitchFamily="2" charset="-122"/>
                                </a:defRPr>
                              </a:lvl3pPr>
                              <a:lvl4pPr marL="1600200" indent="-228600" eaLnBrk="0" hangingPunct="0">
                                <a:defRPr>
                                  <a:solidFill>
                                    <a:schemeClr val="tx1"/>
                                  </a:solidFill>
                                  <a:latin typeface="Arial" panose="020B0604020202020204" pitchFamily="34" charset="0"/>
                                  <a:ea typeface="宋体" panose="02010600030101010101" pitchFamily="2" charset="-122"/>
                                </a:defRPr>
                              </a:lvl4pPr>
                              <a:lvl5pPr marL="2057400" indent="-228600" eaLnBrk="0" hangingPunct="0">
                                <a:defRPr>
                                  <a:solidFill>
                                    <a:schemeClr val="tx1"/>
                                  </a:solidFill>
                                  <a:latin typeface="Arial" panose="020B0604020202020204" pitchFamily="34" charset="0"/>
                                  <a:ea typeface="宋体" panose="02010600030101010101" pitchFamily="2" charset="-122"/>
                                </a:defRPr>
                              </a:lvl5pPr>
                              <a:lvl6pPr marL="2514600" indent="-228600" eaLnBrk="0" fontAlgn="base" hangingPunct="0">
                                <a:spcBef>
                                  <a:spcPct val="0"/>
                                </a:spcBef>
                                <a:spcAft>
                                  <a:spcPct val="0"/>
                                </a:spcAft>
                                <a:defRPr>
                                  <a:solidFill>
                                    <a:schemeClr val="tx1"/>
                                  </a:solidFill>
                                  <a:latin typeface="Arial" panose="020B0604020202020204" pitchFamily="34" charset="0"/>
                                  <a:ea typeface="宋体" panose="02010600030101010101" pitchFamily="2" charset="-122"/>
                                </a:defRPr>
                              </a:lvl6pPr>
                              <a:lvl7pPr marL="2971800" indent="-228600" eaLnBrk="0" fontAlgn="base" hangingPunct="0">
                                <a:spcBef>
                                  <a:spcPct val="0"/>
                                </a:spcBef>
                                <a:spcAft>
                                  <a:spcPct val="0"/>
                                </a:spcAft>
                                <a:defRPr>
                                  <a:solidFill>
                                    <a:schemeClr val="tx1"/>
                                  </a:solidFill>
                                  <a:latin typeface="Arial" panose="020B0604020202020204" pitchFamily="34" charset="0"/>
                                  <a:ea typeface="宋体" panose="02010600030101010101" pitchFamily="2" charset="-122"/>
                                </a:defRPr>
                              </a:lvl7pPr>
                              <a:lvl8pPr marL="3429000" indent="-228600" eaLnBrk="0" fontAlgn="base" hangingPunct="0">
                                <a:spcBef>
                                  <a:spcPct val="0"/>
                                </a:spcBef>
                                <a:spcAft>
                                  <a:spcPct val="0"/>
                                </a:spcAft>
                                <a:defRPr>
                                  <a:solidFill>
                                    <a:schemeClr val="tx1"/>
                                  </a:solidFill>
                                  <a:latin typeface="Arial" panose="020B0604020202020204" pitchFamily="34" charset="0"/>
                                  <a:ea typeface="宋体" panose="02010600030101010101" pitchFamily="2" charset="-122"/>
                                </a:defRPr>
                              </a:lvl8pPr>
                              <a:lvl9pPr marL="3886200" indent="-228600" eaLnBrk="0" fontAlgn="base" hangingPunct="0">
                                <a:spcBef>
                                  <a:spcPct val="0"/>
                                </a:spcBef>
                                <a:spcAft>
                                  <a:spcPct val="0"/>
                                </a:spcAft>
                                <a:defRPr>
                                  <a:solidFill>
                                    <a:schemeClr val="tx1"/>
                                  </a:solidFill>
                                  <a:latin typeface="Arial" panose="020B0604020202020204" pitchFamily="34" charset="0"/>
                                  <a:ea typeface="宋体" panose="02010600030101010101" pitchFamily="2" charset="-122"/>
                                </a:defRPr>
                              </a:lvl9pPr>
                            </a:lstStyle>
                            <a:p>
                              <a:pPr eaLnBrk="1" hangingPunct="1"/>
                              <a:r>
                                <a:rPr kumimoji="1" lang="en-US" altLang="zh-CN" sz="800" b="1" dirty="0">
                                  <a:cs typeface="Arial" panose="020B0604020202020204" pitchFamily="34" charset="0"/>
                                </a:rPr>
                                <a:t>-</a:t>
                              </a:r>
                            </a:p>
                          </p:txBody>
                        </p:sp>
                        <p:sp>
                          <p:nvSpPr>
                            <p:cNvPr id="43" name="Text Box 10">
                              <a:extLst>
                                <a:ext uri="{FF2B5EF4-FFF2-40B4-BE49-F238E27FC236}">
                                  <a16:creationId xmlns:a16="http://schemas.microsoft.com/office/drawing/2014/main" id="{D10A6437-AEA8-F5CA-DA6C-95743FD42C3F}"/>
                                </a:ext>
                              </a:extLst>
                            </p:cNvPr>
                            <p:cNvSpPr txBox="1">
                              <a:spLocks noChangeArrowheads="1"/>
                            </p:cNvSpPr>
                            <p:nvPr/>
                          </p:nvSpPr>
                          <p:spPr bwMode="auto">
                            <a:xfrm>
                              <a:off x="5973176" y="4815394"/>
                              <a:ext cx="218330" cy="215444"/>
                            </a:xfrm>
                            <a:prstGeom prst="rect">
                              <a:avLst/>
                            </a:prstGeom>
                            <a:noFill/>
                            <a:ln>
                              <a:noFill/>
                            </a:ln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rgbClr val="FFFFFF"/>
                                  </a:solidFill>
                                </a14:hiddenFill>
                              </a:ext>
                              <a:ext uri="{91240B29-F687-4F45-9708-019B960494DF}">
                                <a14:hiddenLine xmlns:a14="http://schemas.microsoft.com/office/drawing/2010/main"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14:hiddenLine>
                              </a:ext>
                            </a:extLst>
                          </p:spPr>
                          <p:txBody>
                            <a:bodyPr wrap="none">
                              <a:spAutoFit/>
                            </a:bodyPr>
                            <a:lstStyle>
                              <a:lvl1pPr eaLnBrk="0" hangingPunct="0">
                                <a:defRPr>
                                  <a:solidFill>
                                    <a:schemeClr val="tx1"/>
                                  </a:solidFill>
                                  <a:latin typeface="Arial" panose="020B0604020202020204" pitchFamily="34" charset="0"/>
                                  <a:ea typeface="宋体" panose="02010600030101010101" pitchFamily="2" charset="-122"/>
                                </a:defRPr>
                              </a:lvl1pPr>
                              <a:lvl2pPr marL="742950" indent="-285750" eaLnBrk="0" hangingPunct="0">
                                <a:defRPr>
                                  <a:solidFill>
                                    <a:schemeClr val="tx1"/>
                                  </a:solidFill>
                                  <a:latin typeface="Arial" panose="020B0604020202020204" pitchFamily="34" charset="0"/>
                                  <a:ea typeface="宋体" panose="02010600030101010101" pitchFamily="2" charset="-122"/>
                                </a:defRPr>
                              </a:lvl2pPr>
                              <a:lvl3pPr marL="1143000" indent="-228600" eaLnBrk="0" hangingPunct="0">
                                <a:defRPr>
                                  <a:solidFill>
                                    <a:schemeClr val="tx1"/>
                                  </a:solidFill>
                                  <a:latin typeface="Arial" panose="020B0604020202020204" pitchFamily="34" charset="0"/>
                                  <a:ea typeface="宋体" panose="02010600030101010101" pitchFamily="2" charset="-122"/>
                                </a:defRPr>
                              </a:lvl3pPr>
                              <a:lvl4pPr marL="1600200" indent="-228600" eaLnBrk="0" hangingPunct="0">
                                <a:defRPr>
                                  <a:solidFill>
                                    <a:schemeClr val="tx1"/>
                                  </a:solidFill>
                                  <a:latin typeface="Arial" panose="020B0604020202020204" pitchFamily="34" charset="0"/>
                                  <a:ea typeface="宋体" panose="02010600030101010101" pitchFamily="2" charset="-122"/>
                                </a:defRPr>
                              </a:lvl4pPr>
                              <a:lvl5pPr marL="2057400" indent="-228600" eaLnBrk="0" hangingPunct="0">
                                <a:defRPr>
                                  <a:solidFill>
                                    <a:schemeClr val="tx1"/>
                                  </a:solidFill>
                                  <a:latin typeface="Arial" panose="020B0604020202020204" pitchFamily="34" charset="0"/>
                                  <a:ea typeface="宋体" panose="02010600030101010101" pitchFamily="2" charset="-122"/>
                                </a:defRPr>
                              </a:lvl5pPr>
                              <a:lvl6pPr marL="2514600" indent="-228600" eaLnBrk="0" fontAlgn="base" hangingPunct="0">
                                <a:spcBef>
                                  <a:spcPct val="0"/>
                                </a:spcBef>
                                <a:spcAft>
                                  <a:spcPct val="0"/>
                                </a:spcAft>
                                <a:defRPr>
                                  <a:solidFill>
                                    <a:schemeClr val="tx1"/>
                                  </a:solidFill>
                                  <a:latin typeface="Arial" panose="020B0604020202020204" pitchFamily="34" charset="0"/>
                                  <a:ea typeface="宋体" panose="02010600030101010101" pitchFamily="2" charset="-122"/>
                                </a:defRPr>
                              </a:lvl6pPr>
                              <a:lvl7pPr marL="2971800" indent="-228600" eaLnBrk="0" fontAlgn="base" hangingPunct="0">
                                <a:spcBef>
                                  <a:spcPct val="0"/>
                                </a:spcBef>
                                <a:spcAft>
                                  <a:spcPct val="0"/>
                                </a:spcAft>
                                <a:defRPr>
                                  <a:solidFill>
                                    <a:schemeClr val="tx1"/>
                                  </a:solidFill>
                                  <a:latin typeface="Arial" panose="020B0604020202020204" pitchFamily="34" charset="0"/>
                                  <a:ea typeface="宋体" panose="02010600030101010101" pitchFamily="2" charset="-122"/>
                                </a:defRPr>
                              </a:lvl7pPr>
                              <a:lvl8pPr marL="3429000" indent="-228600" eaLnBrk="0" fontAlgn="base" hangingPunct="0">
                                <a:spcBef>
                                  <a:spcPct val="0"/>
                                </a:spcBef>
                                <a:spcAft>
                                  <a:spcPct val="0"/>
                                </a:spcAft>
                                <a:defRPr>
                                  <a:solidFill>
                                    <a:schemeClr val="tx1"/>
                                  </a:solidFill>
                                  <a:latin typeface="Arial" panose="020B0604020202020204" pitchFamily="34" charset="0"/>
                                  <a:ea typeface="宋体" panose="02010600030101010101" pitchFamily="2" charset="-122"/>
                                </a:defRPr>
                              </a:lvl8pPr>
                              <a:lvl9pPr marL="3886200" indent="-228600" eaLnBrk="0" fontAlgn="base" hangingPunct="0">
                                <a:spcBef>
                                  <a:spcPct val="0"/>
                                </a:spcBef>
                                <a:spcAft>
                                  <a:spcPct val="0"/>
                                </a:spcAft>
                                <a:defRPr>
                                  <a:solidFill>
                                    <a:schemeClr val="tx1"/>
                                  </a:solidFill>
                                  <a:latin typeface="Arial" panose="020B0604020202020204" pitchFamily="34" charset="0"/>
                                  <a:ea typeface="宋体" panose="02010600030101010101" pitchFamily="2" charset="-122"/>
                                </a:defRPr>
                              </a:lvl9pPr>
                            </a:lstStyle>
                            <a:p>
                              <a:pPr eaLnBrk="1" hangingPunct="1"/>
                              <a:r>
                                <a:rPr kumimoji="1" lang="en-US" altLang="zh-CN" sz="800" b="1" dirty="0">
                                  <a:cs typeface="Arial" panose="020B0604020202020204" pitchFamily="34" charset="0"/>
                                </a:rPr>
                                <a:t>-</a:t>
                              </a:r>
                            </a:p>
                          </p:txBody>
                        </p:sp>
                        <p:sp>
                          <p:nvSpPr>
                            <p:cNvPr id="44" name="Text Box 10">
                              <a:extLst>
                                <a:ext uri="{FF2B5EF4-FFF2-40B4-BE49-F238E27FC236}">
                                  <a16:creationId xmlns:a16="http://schemas.microsoft.com/office/drawing/2014/main" id="{B8052E4A-E998-A6D8-85DF-0998F8FC1337}"/>
                                </a:ext>
                              </a:extLst>
                            </p:cNvPr>
                            <p:cNvSpPr txBox="1">
                              <a:spLocks noChangeArrowheads="1"/>
                            </p:cNvSpPr>
                            <p:nvPr/>
                          </p:nvSpPr>
                          <p:spPr bwMode="auto">
                            <a:xfrm>
                              <a:off x="6671226" y="4815045"/>
                              <a:ext cx="396000" cy="215444"/>
                            </a:xfrm>
                            <a:prstGeom prst="rect">
                              <a:avLst/>
                            </a:prstGeom>
                            <a:noFill/>
                            <a:ln>
                              <a:noFill/>
                            </a:ln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rgbClr val="FFFFFF"/>
                                  </a:solidFill>
                                </a14:hiddenFill>
                              </a:ext>
                              <a:ext uri="{91240B29-F687-4F45-9708-019B960494DF}">
                                <a14:hiddenLine xmlns:a14="http://schemas.microsoft.com/office/drawing/2010/main"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14:hiddenLine>
                              </a:ext>
                            </a:extLst>
                          </p:spPr>
                          <p:txBody>
                            <a:bodyPr wrap="square">
                              <a:spAutoFit/>
                            </a:bodyPr>
                            <a:lstStyle>
                              <a:lvl1pPr eaLnBrk="0" hangingPunct="0">
                                <a:defRPr>
                                  <a:solidFill>
                                    <a:schemeClr val="tx1"/>
                                  </a:solidFill>
                                  <a:latin typeface="Arial" panose="020B0604020202020204" pitchFamily="34" charset="0"/>
                                  <a:ea typeface="宋体" panose="02010600030101010101" pitchFamily="2" charset="-122"/>
                                </a:defRPr>
                              </a:lvl1pPr>
                              <a:lvl2pPr marL="742950" indent="-285750" eaLnBrk="0" hangingPunct="0">
                                <a:defRPr>
                                  <a:solidFill>
                                    <a:schemeClr val="tx1"/>
                                  </a:solidFill>
                                  <a:latin typeface="Arial" panose="020B0604020202020204" pitchFamily="34" charset="0"/>
                                  <a:ea typeface="宋体" panose="02010600030101010101" pitchFamily="2" charset="-122"/>
                                </a:defRPr>
                              </a:lvl2pPr>
                              <a:lvl3pPr marL="1143000" indent="-228600" eaLnBrk="0" hangingPunct="0">
                                <a:defRPr>
                                  <a:solidFill>
                                    <a:schemeClr val="tx1"/>
                                  </a:solidFill>
                                  <a:latin typeface="Arial" panose="020B0604020202020204" pitchFamily="34" charset="0"/>
                                  <a:ea typeface="宋体" panose="02010600030101010101" pitchFamily="2" charset="-122"/>
                                </a:defRPr>
                              </a:lvl3pPr>
                              <a:lvl4pPr marL="1600200" indent="-228600" eaLnBrk="0" hangingPunct="0">
                                <a:defRPr>
                                  <a:solidFill>
                                    <a:schemeClr val="tx1"/>
                                  </a:solidFill>
                                  <a:latin typeface="Arial" panose="020B0604020202020204" pitchFamily="34" charset="0"/>
                                  <a:ea typeface="宋体" panose="02010600030101010101" pitchFamily="2" charset="-122"/>
                                </a:defRPr>
                              </a:lvl4pPr>
                              <a:lvl5pPr marL="2057400" indent="-228600" eaLnBrk="0" hangingPunct="0">
                                <a:defRPr>
                                  <a:solidFill>
                                    <a:schemeClr val="tx1"/>
                                  </a:solidFill>
                                  <a:latin typeface="Arial" panose="020B0604020202020204" pitchFamily="34" charset="0"/>
                                  <a:ea typeface="宋体" panose="02010600030101010101" pitchFamily="2" charset="-122"/>
                                </a:defRPr>
                              </a:lvl5pPr>
                              <a:lvl6pPr marL="2514600" indent="-228600" eaLnBrk="0" fontAlgn="base" hangingPunct="0">
                                <a:spcBef>
                                  <a:spcPct val="0"/>
                                </a:spcBef>
                                <a:spcAft>
                                  <a:spcPct val="0"/>
                                </a:spcAft>
                                <a:defRPr>
                                  <a:solidFill>
                                    <a:schemeClr val="tx1"/>
                                  </a:solidFill>
                                  <a:latin typeface="Arial" panose="020B0604020202020204" pitchFamily="34" charset="0"/>
                                  <a:ea typeface="宋体" panose="02010600030101010101" pitchFamily="2" charset="-122"/>
                                </a:defRPr>
                              </a:lvl6pPr>
                              <a:lvl7pPr marL="2971800" indent="-228600" eaLnBrk="0" fontAlgn="base" hangingPunct="0">
                                <a:spcBef>
                                  <a:spcPct val="0"/>
                                </a:spcBef>
                                <a:spcAft>
                                  <a:spcPct val="0"/>
                                </a:spcAft>
                                <a:defRPr>
                                  <a:solidFill>
                                    <a:schemeClr val="tx1"/>
                                  </a:solidFill>
                                  <a:latin typeface="Arial" panose="020B0604020202020204" pitchFamily="34" charset="0"/>
                                  <a:ea typeface="宋体" panose="02010600030101010101" pitchFamily="2" charset="-122"/>
                                </a:defRPr>
                              </a:lvl7pPr>
                              <a:lvl8pPr marL="3429000" indent="-228600" eaLnBrk="0" fontAlgn="base" hangingPunct="0">
                                <a:spcBef>
                                  <a:spcPct val="0"/>
                                </a:spcBef>
                                <a:spcAft>
                                  <a:spcPct val="0"/>
                                </a:spcAft>
                                <a:defRPr>
                                  <a:solidFill>
                                    <a:schemeClr val="tx1"/>
                                  </a:solidFill>
                                  <a:latin typeface="Arial" panose="020B0604020202020204" pitchFamily="34" charset="0"/>
                                  <a:ea typeface="宋体" panose="02010600030101010101" pitchFamily="2" charset="-122"/>
                                </a:defRPr>
                              </a:lvl8pPr>
                              <a:lvl9pPr marL="3886200" indent="-228600" eaLnBrk="0" fontAlgn="base" hangingPunct="0">
                                <a:spcBef>
                                  <a:spcPct val="0"/>
                                </a:spcBef>
                                <a:spcAft>
                                  <a:spcPct val="0"/>
                                </a:spcAft>
                                <a:defRPr>
                                  <a:solidFill>
                                    <a:schemeClr val="tx1"/>
                                  </a:solidFill>
                                  <a:latin typeface="Arial" panose="020B0604020202020204" pitchFamily="34" charset="0"/>
                                  <a:ea typeface="宋体" panose="02010600030101010101" pitchFamily="2" charset="-122"/>
                                </a:defRPr>
                              </a:lvl9pPr>
                            </a:lstStyle>
                            <a:p>
                              <a:pPr eaLnBrk="1" hangingPunct="1"/>
                              <a:r>
                                <a:rPr kumimoji="1" lang="en-US" altLang="zh-CN" sz="800" b="1" dirty="0">
                                  <a:cs typeface="Arial" panose="020B0604020202020204" pitchFamily="34" charset="0"/>
                                </a:rPr>
                                <a:t>+</a:t>
                              </a:r>
                            </a:p>
                          </p:txBody>
                        </p:sp>
                      </p:grpSp>
                    </p:grpSp>
                  </p:grpSp>
                  <p:sp>
                    <p:nvSpPr>
                      <p:cNvPr id="31" name="Text Box 10">
                        <a:extLst>
                          <a:ext uri="{FF2B5EF4-FFF2-40B4-BE49-F238E27FC236}">
                            <a16:creationId xmlns:a16="http://schemas.microsoft.com/office/drawing/2014/main" id="{97557E25-D341-59B6-FFEA-964E9276D1D0}"/>
                          </a:ext>
                        </a:extLst>
                      </p:cNvPr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8481192" y="1480137"/>
                        <a:ext cx="447558" cy="21544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>
                        <a:spAutoFit/>
                      </a:bodyPr>
                      <a:lstStyle>
                        <a:lvl1pPr eaLnBrk="0" hangingPunct="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1pPr>
                        <a:lvl2pPr marL="742950" indent="-285750" eaLnBrk="0" hangingPunct="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2pPr>
                        <a:lvl3pPr marL="1143000" indent="-228600" eaLnBrk="0" hangingPunct="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3pPr>
                        <a:lvl4pPr marL="1600200" indent="-228600" eaLnBrk="0" hangingPunct="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4pPr>
                        <a:lvl5pPr marL="2057400" indent="-228600" eaLnBrk="0" hangingPunct="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9pPr>
                      </a:lstStyle>
                      <a:p>
                        <a:pPr eaLnBrk="1" hangingPunct="1"/>
                        <a:r>
                          <a:rPr kumimoji="1" lang="en-US" altLang="zh-CN" sz="800" b="1" dirty="0">
                            <a:cs typeface="Arial" panose="020B0604020202020204" pitchFamily="34" charset="0"/>
                          </a:rPr>
                          <a:t>K76R</a:t>
                        </a:r>
                      </a:p>
                    </p:txBody>
                  </p:sp>
                  <p:sp>
                    <p:nvSpPr>
                      <p:cNvPr id="32" name="Text Box 10">
                        <a:extLst>
                          <a:ext uri="{FF2B5EF4-FFF2-40B4-BE49-F238E27FC236}">
                            <a16:creationId xmlns:a16="http://schemas.microsoft.com/office/drawing/2014/main" id="{23E5C844-9F42-F0B6-C14E-4EBA958CF20B}"/>
                          </a:ext>
                        </a:extLst>
                      </p:cNvPr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8557611" y="1890816"/>
                        <a:ext cx="243978" cy="21544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>
                        <a:spAutoFit/>
                      </a:bodyPr>
                      <a:lstStyle>
                        <a:lvl1pPr eaLnBrk="0" hangingPunct="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1pPr>
                        <a:lvl2pPr marL="742950" indent="-285750" eaLnBrk="0" hangingPunct="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2pPr>
                        <a:lvl3pPr marL="1143000" indent="-228600" eaLnBrk="0" hangingPunct="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3pPr>
                        <a:lvl4pPr marL="1600200" indent="-228600" eaLnBrk="0" hangingPunct="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4pPr>
                        <a:lvl5pPr marL="2057400" indent="-228600" eaLnBrk="0" hangingPunct="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9pPr>
                      </a:lstStyle>
                      <a:p>
                        <a:pPr eaLnBrk="1" hangingPunct="1"/>
                        <a:r>
                          <a:rPr kumimoji="1" lang="en-US" altLang="zh-CN" sz="800" b="1" dirty="0">
                            <a:cs typeface="Arial" panose="020B0604020202020204" pitchFamily="34" charset="0"/>
                          </a:rPr>
                          <a:t>+</a:t>
                        </a:r>
                      </a:p>
                    </p:txBody>
                  </p:sp>
                </p:grpSp>
                <p:sp>
                  <p:nvSpPr>
                    <p:cNvPr id="28" name="Text Box 10">
                      <a:extLst>
                        <a:ext uri="{FF2B5EF4-FFF2-40B4-BE49-F238E27FC236}">
                          <a16:creationId xmlns:a16="http://schemas.microsoft.com/office/drawing/2014/main" id="{AD553DCC-9064-008C-4332-6E79C80729A4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8715352" y="1480137"/>
                      <a:ext cx="505267" cy="215444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>
                      <a:spAutoFit/>
                    </a:bodyPr>
                    <a:lstStyle>
                      <a:lvl1pPr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eaLnBrk="1" hangingPunct="1"/>
                      <a:r>
                        <a:rPr kumimoji="1" lang="en-US" altLang="zh-CN" sz="800" b="1" dirty="0">
                          <a:cs typeface="Arial" panose="020B0604020202020204" pitchFamily="34" charset="0"/>
                        </a:rPr>
                        <a:t>K118R</a:t>
                      </a:r>
                    </a:p>
                  </p:txBody>
                </p:sp>
                <p:sp>
                  <p:nvSpPr>
                    <p:cNvPr id="29" name="Text Box 10">
                      <a:extLst>
                        <a:ext uri="{FF2B5EF4-FFF2-40B4-BE49-F238E27FC236}">
                          <a16:creationId xmlns:a16="http://schemas.microsoft.com/office/drawing/2014/main" id="{A4EAED56-5095-3E14-F9DC-6926D7ECE3BF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8791771" y="1890816"/>
                      <a:ext cx="243978" cy="215444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>
                      <a:spAutoFit/>
                    </a:bodyPr>
                    <a:lstStyle>
                      <a:lvl1pPr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eaLnBrk="1" hangingPunct="1"/>
                      <a:r>
                        <a:rPr kumimoji="1" lang="en-US" altLang="zh-CN" sz="800" b="1" dirty="0">
                          <a:cs typeface="Arial" panose="020B0604020202020204" pitchFamily="34" charset="0"/>
                        </a:rPr>
                        <a:t>+</a:t>
                      </a:r>
                    </a:p>
                  </p:txBody>
                </p:sp>
              </p:grpSp>
              <p:sp>
                <p:nvSpPr>
                  <p:cNvPr id="21" name="Text Box 10">
                    <a:extLst>
                      <a:ext uri="{FF2B5EF4-FFF2-40B4-BE49-F238E27FC236}">
                        <a16:creationId xmlns:a16="http://schemas.microsoft.com/office/drawing/2014/main" id="{8B94D7E9-14D2-3AE9-0787-49E0F064624C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364008" y="1490091"/>
                    <a:ext cx="253596" cy="21544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9pPr>
                  </a:lstStyle>
                  <a:p>
                    <a:pPr eaLnBrk="1" hangingPunct="1"/>
                    <a:r>
                      <a:rPr kumimoji="1" lang="en-US" altLang="zh-CN" sz="800" b="1" dirty="0">
                        <a:cs typeface="Arial" panose="020B0604020202020204" pitchFamily="34" charset="0"/>
                      </a:rPr>
                      <a:t>+</a:t>
                    </a:r>
                  </a:p>
                </p:txBody>
              </p:sp>
              <p:sp>
                <p:nvSpPr>
                  <p:cNvPr id="22" name="Text Box 10">
                    <a:extLst>
                      <a:ext uri="{FF2B5EF4-FFF2-40B4-BE49-F238E27FC236}">
                        <a16:creationId xmlns:a16="http://schemas.microsoft.com/office/drawing/2014/main" id="{994EABE2-CF08-B23A-2DD2-A1EA29F95A0C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607986" y="1490091"/>
                    <a:ext cx="253596" cy="21544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9pPr>
                  </a:lstStyle>
                  <a:p>
                    <a:pPr eaLnBrk="1" hangingPunct="1"/>
                    <a:r>
                      <a:rPr kumimoji="1" lang="en-US" altLang="zh-CN" sz="800" b="1" dirty="0">
                        <a:cs typeface="Arial" panose="020B0604020202020204" pitchFamily="34" charset="0"/>
                      </a:rPr>
                      <a:t>+</a:t>
                    </a:r>
                  </a:p>
                </p:txBody>
              </p:sp>
              <p:sp>
                <p:nvSpPr>
                  <p:cNvPr id="23" name="Text Box 10">
                    <a:extLst>
                      <a:ext uri="{FF2B5EF4-FFF2-40B4-BE49-F238E27FC236}">
                        <a16:creationId xmlns:a16="http://schemas.microsoft.com/office/drawing/2014/main" id="{3FA9B2E3-0AD2-1373-158F-3A089E5E6B70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36314" y="1490091"/>
                    <a:ext cx="253596" cy="21544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9pPr>
                  </a:lstStyle>
                  <a:p>
                    <a:pPr eaLnBrk="1" hangingPunct="1"/>
                    <a:r>
                      <a:rPr kumimoji="1" lang="en-US" altLang="zh-CN" sz="800" b="1" dirty="0">
                        <a:cs typeface="Arial" panose="020B0604020202020204" pitchFamily="34" charset="0"/>
                      </a:rPr>
                      <a:t>+</a:t>
                    </a:r>
                  </a:p>
                </p:txBody>
              </p:sp>
              <p:sp>
                <p:nvSpPr>
                  <p:cNvPr id="24" name="Text Box 10">
                    <a:extLst>
                      <a:ext uri="{FF2B5EF4-FFF2-40B4-BE49-F238E27FC236}">
                        <a16:creationId xmlns:a16="http://schemas.microsoft.com/office/drawing/2014/main" id="{1A9F459A-35D1-42FC-9810-EED804F38EB0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067592" y="1490091"/>
                    <a:ext cx="253596" cy="21544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9pPr>
                  </a:lstStyle>
                  <a:p>
                    <a:pPr eaLnBrk="1" hangingPunct="1"/>
                    <a:r>
                      <a:rPr kumimoji="1" lang="en-US" altLang="zh-CN" sz="800" b="1" dirty="0">
                        <a:cs typeface="Arial" panose="020B0604020202020204" pitchFamily="34" charset="0"/>
                      </a:rPr>
                      <a:t>+</a:t>
                    </a:r>
                  </a:p>
                </p:txBody>
              </p:sp>
              <p:sp>
                <p:nvSpPr>
                  <p:cNvPr id="25" name="Text Box 10">
                    <a:extLst>
                      <a:ext uri="{FF2B5EF4-FFF2-40B4-BE49-F238E27FC236}">
                        <a16:creationId xmlns:a16="http://schemas.microsoft.com/office/drawing/2014/main" id="{76A295D2-FF18-9EE5-A847-974E23629EB0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284309" y="1490090"/>
                    <a:ext cx="253596" cy="21544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9pPr>
                  </a:lstStyle>
                  <a:p>
                    <a:pPr eaLnBrk="1" hangingPunct="1"/>
                    <a:r>
                      <a:rPr kumimoji="1" lang="en-US" altLang="zh-CN" sz="800" b="1" dirty="0">
                        <a:cs typeface="Arial" panose="020B0604020202020204" pitchFamily="34" charset="0"/>
                      </a:rPr>
                      <a:t>+</a:t>
                    </a:r>
                  </a:p>
                </p:txBody>
              </p:sp>
              <p:sp>
                <p:nvSpPr>
                  <p:cNvPr id="26" name="Text Box 10">
                    <a:extLst>
                      <a:ext uri="{FF2B5EF4-FFF2-40B4-BE49-F238E27FC236}">
                        <a16:creationId xmlns:a16="http://schemas.microsoft.com/office/drawing/2014/main" id="{1388C407-4D0E-0623-FC2F-2DAF0B58FD47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518469" y="1490090"/>
                    <a:ext cx="253596" cy="21544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9pPr>
                  </a:lstStyle>
                  <a:p>
                    <a:pPr eaLnBrk="1" hangingPunct="1"/>
                    <a:r>
                      <a:rPr kumimoji="1" lang="en-US" altLang="zh-CN" sz="800" b="1" dirty="0">
                        <a:cs typeface="Arial" panose="020B0604020202020204" pitchFamily="34" charset="0"/>
                      </a:rPr>
                      <a:t>+</a:t>
                    </a:r>
                  </a:p>
                </p:txBody>
              </p:sp>
            </p:grpSp>
            <p:sp>
              <p:nvSpPr>
                <p:cNvPr id="17" name="Text Box 10">
                  <a:extLst>
                    <a:ext uri="{FF2B5EF4-FFF2-40B4-BE49-F238E27FC236}">
                      <a16:creationId xmlns:a16="http://schemas.microsoft.com/office/drawing/2014/main" id="{F1C20638-A3C6-2AB3-409B-B7754EEA8A6E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750791" y="1280571"/>
                  <a:ext cx="505267" cy="21544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/>
                  <a:r>
                    <a:rPr kumimoji="1" lang="en-US" altLang="zh-CN" sz="800" b="1" dirty="0">
                      <a:cs typeface="Arial" panose="020B0604020202020204" pitchFamily="34" charset="0"/>
                    </a:rPr>
                    <a:t>K155R</a:t>
                  </a:r>
                </a:p>
              </p:txBody>
            </p:sp>
            <p:sp>
              <p:nvSpPr>
                <p:cNvPr id="18" name="Text Box 10">
                  <a:extLst>
                    <a:ext uri="{FF2B5EF4-FFF2-40B4-BE49-F238E27FC236}">
                      <a16:creationId xmlns:a16="http://schemas.microsoft.com/office/drawing/2014/main" id="{89420341-4EEF-7B3C-138E-03DD55B6AD4E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795929" y="1691250"/>
                  <a:ext cx="243978" cy="21544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/>
                  <a:r>
                    <a:rPr kumimoji="1" lang="en-US" altLang="zh-CN" sz="800" b="1" dirty="0">
                      <a:cs typeface="Arial" panose="020B0604020202020204" pitchFamily="34" charset="0"/>
                    </a:rPr>
                    <a:t>+</a:t>
                  </a:r>
                </a:p>
              </p:txBody>
            </p:sp>
            <p:sp>
              <p:nvSpPr>
                <p:cNvPr id="19" name="Text Box 10">
                  <a:extLst>
                    <a:ext uri="{FF2B5EF4-FFF2-40B4-BE49-F238E27FC236}">
                      <a16:creationId xmlns:a16="http://schemas.microsoft.com/office/drawing/2014/main" id="{EE03A8D4-DA9C-85AA-4A6C-B2BCE839BC5E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795710" y="1492090"/>
                  <a:ext cx="253596" cy="21544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/>
                  <a:r>
                    <a:rPr kumimoji="1" lang="en-US" altLang="zh-CN" sz="800" b="1" dirty="0">
                      <a:cs typeface="Arial" panose="020B0604020202020204" pitchFamily="34" charset="0"/>
                    </a:rPr>
                    <a:t>+</a:t>
                  </a:r>
                </a:p>
              </p:txBody>
            </p:sp>
          </p:grpSp>
        </p:grpSp>
        <p:sp>
          <p:nvSpPr>
            <p:cNvPr id="84" name="Text Box 137">
              <a:extLst>
                <a:ext uri="{FF2B5EF4-FFF2-40B4-BE49-F238E27FC236}">
                  <a16:creationId xmlns:a16="http://schemas.microsoft.com/office/drawing/2014/main" id="{B35BE8AD-F577-BB1F-986A-EF9A8714083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9948" y="5056753"/>
              <a:ext cx="575799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000" b="1" dirty="0">
                  <a:cs typeface="Arial" panose="020B0604020202020204" pitchFamily="34" charset="0"/>
                </a:rPr>
                <a:t>Fig.4D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12978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5" name="组合 64">
            <a:extLst>
              <a:ext uri="{FF2B5EF4-FFF2-40B4-BE49-F238E27FC236}">
                <a16:creationId xmlns:a16="http://schemas.microsoft.com/office/drawing/2014/main" id="{2E290DE2-76AD-7999-BD9F-5A52CA3C0942}"/>
              </a:ext>
            </a:extLst>
          </p:cNvPr>
          <p:cNvGrpSpPr/>
          <p:nvPr/>
        </p:nvGrpSpPr>
        <p:grpSpPr>
          <a:xfrm>
            <a:off x="1147694" y="468169"/>
            <a:ext cx="4562612" cy="2728573"/>
            <a:chOff x="1186838" y="73149"/>
            <a:chExt cx="4562612" cy="2728573"/>
          </a:xfrm>
        </p:grpSpPr>
        <p:grpSp>
          <p:nvGrpSpPr>
            <p:cNvPr id="63" name="组合 62">
              <a:extLst>
                <a:ext uri="{FF2B5EF4-FFF2-40B4-BE49-F238E27FC236}">
                  <a16:creationId xmlns:a16="http://schemas.microsoft.com/office/drawing/2014/main" id="{001E2427-8A14-7EBE-69BB-FF4FD2DC4C04}"/>
                </a:ext>
              </a:extLst>
            </p:cNvPr>
            <p:cNvGrpSpPr/>
            <p:nvPr/>
          </p:nvGrpSpPr>
          <p:grpSpPr>
            <a:xfrm>
              <a:off x="1186838" y="73149"/>
              <a:ext cx="4562612" cy="2682727"/>
              <a:chOff x="1186838" y="4990916"/>
              <a:chExt cx="4562612" cy="2682727"/>
            </a:xfrm>
          </p:grpSpPr>
          <p:grpSp>
            <p:nvGrpSpPr>
              <p:cNvPr id="60" name="组合 59">
                <a:extLst>
                  <a:ext uri="{FF2B5EF4-FFF2-40B4-BE49-F238E27FC236}">
                    <a16:creationId xmlns:a16="http://schemas.microsoft.com/office/drawing/2014/main" id="{6B0F33FD-1248-9F7D-BF01-539EDEAD81FC}"/>
                  </a:ext>
                </a:extLst>
              </p:cNvPr>
              <p:cNvGrpSpPr/>
              <p:nvPr/>
            </p:nvGrpSpPr>
            <p:grpSpPr>
              <a:xfrm>
                <a:off x="1186838" y="4990916"/>
                <a:ext cx="4562612" cy="2116198"/>
                <a:chOff x="1186838" y="4990916"/>
                <a:chExt cx="4562612" cy="2116198"/>
              </a:xfrm>
            </p:grpSpPr>
            <p:grpSp>
              <p:nvGrpSpPr>
                <p:cNvPr id="58" name="组合 57">
                  <a:extLst>
                    <a:ext uri="{FF2B5EF4-FFF2-40B4-BE49-F238E27FC236}">
                      <a16:creationId xmlns:a16="http://schemas.microsoft.com/office/drawing/2014/main" id="{B2836F35-F4B7-103A-EAB7-57201789F950}"/>
                    </a:ext>
                  </a:extLst>
                </p:cNvPr>
                <p:cNvGrpSpPr/>
                <p:nvPr/>
              </p:nvGrpSpPr>
              <p:grpSpPr>
                <a:xfrm>
                  <a:off x="1186838" y="4990916"/>
                  <a:ext cx="4562612" cy="2116198"/>
                  <a:chOff x="1186838" y="4990916"/>
                  <a:chExt cx="4562612" cy="2116198"/>
                </a:xfrm>
              </p:grpSpPr>
              <p:grpSp>
                <p:nvGrpSpPr>
                  <p:cNvPr id="2" name="组合 1">
                    <a:extLst>
                      <a:ext uri="{FF2B5EF4-FFF2-40B4-BE49-F238E27FC236}">
                        <a16:creationId xmlns:a16="http://schemas.microsoft.com/office/drawing/2014/main" id="{3BDEFCEE-D1D7-1663-AC08-CC774CF66CA0}"/>
                      </a:ext>
                    </a:extLst>
                  </p:cNvPr>
                  <p:cNvGrpSpPr/>
                  <p:nvPr/>
                </p:nvGrpSpPr>
                <p:grpSpPr>
                  <a:xfrm>
                    <a:off x="1186838" y="4990916"/>
                    <a:ext cx="4562612" cy="2116198"/>
                    <a:chOff x="1186838" y="4990916"/>
                    <a:chExt cx="4562612" cy="2116198"/>
                  </a:xfrm>
                </p:grpSpPr>
                <p:grpSp>
                  <p:nvGrpSpPr>
                    <p:cNvPr id="3" name="组合 2">
                      <a:extLst>
                        <a:ext uri="{FF2B5EF4-FFF2-40B4-BE49-F238E27FC236}">
                          <a16:creationId xmlns:a16="http://schemas.microsoft.com/office/drawing/2014/main" id="{AB1D3138-1AAF-5484-8BFA-E09082E0972E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367943" y="5232456"/>
                      <a:ext cx="4381507" cy="1874658"/>
                      <a:chOff x="1367943" y="5232456"/>
                      <a:chExt cx="4381507" cy="1874658"/>
                    </a:xfrm>
                  </p:grpSpPr>
                  <p:grpSp>
                    <p:nvGrpSpPr>
                      <p:cNvPr id="5" name="组合 4">
                        <a:extLst>
                          <a:ext uri="{FF2B5EF4-FFF2-40B4-BE49-F238E27FC236}">
                            <a16:creationId xmlns:a16="http://schemas.microsoft.com/office/drawing/2014/main" id="{85A82066-CAA7-1537-BD81-8297FEEBED00}"/>
                          </a:ext>
                        </a:extLst>
                      </p:cNvPr>
                      <p:cNvGrpSpPr>
                        <a:grpSpLocks noChangeAspect="1"/>
                      </p:cNvGrpSpPr>
                      <p:nvPr/>
                    </p:nvGrpSpPr>
                    <p:grpSpPr>
                      <a:xfrm>
                        <a:off x="2149450" y="5671137"/>
                        <a:ext cx="3600000" cy="1435977"/>
                        <a:chOff x="906363" y="6465759"/>
                        <a:chExt cx="2880000" cy="1148782"/>
                      </a:xfrm>
                    </p:grpSpPr>
                    <p:pic>
                      <p:nvPicPr>
                        <p:cNvPr id="53" name="图片 52">
                          <a:extLst>
                            <a:ext uri="{FF2B5EF4-FFF2-40B4-BE49-F238E27FC236}">
                              <a16:creationId xmlns:a16="http://schemas.microsoft.com/office/drawing/2014/main" id="{8AE92052-5ED8-5EAD-D543-FB1BD96ED18F}"/>
                            </a:ext>
                          </a:extLst>
                        </p:cNvPr>
                        <p:cNvPicPr>
                          <a:picLocks noChangeAspect="1"/>
                        </p:cNvPicPr>
                        <p:nvPr/>
                      </p:nvPicPr>
                      <p:blipFill>
                        <a:blip r:embed="rId2" cstate="print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 l="585" r="204"/>
                        <a:stretch>
                          <a:fillRect/>
                        </a:stretch>
                      </p:blipFill>
                      <p:spPr>
                        <a:xfrm>
                          <a:off x="906363" y="6465759"/>
                          <a:ext cx="2880000" cy="304578"/>
                        </a:xfrm>
                        <a:prstGeom prst="rect">
                          <a:avLst/>
                        </a:prstGeom>
                      </p:spPr>
                    </p:pic>
                    <p:pic>
                      <p:nvPicPr>
                        <p:cNvPr id="55" name="图片 54">
                          <a:extLst>
                            <a:ext uri="{FF2B5EF4-FFF2-40B4-BE49-F238E27FC236}">
                              <a16:creationId xmlns:a16="http://schemas.microsoft.com/office/drawing/2014/main" id="{6FCF0F63-49BA-A5E0-C51B-95E6BDD36FBC}"/>
                            </a:ext>
                          </a:extLst>
                        </p:cNvPr>
                        <p:cNvPicPr>
                          <a:picLocks noChangeAspect="1"/>
                        </p:cNvPicPr>
                        <p:nvPr/>
                      </p:nvPicPr>
                      <p:blipFill>
                        <a:blip r:embed="rId3" cstate="print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 t="846" b="9103"/>
                        <a:stretch>
                          <a:fillRect/>
                        </a:stretch>
                      </p:blipFill>
                      <p:spPr>
                        <a:xfrm>
                          <a:off x="906363" y="7277726"/>
                          <a:ext cx="2880000" cy="336815"/>
                        </a:xfrm>
                        <a:prstGeom prst="rect">
                          <a:avLst/>
                        </a:prstGeom>
                      </p:spPr>
                    </p:pic>
                    <p:pic>
                      <p:nvPicPr>
                        <p:cNvPr id="56" name="图片 55">
                          <a:extLst>
                            <a:ext uri="{FF2B5EF4-FFF2-40B4-BE49-F238E27FC236}">
                              <a16:creationId xmlns:a16="http://schemas.microsoft.com/office/drawing/2014/main" id="{3406D860-9B58-C54E-BDE1-AA164860F0F8}"/>
                            </a:ext>
                          </a:extLst>
                        </p:cNvPr>
                        <p:cNvPicPr>
                          <a:picLocks noChangeAspect="1"/>
                        </p:cNvPicPr>
                        <p:nvPr/>
                      </p:nvPicPr>
                      <p:blipFill>
                        <a:blip r:embed="rId4" cstate="print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 l="587" r="1039"/>
                        <a:stretch>
                          <a:fillRect/>
                        </a:stretch>
                      </p:blipFill>
                      <p:spPr>
                        <a:xfrm>
                          <a:off x="906363" y="6805914"/>
                          <a:ext cx="2880000" cy="435183"/>
                        </a:xfrm>
                        <a:prstGeom prst="rect">
                          <a:avLst/>
                        </a:prstGeom>
                      </p:spPr>
                    </p:pic>
                  </p:grpSp>
                  <p:grpSp>
                    <p:nvGrpSpPr>
                      <p:cNvPr id="6" name="组合 5">
                        <a:extLst>
                          <a:ext uri="{FF2B5EF4-FFF2-40B4-BE49-F238E27FC236}">
                            <a16:creationId xmlns:a16="http://schemas.microsoft.com/office/drawing/2014/main" id="{70C8EC6D-220C-8261-34FF-3D3AF1167476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1367943" y="5232456"/>
                        <a:ext cx="2737865" cy="1860145"/>
                        <a:chOff x="998818" y="1469764"/>
                        <a:chExt cx="2737865" cy="1860145"/>
                      </a:xfrm>
                    </p:grpSpPr>
                    <p:grpSp>
                      <p:nvGrpSpPr>
                        <p:cNvPr id="7" name="组合 6">
                          <a:extLst>
                            <a:ext uri="{FF2B5EF4-FFF2-40B4-BE49-F238E27FC236}">
                              <a16:creationId xmlns:a16="http://schemas.microsoft.com/office/drawing/2014/main" id="{89374759-1208-0480-8C85-0167625054C5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998818" y="1469764"/>
                          <a:ext cx="2456538" cy="1860145"/>
                          <a:chOff x="998818" y="1469764"/>
                          <a:chExt cx="2456538" cy="1860145"/>
                        </a:xfrm>
                      </p:grpSpPr>
                      <p:grpSp>
                        <p:nvGrpSpPr>
                          <p:cNvPr id="18" name="组合 17">
                            <a:extLst>
                              <a:ext uri="{FF2B5EF4-FFF2-40B4-BE49-F238E27FC236}">
                                <a16:creationId xmlns:a16="http://schemas.microsoft.com/office/drawing/2014/main" id="{1418C27A-D8D0-266C-62AE-6F92DF14BFF9}"/>
                              </a:ext>
                            </a:extLst>
                          </p:cNvPr>
                          <p:cNvGrpSpPr/>
                          <p:nvPr/>
                        </p:nvGrpSpPr>
                        <p:grpSpPr>
                          <a:xfrm>
                            <a:off x="998818" y="1469764"/>
                            <a:ext cx="2456538" cy="1860145"/>
                            <a:chOff x="6271901" y="1671330"/>
                            <a:chExt cx="2456538" cy="1860145"/>
                          </a:xfrm>
                        </p:grpSpPr>
                        <p:grpSp>
                          <p:nvGrpSpPr>
                            <p:cNvPr id="21" name="组合 20">
                              <a:extLst>
                                <a:ext uri="{FF2B5EF4-FFF2-40B4-BE49-F238E27FC236}">
                                  <a16:creationId xmlns:a16="http://schemas.microsoft.com/office/drawing/2014/main" id="{0743B3DD-640E-EDE9-92DC-72FC73590501}"/>
                                </a:ext>
                              </a:extLst>
                            </p:cNvPr>
                            <p:cNvGrpSpPr/>
                            <p:nvPr/>
                          </p:nvGrpSpPr>
                          <p:grpSpPr>
                            <a:xfrm>
                              <a:off x="6271901" y="1671330"/>
                              <a:ext cx="2403711" cy="1860145"/>
                              <a:chOff x="3957624" y="5437264"/>
                              <a:chExt cx="2403711" cy="1860145"/>
                            </a:xfrm>
                          </p:grpSpPr>
                          <p:grpSp>
                            <p:nvGrpSpPr>
                              <p:cNvPr id="44" name="组合 43">
                                <a:extLst>
                                  <a:ext uri="{FF2B5EF4-FFF2-40B4-BE49-F238E27FC236}">
                                    <a16:creationId xmlns:a16="http://schemas.microsoft.com/office/drawing/2014/main" id="{CB2F6D90-3007-01C0-C36A-808832A971C8}"/>
                                  </a:ext>
                                </a:extLst>
                              </p:cNvPr>
                              <p:cNvGrpSpPr/>
                              <p:nvPr/>
                            </p:nvGrpSpPr>
                            <p:grpSpPr>
                              <a:xfrm>
                                <a:off x="3957624" y="5931218"/>
                                <a:ext cx="799802" cy="1366191"/>
                                <a:chOff x="6670087" y="3260020"/>
                                <a:chExt cx="799802" cy="1366191"/>
                              </a:xfrm>
                            </p:grpSpPr>
                            <p:sp>
                              <p:nvSpPr>
                                <p:cNvPr id="46" name="文本框 45">
                                  <a:extLst>
                                    <a:ext uri="{FF2B5EF4-FFF2-40B4-BE49-F238E27FC236}">
                                      <a16:creationId xmlns:a16="http://schemas.microsoft.com/office/drawing/2014/main" id="{3625FF85-46B8-4211-C257-EEB7C3B507EC}"/>
                                    </a:ext>
                                  </a:extLst>
                                </p:cNvPr>
                                <p:cNvSpPr txBox="1"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6744328" y="3260020"/>
                                  <a:ext cx="725561" cy="246221"/>
                                </a:xfrm>
                                <a:prstGeom prst="rect">
                                  <a:avLst/>
                                </a:prstGeom>
                                <a:noFill/>
                                <a:ln>
                                  <a:noFill/>
                                </a:ln>
                                <a:extLst>
                                  <a:ext uri="{909E8E84-426E-40DD-AFC4-6F175D3DCCD1}">
                                    <a14:hiddenFill xmlns:a14="http://schemas.microsoft.com/office/drawing/2010/main">
                                      <a:solidFill>
                                        <a:srgbClr val="FFFFFF"/>
                                      </a:solidFill>
                                    </a14:hiddenFill>
                                  </a:ext>
                                  <a:ext uri="{91240B29-F687-4F45-9708-019B960494DF}">
                                    <a14:hiddenLine xmlns:a14="http://schemas.microsoft.com/office/drawing/2010/main" w="9525">
                                      <a:solidFill>
                                        <a:srgbClr val="000000"/>
                                      </a:solidFill>
                                      <a:miter lim="800000"/>
                                      <a:headEnd/>
                                      <a:tailEnd/>
                                    </a14:hiddenLine>
                                  </a:ext>
                                </a:extLst>
                              </p:spPr>
                              <p:txBody>
                                <a:bodyPr wrap="square">
                                  <a:spAutoFit/>
                                </a:bodyPr>
                                <a:lstStyle>
                                  <a:lvl1pPr>
                                    <a:defRPr>
                                      <a:solidFill>
                                        <a:schemeClr val="tx1"/>
                                      </a:solidFill>
                                      <a:latin typeface="Arial" panose="020B0604020202020204" pitchFamily="34" charset="0"/>
                                      <a:ea typeface="宋体" panose="02010600030101010101" pitchFamily="2" charset="-122"/>
                                    </a:defRPr>
                                  </a:lvl1pPr>
                                  <a:lvl2pPr>
                                    <a:defRPr>
                                      <a:solidFill>
                                        <a:schemeClr val="tx1"/>
                                      </a:solidFill>
                                      <a:latin typeface="Arial" panose="020B0604020202020204" pitchFamily="34" charset="0"/>
                                      <a:ea typeface="宋体" panose="02010600030101010101" pitchFamily="2" charset="-122"/>
                                    </a:defRPr>
                                  </a:lvl2pPr>
                                  <a:lvl3pPr>
                                    <a:defRPr>
                                      <a:solidFill>
                                        <a:schemeClr val="tx1"/>
                                      </a:solidFill>
                                      <a:latin typeface="Arial" panose="020B0604020202020204" pitchFamily="34" charset="0"/>
                                      <a:ea typeface="宋体" panose="02010600030101010101" pitchFamily="2" charset="-122"/>
                                    </a:defRPr>
                                  </a:lvl3pPr>
                                  <a:lvl4pPr>
                                    <a:defRPr>
                                      <a:solidFill>
                                        <a:schemeClr val="tx1"/>
                                      </a:solidFill>
                                      <a:latin typeface="Arial" panose="020B0604020202020204" pitchFamily="34" charset="0"/>
                                      <a:ea typeface="宋体" panose="02010600030101010101" pitchFamily="2" charset="-122"/>
                                    </a:defRPr>
                                  </a:lvl4pPr>
                                  <a:lvl5pPr>
                                    <a:defRPr>
                                      <a:solidFill>
                                        <a:schemeClr val="tx1"/>
                                      </a:solidFill>
                                      <a:latin typeface="Arial" panose="020B0604020202020204" pitchFamily="34" charset="0"/>
                                      <a:ea typeface="宋体" panose="02010600030101010101" pitchFamily="2" charset="-122"/>
                                    </a:defRPr>
                                  </a:lvl5pPr>
                                  <a:lvl6pPr fontAlgn="base">
                                    <a:spcBef>
                                      <a:spcPct val="0"/>
                                    </a:spcBef>
                                    <a:spcAft>
                                      <a:spcPct val="0"/>
                                    </a:spcAft>
                                    <a:buFont typeface="Arial" panose="020B0604020202020204" pitchFamily="34" charset="0"/>
                                    <a:defRPr>
                                      <a:solidFill>
                                        <a:schemeClr val="tx1"/>
                                      </a:solidFill>
                                      <a:latin typeface="Arial" panose="020B0604020202020204" pitchFamily="34" charset="0"/>
                                      <a:ea typeface="宋体" panose="02010600030101010101" pitchFamily="2" charset="-122"/>
                                    </a:defRPr>
                                  </a:lvl6pPr>
                                  <a:lvl7pPr fontAlgn="base">
                                    <a:spcBef>
                                      <a:spcPct val="0"/>
                                    </a:spcBef>
                                    <a:spcAft>
                                      <a:spcPct val="0"/>
                                    </a:spcAft>
                                    <a:buFont typeface="Arial" panose="020B0604020202020204" pitchFamily="34" charset="0"/>
                                    <a:defRPr>
                                      <a:solidFill>
                                        <a:schemeClr val="tx1"/>
                                      </a:solidFill>
                                      <a:latin typeface="Arial" panose="020B0604020202020204" pitchFamily="34" charset="0"/>
                                      <a:ea typeface="宋体" panose="02010600030101010101" pitchFamily="2" charset="-122"/>
                                    </a:defRPr>
                                  </a:lvl7pPr>
                                  <a:lvl8pPr fontAlgn="base">
                                    <a:spcBef>
                                      <a:spcPct val="0"/>
                                    </a:spcBef>
                                    <a:spcAft>
                                      <a:spcPct val="0"/>
                                    </a:spcAft>
                                    <a:buFont typeface="Arial" panose="020B0604020202020204" pitchFamily="34" charset="0"/>
                                    <a:defRPr>
                                      <a:solidFill>
                                        <a:schemeClr val="tx1"/>
                                      </a:solidFill>
                                      <a:latin typeface="Arial" panose="020B0604020202020204" pitchFamily="34" charset="0"/>
                                      <a:ea typeface="宋体" panose="02010600030101010101" pitchFamily="2" charset="-122"/>
                                    </a:defRPr>
                                  </a:lvl8pPr>
                                  <a:lvl9pPr fontAlgn="base">
                                    <a:spcBef>
                                      <a:spcPct val="0"/>
                                    </a:spcBef>
                                    <a:spcAft>
                                      <a:spcPct val="0"/>
                                    </a:spcAft>
                                    <a:buFont typeface="Arial" panose="020B0604020202020204" pitchFamily="34" charset="0"/>
                                    <a:defRPr>
                                      <a:solidFill>
                                        <a:schemeClr val="tx1"/>
                                      </a:solidFill>
                                      <a:latin typeface="Arial" panose="020B0604020202020204" pitchFamily="34" charset="0"/>
                                      <a:ea typeface="宋体" panose="02010600030101010101" pitchFamily="2" charset="-122"/>
                                    </a:defRPr>
                                  </a:lvl9pPr>
                                </a:lstStyle>
                                <a:p>
                                  <a:pPr algn="r"/>
                                  <a:r>
                                    <a:rPr lang="en-US" altLang="zh-CN" sz="1000" b="1" dirty="0">
                                      <a:cs typeface="Arial" panose="020B0604020202020204" pitchFamily="34" charset="0"/>
                                    </a:rPr>
                                    <a:t>F-LDHA</a:t>
                                  </a:r>
                                </a:p>
                              </p:txBody>
                            </p:sp>
                            <p:sp>
                              <p:nvSpPr>
                                <p:cNvPr id="47" name="文本框 3">
                                  <a:extLst>
                                    <a:ext uri="{FF2B5EF4-FFF2-40B4-BE49-F238E27FC236}">
                                      <a16:creationId xmlns:a16="http://schemas.microsoft.com/office/drawing/2014/main" id="{8EEBADC7-EBCB-6E66-8DD9-95D62320AC67}"/>
                                    </a:ext>
                                  </a:extLst>
                                </p:cNvPr>
                                <p:cNvSpPr txBox="1"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6863175" y="3816178"/>
                                  <a:ext cx="606714" cy="246221"/>
                                </a:xfrm>
                                <a:prstGeom prst="rect">
                                  <a:avLst/>
                                </a:prstGeom>
                                <a:noFill/>
                                <a:ln>
                                  <a:noFill/>
                                </a:ln>
                                <a:extLst>
                                  <a:ext uri="{909E8E84-426E-40DD-AFC4-6F175D3DCCD1}">
                                    <a14:hiddenFill xmlns:a14="http://schemas.microsoft.com/office/drawing/2010/main">
                                      <a:solidFill>
                                        <a:srgbClr val="FFFFFF"/>
                                      </a:solidFill>
                                    </a14:hiddenFill>
                                  </a:ext>
                                  <a:ext uri="{91240B29-F687-4F45-9708-019B960494DF}">
                                    <a14:hiddenLine xmlns:a14="http://schemas.microsoft.com/office/drawing/2010/main" w="9525">
                                      <a:solidFill>
                                        <a:srgbClr val="000000"/>
                                      </a:solidFill>
                                      <a:miter lim="800000"/>
                                      <a:headEnd/>
                                      <a:tailEnd/>
                                    </a14:hiddenLine>
                                  </a:ext>
                                </a:extLst>
                              </p:spPr>
                              <p:txBody>
                                <a:bodyPr wrap="square">
                                  <a:spAutoFit/>
                                </a:bodyPr>
                                <a:lstStyle>
                                  <a:lvl1pPr>
                                    <a:defRPr>
                                      <a:solidFill>
                                        <a:schemeClr val="tx1"/>
                                      </a:solidFill>
                                      <a:latin typeface="Arial" panose="020B0604020202020204" pitchFamily="34" charset="0"/>
                                      <a:ea typeface="宋体" panose="02010600030101010101" pitchFamily="2" charset="-122"/>
                                    </a:defRPr>
                                  </a:lvl1pPr>
                                  <a:lvl2pPr>
                                    <a:defRPr>
                                      <a:solidFill>
                                        <a:schemeClr val="tx1"/>
                                      </a:solidFill>
                                      <a:latin typeface="Arial" panose="020B0604020202020204" pitchFamily="34" charset="0"/>
                                      <a:ea typeface="宋体" panose="02010600030101010101" pitchFamily="2" charset="-122"/>
                                    </a:defRPr>
                                  </a:lvl2pPr>
                                  <a:lvl3pPr>
                                    <a:defRPr>
                                      <a:solidFill>
                                        <a:schemeClr val="tx1"/>
                                      </a:solidFill>
                                      <a:latin typeface="Arial" panose="020B0604020202020204" pitchFamily="34" charset="0"/>
                                      <a:ea typeface="宋体" panose="02010600030101010101" pitchFamily="2" charset="-122"/>
                                    </a:defRPr>
                                  </a:lvl3pPr>
                                  <a:lvl4pPr>
                                    <a:defRPr>
                                      <a:solidFill>
                                        <a:schemeClr val="tx1"/>
                                      </a:solidFill>
                                      <a:latin typeface="Arial" panose="020B0604020202020204" pitchFamily="34" charset="0"/>
                                      <a:ea typeface="宋体" panose="02010600030101010101" pitchFamily="2" charset="-122"/>
                                    </a:defRPr>
                                  </a:lvl4pPr>
                                  <a:lvl5pPr>
                                    <a:defRPr>
                                      <a:solidFill>
                                        <a:schemeClr val="tx1"/>
                                      </a:solidFill>
                                      <a:latin typeface="Arial" panose="020B0604020202020204" pitchFamily="34" charset="0"/>
                                      <a:ea typeface="宋体" panose="02010600030101010101" pitchFamily="2" charset="-122"/>
                                    </a:defRPr>
                                  </a:lvl5pPr>
                                  <a:lvl6pPr fontAlgn="base">
                                    <a:spcBef>
                                      <a:spcPct val="0"/>
                                    </a:spcBef>
                                    <a:spcAft>
                                      <a:spcPct val="0"/>
                                    </a:spcAft>
                                    <a:buFont typeface="Arial" panose="020B0604020202020204" pitchFamily="34" charset="0"/>
                                    <a:defRPr>
                                      <a:solidFill>
                                        <a:schemeClr val="tx1"/>
                                      </a:solidFill>
                                      <a:latin typeface="Arial" panose="020B0604020202020204" pitchFamily="34" charset="0"/>
                                      <a:ea typeface="宋体" panose="02010600030101010101" pitchFamily="2" charset="-122"/>
                                    </a:defRPr>
                                  </a:lvl6pPr>
                                  <a:lvl7pPr fontAlgn="base">
                                    <a:spcBef>
                                      <a:spcPct val="0"/>
                                    </a:spcBef>
                                    <a:spcAft>
                                      <a:spcPct val="0"/>
                                    </a:spcAft>
                                    <a:buFont typeface="Arial" panose="020B0604020202020204" pitchFamily="34" charset="0"/>
                                    <a:defRPr>
                                      <a:solidFill>
                                        <a:schemeClr val="tx1"/>
                                      </a:solidFill>
                                      <a:latin typeface="Arial" panose="020B0604020202020204" pitchFamily="34" charset="0"/>
                                      <a:ea typeface="宋体" panose="02010600030101010101" pitchFamily="2" charset="-122"/>
                                    </a:defRPr>
                                  </a:lvl7pPr>
                                  <a:lvl8pPr fontAlgn="base">
                                    <a:spcBef>
                                      <a:spcPct val="0"/>
                                    </a:spcBef>
                                    <a:spcAft>
                                      <a:spcPct val="0"/>
                                    </a:spcAft>
                                    <a:buFont typeface="Arial" panose="020B0604020202020204" pitchFamily="34" charset="0"/>
                                    <a:defRPr>
                                      <a:solidFill>
                                        <a:schemeClr val="tx1"/>
                                      </a:solidFill>
                                      <a:latin typeface="Arial" panose="020B0604020202020204" pitchFamily="34" charset="0"/>
                                      <a:ea typeface="宋体" panose="02010600030101010101" pitchFamily="2" charset="-122"/>
                                    </a:defRPr>
                                  </a:lvl8pPr>
                                  <a:lvl9pPr fontAlgn="base">
                                    <a:spcBef>
                                      <a:spcPct val="0"/>
                                    </a:spcBef>
                                    <a:spcAft>
                                      <a:spcPct val="0"/>
                                    </a:spcAft>
                                    <a:buFont typeface="Arial" panose="020B0604020202020204" pitchFamily="34" charset="0"/>
                                    <a:defRPr>
                                      <a:solidFill>
                                        <a:schemeClr val="tx1"/>
                                      </a:solidFill>
                                      <a:latin typeface="Arial" panose="020B0604020202020204" pitchFamily="34" charset="0"/>
                                      <a:ea typeface="宋体" panose="02010600030101010101" pitchFamily="2" charset="-122"/>
                                    </a:defRPr>
                                  </a:lvl9pPr>
                                </a:lstStyle>
                                <a:p>
                                  <a:pPr algn="r"/>
                                  <a:r>
                                    <a:rPr lang="en-US" altLang="zh-CN" sz="1000" b="1" dirty="0">
                                      <a:cs typeface="Arial" panose="020B0604020202020204" pitchFamily="34" charset="0"/>
                                    </a:rPr>
                                    <a:t>CHIP</a:t>
                                  </a:r>
                                </a:p>
                              </p:txBody>
                            </p:sp>
                            <p:sp>
                              <p:nvSpPr>
                                <p:cNvPr id="52" name="文本框 3">
                                  <a:extLst>
                                    <a:ext uri="{FF2B5EF4-FFF2-40B4-BE49-F238E27FC236}">
                                      <a16:creationId xmlns:a16="http://schemas.microsoft.com/office/drawing/2014/main" id="{F8980118-5B13-19BA-9BF2-B7F0CB7D0552}"/>
                                    </a:ext>
                                  </a:extLst>
                                </p:cNvPr>
                                <p:cNvSpPr txBox="1"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6670087" y="4379990"/>
                                  <a:ext cx="799802" cy="246221"/>
                                </a:xfrm>
                                <a:prstGeom prst="rect">
                                  <a:avLst/>
                                </a:prstGeom>
                                <a:noFill/>
                                <a:ln>
                                  <a:noFill/>
                                </a:ln>
                                <a:extLst>
                                  <a:ext uri="{909E8E84-426E-40DD-AFC4-6F175D3DCCD1}">
                                    <a14:hiddenFill xmlns:a14="http://schemas.microsoft.com/office/drawing/2010/main">
                                      <a:solidFill>
                                        <a:srgbClr val="FFFFFF"/>
                                      </a:solidFill>
                                    </a14:hiddenFill>
                                  </a:ext>
                                  <a:ext uri="{91240B29-F687-4F45-9708-019B960494DF}">
                                    <a14:hiddenLine xmlns:a14="http://schemas.microsoft.com/office/drawing/2010/main" w="9525">
                                      <a:solidFill>
                                        <a:srgbClr val="000000"/>
                                      </a:solidFill>
                                      <a:miter lim="800000"/>
                                      <a:headEnd/>
                                      <a:tailEnd/>
                                    </a14:hiddenLine>
                                  </a:ext>
                                </a:extLst>
                              </p:spPr>
                              <p:txBody>
                                <a:bodyPr wrap="square">
                                  <a:spAutoFit/>
                                </a:bodyPr>
                                <a:lstStyle>
                                  <a:lvl1pPr>
                                    <a:defRPr>
                                      <a:solidFill>
                                        <a:schemeClr val="tx1"/>
                                      </a:solidFill>
                                      <a:latin typeface="Arial" panose="020B0604020202020204" pitchFamily="34" charset="0"/>
                                      <a:ea typeface="宋体" panose="02010600030101010101" pitchFamily="2" charset="-122"/>
                                    </a:defRPr>
                                  </a:lvl1pPr>
                                  <a:lvl2pPr>
                                    <a:defRPr>
                                      <a:solidFill>
                                        <a:schemeClr val="tx1"/>
                                      </a:solidFill>
                                      <a:latin typeface="Arial" panose="020B0604020202020204" pitchFamily="34" charset="0"/>
                                      <a:ea typeface="宋体" panose="02010600030101010101" pitchFamily="2" charset="-122"/>
                                    </a:defRPr>
                                  </a:lvl2pPr>
                                  <a:lvl3pPr>
                                    <a:defRPr>
                                      <a:solidFill>
                                        <a:schemeClr val="tx1"/>
                                      </a:solidFill>
                                      <a:latin typeface="Arial" panose="020B0604020202020204" pitchFamily="34" charset="0"/>
                                      <a:ea typeface="宋体" panose="02010600030101010101" pitchFamily="2" charset="-122"/>
                                    </a:defRPr>
                                  </a:lvl3pPr>
                                  <a:lvl4pPr>
                                    <a:defRPr>
                                      <a:solidFill>
                                        <a:schemeClr val="tx1"/>
                                      </a:solidFill>
                                      <a:latin typeface="Arial" panose="020B0604020202020204" pitchFamily="34" charset="0"/>
                                      <a:ea typeface="宋体" panose="02010600030101010101" pitchFamily="2" charset="-122"/>
                                    </a:defRPr>
                                  </a:lvl4pPr>
                                  <a:lvl5pPr>
                                    <a:defRPr>
                                      <a:solidFill>
                                        <a:schemeClr val="tx1"/>
                                      </a:solidFill>
                                      <a:latin typeface="Arial" panose="020B0604020202020204" pitchFamily="34" charset="0"/>
                                      <a:ea typeface="宋体" panose="02010600030101010101" pitchFamily="2" charset="-122"/>
                                    </a:defRPr>
                                  </a:lvl5pPr>
                                  <a:lvl6pPr fontAlgn="base">
                                    <a:spcBef>
                                      <a:spcPct val="0"/>
                                    </a:spcBef>
                                    <a:spcAft>
                                      <a:spcPct val="0"/>
                                    </a:spcAft>
                                    <a:buFont typeface="Arial" panose="020B0604020202020204" pitchFamily="34" charset="0"/>
                                    <a:defRPr>
                                      <a:solidFill>
                                        <a:schemeClr val="tx1"/>
                                      </a:solidFill>
                                      <a:latin typeface="Arial" panose="020B0604020202020204" pitchFamily="34" charset="0"/>
                                      <a:ea typeface="宋体" panose="02010600030101010101" pitchFamily="2" charset="-122"/>
                                    </a:defRPr>
                                  </a:lvl6pPr>
                                  <a:lvl7pPr fontAlgn="base">
                                    <a:spcBef>
                                      <a:spcPct val="0"/>
                                    </a:spcBef>
                                    <a:spcAft>
                                      <a:spcPct val="0"/>
                                    </a:spcAft>
                                    <a:buFont typeface="Arial" panose="020B0604020202020204" pitchFamily="34" charset="0"/>
                                    <a:defRPr>
                                      <a:solidFill>
                                        <a:schemeClr val="tx1"/>
                                      </a:solidFill>
                                      <a:latin typeface="Arial" panose="020B0604020202020204" pitchFamily="34" charset="0"/>
                                      <a:ea typeface="宋体" panose="02010600030101010101" pitchFamily="2" charset="-122"/>
                                    </a:defRPr>
                                  </a:lvl7pPr>
                                  <a:lvl8pPr fontAlgn="base">
                                    <a:spcBef>
                                      <a:spcPct val="0"/>
                                    </a:spcBef>
                                    <a:spcAft>
                                      <a:spcPct val="0"/>
                                    </a:spcAft>
                                    <a:buFont typeface="Arial" panose="020B0604020202020204" pitchFamily="34" charset="0"/>
                                    <a:defRPr>
                                      <a:solidFill>
                                        <a:schemeClr val="tx1"/>
                                      </a:solidFill>
                                      <a:latin typeface="Arial" panose="020B0604020202020204" pitchFamily="34" charset="0"/>
                                      <a:ea typeface="宋体" panose="02010600030101010101" pitchFamily="2" charset="-122"/>
                                    </a:defRPr>
                                  </a:lvl8pPr>
                                  <a:lvl9pPr fontAlgn="base">
                                    <a:spcBef>
                                      <a:spcPct val="0"/>
                                    </a:spcBef>
                                    <a:spcAft>
                                      <a:spcPct val="0"/>
                                    </a:spcAft>
                                    <a:buFont typeface="Arial" panose="020B0604020202020204" pitchFamily="34" charset="0"/>
                                    <a:defRPr>
                                      <a:solidFill>
                                        <a:schemeClr val="tx1"/>
                                      </a:solidFill>
                                      <a:latin typeface="Arial" panose="020B0604020202020204" pitchFamily="34" charset="0"/>
                                      <a:ea typeface="宋体" panose="02010600030101010101" pitchFamily="2" charset="-122"/>
                                    </a:defRPr>
                                  </a:lvl9pPr>
                                </a:lstStyle>
                                <a:p>
                                  <a:pPr algn="r"/>
                                  <a:r>
                                    <a:rPr lang="en-US" altLang="zh-CN" sz="1000" b="1" dirty="0">
                                      <a:cs typeface="Arial" panose="020B0604020202020204" pitchFamily="34" charset="0"/>
                                    </a:rPr>
                                    <a:t>β-tubulin</a:t>
                                  </a:r>
                                </a:p>
                              </p:txBody>
                            </p:sp>
                          </p:grpSp>
                          <p:grpSp>
                            <p:nvGrpSpPr>
                              <p:cNvPr id="25" name="组合 24">
                                <a:extLst>
                                  <a:ext uri="{FF2B5EF4-FFF2-40B4-BE49-F238E27FC236}">
                                    <a16:creationId xmlns:a16="http://schemas.microsoft.com/office/drawing/2014/main" id="{6A5FFEDD-EB0C-7806-80C0-E2AD76F0436B}"/>
                                  </a:ext>
                                </a:extLst>
                              </p:cNvPr>
                              <p:cNvGrpSpPr/>
                              <p:nvPr/>
                            </p:nvGrpSpPr>
                            <p:grpSpPr>
                              <a:xfrm>
                                <a:off x="4162450" y="5437264"/>
                                <a:ext cx="2198885" cy="420152"/>
                                <a:chOff x="4162450" y="5437264"/>
                                <a:chExt cx="2198885" cy="420152"/>
                              </a:xfrm>
                            </p:grpSpPr>
                            <p:grpSp>
                              <p:nvGrpSpPr>
                                <p:cNvPr id="26" name="组合 25">
                                  <a:extLst>
                                    <a:ext uri="{FF2B5EF4-FFF2-40B4-BE49-F238E27FC236}">
                                      <a16:creationId xmlns:a16="http://schemas.microsoft.com/office/drawing/2014/main" id="{12E1626A-E3F5-32BE-4C39-0937705DC687}"/>
                                    </a:ext>
                                  </a:extLst>
                                </p:cNvPr>
                                <p:cNvGrpSpPr/>
                                <p:nvPr/>
                              </p:nvGrpSpPr>
                              <p:grpSpPr>
                                <a:xfrm>
                                  <a:off x="4350756" y="5437264"/>
                                  <a:ext cx="2010579" cy="215444"/>
                                  <a:chOff x="4998765" y="5203660"/>
                                  <a:chExt cx="2010579" cy="215444"/>
                                </a:xfrm>
                              </p:grpSpPr>
                              <p:sp>
                                <p:nvSpPr>
                                  <p:cNvPr id="38" name="文本框 3">
                                    <a:extLst>
                                      <a:ext uri="{FF2B5EF4-FFF2-40B4-BE49-F238E27FC236}">
                                        <a16:creationId xmlns:a16="http://schemas.microsoft.com/office/drawing/2014/main" id="{F98E4311-BF85-C908-B7D4-B76AC79B00A8}"/>
                                      </a:ext>
                                    </a:extLst>
                                  </p:cNvPr>
                                  <p:cNvSpPr txBox="1"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4998765" y="5203660"/>
                                    <a:ext cx="644431" cy="215444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>
                                    <a:noFill/>
                                  </a:ln>
                                  <a:extLst>
                                    <a:ext uri="{909E8E84-426E-40DD-AFC4-6F175D3DCCD1}">
                                      <a14:hiddenFill xmlns:a14="http://schemas.microsoft.com/office/drawing/2010/main">
                                        <a:solidFill>
                                          <a:srgbClr val="FFFFFF"/>
                                        </a:solidFill>
                                      </a14:hiddenFill>
                                    </a:ext>
                                    <a:ext uri="{91240B29-F687-4F45-9708-019B960494DF}">
                                      <a14:hiddenLine xmlns:a14="http://schemas.microsoft.com/office/drawing/2010/main" w="9525">
                                        <a:solidFill>
                                          <a:srgbClr val="000000"/>
                                        </a:solidFill>
                                        <a:miter lim="800000"/>
                                        <a:headEnd/>
                                        <a:tailEnd/>
                                      </a14:hiddenLine>
                                    </a:ext>
                                  </a:extLst>
                                </p:spPr>
                                <p:txBody>
                                  <a:bodyPr wrap="square">
                                    <a:spAutoFit/>
                                  </a:bodyPr>
                                  <a:lstStyle>
                                    <a:lvl1pPr>
                                      <a:defRPr>
                                        <a:solidFill>
                                          <a:schemeClr val="tx1"/>
                                        </a:solidFill>
                                        <a:latin typeface="Arial" panose="020B0604020202020204" pitchFamily="34" charset="0"/>
                                        <a:ea typeface="宋体" panose="02010600030101010101" pitchFamily="2" charset="-122"/>
                                      </a:defRPr>
                                    </a:lvl1pPr>
                                    <a:lvl2pPr>
                                      <a:defRPr>
                                        <a:solidFill>
                                          <a:schemeClr val="tx1"/>
                                        </a:solidFill>
                                        <a:latin typeface="Arial" panose="020B0604020202020204" pitchFamily="34" charset="0"/>
                                        <a:ea typeface="宋体" panose="02010600030101010101" pitchFamily="2" charset="-122"/>
                                      </a:defRPr>
                                    </a:lvl2pPr>
                                    <a:lvl3pPr>
                                      <a:defRPr>
                                        <a:solidFill>
                                          <a:schemeClr val="tx1"/>
                                        </a:solidFill>
                                        <a:latin typeface="Arial" panose="020B0604020202020204" pitchFamily="34" charset="0"/>
                                        <a:ea typeface="宋体" panose="02010600030101010101" pitchFamily="2" charset="-122"/>
                                      </a:defRPr>
                                    </a:lvl3pPr>
                                    <a:lvl4pPr>
                                      <a:defRPr>
                                        <a:solidFill>
                                          <a:schemeClr val="tx1"/>
                                        </a:solidFill>
                                        <a:latin typeface="Arial" panose="020B0604020202020204" pitchFamily="34" charset="0"/>
                                        <a:ea typeface="宋体" panose="02010600030101010101" pitchFamily="2" charset="-122"/>
                                      </a:defRPr>
                                    </a:lvl4pPr>
                                    <a:lvl5pPr>
                                      <a:defRPr>
                                        <a:solidFill>
                                          <a:schemeClr val="tx1"/>
                                        </a:solidFill>
                                        <a:latin typeface="Arial" panose="020B0604020202020204" pitchFamily="34" charset="0"/>
                                        <a:ea typeface="宋体" panose="02010600030101010101" pitchFamily="2" charset="-122"/>
                                      </a:defRPr>
                                    </a:lvl5pPr>
                                    <a:lvl6pPr fontAlgn="base">
                                      <a:spcBef>
                                        <a:spcPct val="0"/>
                                      </a:spcBef>
                                      <a:spcAft>
                                        <a:spcPct val="0"/>
                                      </a:spcAft>
                                      <a:buFont typeface="Arial" panose="020B0604020202020204" pitchFamily="34" charset="0"/>
                                      <a:defRPr>
                                        <a:solidFill>
                                          <a:schemeClr val="tx1"/>
                                        </a:solidFill>
                                        <a:latin typeface="Arial" panose="020B0604020202020204" pitchFamily="34" charset="0"/>
                                        <a:ea typeface="宋体" panose="02010600030101010101" pitchFamily="2" charset="-122"/>
                                      </a:defRPr>
                                    </a:lvl6pPr>
                                    <a:lvl7pPr fontAlgn="base">
                                      <a:spcBef>
                                        <a:spcPct val="0"/>
                                      </a:spcBef>
                                      <a:spcAft>
                                        <a:spcPct val="0"/>
                                      </a:spcAft>
                                      <a:buFont typeface="Arial" panose="020B0604020202020204" pitchFamily="34" charset="0"/>
                                      <a:defRPr>
                                        <a:solidFill>
                                          <a:schemeClr val="tx1"/>
                                        </a:solidFill>
                                        <a:latin typeface="Arial" panose="020B0604020202020204" pitchFamily="34" charset="0"/>
                                        <a:ea typeface="宋体" panose="02010600030101010101" pitchFamily="2" charset="-122"/>
                                      </a:defRPr>
                                    </a:lvl7pPr>
                                    <a:lvl8pPr fontAlgn="base">
                                      <a:spcBef>
                                        <a:spcPct val="0"/>
                                      </a:spcBef>
                                      <a:spcAft>
                                        <a:spcPct val="0"/>
                                      </a:spcAft>
                                      <a:buFont typeface="Arial" panose="020B0604020202020204" pitchFamily="34" charset="0"/>
                                      <a:defRPr>
                                        <a:solidFill>
                                          <a:schemeClr val="tx1"/>
                                        </a:solidFill>
                                        <a:latin typeface="Arial" panose="020B0604020202020204" pitchFamily="34" charset="0"/>
                                        <a:ea typeface="宋体" panose="02010600030101010101" pitchFamily="2" charset="-122"/>
                                      </a:defRPr>
                                    </a:lvl8pPr>
                                    <a:lvl9pPr fontAlgn="base">
                                      <a:spcBef>
                                        <a:spcPct val="0"/>
                                      </a:spcBef>
                                      <a:spcAft>
                                        <a:spcPct val="0"/>
                                      </a:spcAft>
                                      <a:buFont typeface="Arial" panose="020B0604020202020204" pitchFamily="34" charset="0"/>
                                      <a:defRPr>
                                        <a:solidFill>
                                          <a:schemeClr val="tx1"/>
                                        </a:solidFill>
                                        <a:latin typeface="Arial" panose="020B0604020202020204" pitchFamily="34" charset="0"/>
                                        <a:ea typeface="宋体" panose="02010600030101010101" pitchFamily="2" charset="-122"/>
                                      </a:defRPr>
                                    </a:lvl9pPr>
                                  </a:lstStyle>
                                  <a:p>
                                    <a:pPr algn="r"/>
                                    <a:r>
                                      <a:rPr lang="en-US" altLang="zh-CN" sz="800" b="1" dirty="0">
                                        <a:solidFill>
                                          <a:srgbClr val="000000"/>
                                        </a:solidFill>
                                        <a:cs typeface="Arial" panose="020B0604020202020204" pitchFamily="34" charset="0"/>
                                      </a:rPr>
                                      <a:t>F-LDHA</a:t>
                                    </a:r>
                                  </a:p>
                                </p:txBody>
                              </p:sp>
                              <p:sp>
                                <p:nvSpPr>
                                  <p:cNvPr id="39" name="Text Box 10">
                                    <a:extLst>
                                      <a:ext uri="{FF2B5EF4-FFF2-40B4-BE49-F238E27FC236}">
                                        <a16:creationId xmlns:a16="http://schemas.microsoft.com/office/drawing/2014/main" id="{08404174-CD64-D6F2-89BA-66363730ABB4}"/>
                                      </a:ext>
                                    </a:extLst>
                                  </p:cNvPr>
                                  <p:cNvSpPr txBox="1"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5616798" y="5203660"/>
                                    <a:ext cx="343364" cy="215444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>
                                    <a:noFill/>
                                  </a:ln>
                                  <a:extLst>
                                    <a:ext uri="{909E8E84-426E-40DD-AFC4-6F175D3DCCD1}">
                                      <a14:hiddenFill xmlns:a14="http://schemas.microsoft.com/office/drawing/2010/main">
                                        <a:solidFill>
                                          <a:srgbClr val="FFFFFF"/>
                                        </a:solidFill>
                                      </a14:hiddenFill>
                                    </a:ext>
                                    <a:ext uri="{91240B29-F687-4F45-9708-019B960494DF}">
                                      <a14:hiddenLine xmlns:a14="http://schemas.microsoft.com/office/drawing/2010/main" w="9525">
                                        <a:solidFill>
                                          <a:srgbClr val="000000"/>
                                        </a:solidFill>
                                        <a:miter lim="800000"/>
                                        <a:headEnd/>
                                        <a:tailEnd/>
                                      </a14:hiddenLine>
                                    </a:ext>
                                  </a:extLst>
                                </p:spPr>
                                <p:txBody>
                                  <a:bodyPr wrap="none">
                                    <a:spAutoFit/>
                                  </a:bodyPr>
                                  <a:lstStyle>
                                    <a:lvl1pPr eaLnBrk="0" hangingPunct="0">
                                      <a:defRPr>
                                        <a:solidFill>
                                          <a:schemeClr val="tx1"/>
                                        </a:solidFill>
                                        <a:latin typeface="Arial" panose="020B0604020202020204" pitchFamily="34" charset="0"/>
                                        <a:ea typeface="宋体" panose="02010600030101010101" pitchFamily="2" charset="-122"/>
                                      </a:defRPr>
                                    </a:lvl1pPr>
                                    <a:lvl2pPr marL="742950" indent="-285750" eaLnBrk="0" hangingPunct="0">
                                      <a:defRPr>
                                        <a:solidFill>
                                          <a:schemeClr val="tx1"/>
                                        </a:solidFill>
                                        <a:latin typeface="Arial" panose="020B0604020202020204" pitchFamily="34" charset="0"/>
                                        <a:ea typeface="宋体" panose="02010600030101010101" pitchFamily="2" charset="-122"/>
                                      </a:defRPr>
                                    </a:lvl2pPr>
                                    <a:lvl3pPr marL="1143000" indent="-228600" eaLnBrk="0" hangingPunct="0">
                                      <a:defRPr>
                                        <a:solidFill>
                                          <a:schemeClr val="tx1"/>
                                        </a:solidFill>
                                        <a:latin typeface="Arial" panose="020B0604020202020204" pitchFamily="34" charset="0"/>
                                        <a:ea typeface="宋体" panose="02010600030101010101" pitchFamily="2" charset="-122"/>
                                      </a:defRPr>
                                    </a:lvl3pPr>
                                    <a:lvl4pPr marL="1600200" indent="-228600" eaLnBrk="0" hangingPunct="0">
                                      <a:defRPr>
                                        <a:solidFill>
                                          <a:schemeClr val="tx1"/>
                                        </a:solidFill>
                                        <a:latin typeface="Arial" panose="020B0604020202020204" pitchFamily="34" charset="0"/>
                                        <a:ea typeface="宋体" panose="02010600030101010101" pitchFamily="2" charset="-122"/>
                                      </a:defRPr>
                                    </a:lvl4pPr>
                                    <a:lvl5pPr marL="2057400" indent="-228600" eaLnBrk="0" hangingPunct="0">
                                      <a:defRPr>
                                        <a:solidFill>
                                          <a:schemeClr val="tx1"/>
                                        </a:solidFill>
                                        <a:latin typeface="Arial" panose="020B0604020202020204" pitchFamily="34" charset="0"/>
                                        <a:ea typeface="宋体" panose="02010600030101010101" pitchFamily="2" charset="-122"/>
                                      </a:defRPr>
                                    </a:lvl5pPr>
                                    <a:lvl6pPr marL="2514600" indent="-228600" eaLnBrk="0" fontAlgn="base" hangingPunct="0">
                                      <a:spcBef>
                                        <a:spcPct val="0"/>
                                      </a:spcBef>
                                      <a:spcAft>
                                        <a:spcPct val="0"/>
                                      </a:spcAft>
                                      <a:defRPr>
                                        <a:solidFill>
                                          <a:schemeClr val="tx1"/>
                                        </a:solidFill>
                                        <a:latin typeface="Arial" panose="020B0604020202020204" pitchFamily="34" charset="0"/>
                                        <a:ea typeface="宋体" panose="02010600030101010101" pitchFamily="2" charset="-122"/>
                                      </a:defRPr>
                                    </a:lvl6pPr>
                                    <a:lvl7pPr marL="2971800" indent="-228600" eaLnBrk="0" fontAlgn="base" hangingPunct="0">
                                      <a:spcBef>
                                        <a:spcPct val="0"/>
                                      </a:spcBef>
                                      <a:spcAft>
                                        <a:spcPct val="0"/>
                                      </a:spcAft>
                                      <a:defRPr>
                                        <a:solidFill>
                                          <a:schemeClr val="tx1"/>
                                        </a:solidFill>
                                        <a:latin typeface="Arial" panose="020B0604020202020204" pitchFamily="34" charset="0"/>
                                        <a:ea typeface="宋体" panose="02010600030101010101" pitchFamily="2" charset="-122"/>
                                      </a:defRPr>
                                    </a:lvl7pPr>
                                    <a:lvl8pPr marL="3429000" indent="-228600" eaLnBrk="0" fontAlgn="base" hangingPunct="0">
                                      <a:spcBef>
                                        <a:spcPct val="0"/>
                                      </a:spcBef>
                                      <a:spcAft>
                                        <a:spcPct val="0"/>
                                      </a:spcAft>
                                      <a:defRPr>
                                        <a:solidFill>
                                          <a:schemeClr val="tx1"/>
                                        </a:solidFill>
                                        <a:latin typeface="Arial" panose="020B0604020202020204" pitchFamily="34" charset="0"/>
                                        <a:ea typeface="宋体" panose="02010600030101010101" pitchFamily="2" charset="-122"/>
                                      </a:defRPr>
                                    </a:lvl8pPr>
                                    <a:lvl9pPr marL="3886200" indent="-228600" eaLnBrk="0" fontAlgn="base" hangingPunct="0">
                                      <a:spcBef>
                                        <a:spcPct val="0"/>
                                      </a:spcBef>
                                      <a:spcAft>
                                        <a:spcPct val="0"/>
                                      </a:spcAft>
                                      <a:defRPr>
                                        <a:solidFill>
                                          <a:schemeClr val="tx1"/>
                                        </a:solidFill>
                                        <a:latin typeface="Arial" panose="020B0604020202020204" pitchFamily="34" charset="0"/>
                                        <a:ea typeface="宋体" panose="02010600030101010101" pitchFamily="2" charset="-122"/>
                                      </a:defRPr>
                                    </a:lvl9pPr>
                                  </a:lstStyle>
                                  <a:p>
                                    <a:pPr eaLnBrk="1" hangingPunct="1"/>
                                    <a:r>
                                      <a:rPr kumimoji="1" lang="en-US" altLang="zh-CN" sz="800" b="1" dirty="0">
                                        <a:cs typeface="Arial" panose="020B0604020202020204" pitchFamily="34" charset="0"/>
                                      </a:rPr>
                                      <a:t>WT</a:t>
                                    </a:r>
                                  </a:p>
                                </p:txBody>
                              </p:sp>
                              <p:sp>
                                <p:nvSpPr>
                                  <p:cNvPr id="40" name="Text Box 10">
                                    <a:extLst>
                                      <a:ext uri="{FF2B5EF4-FFF2-40B4-BE49-F238E27FC236}">
                                        <a16:creationId xmlns:a16="http://schemas.microsoft.com/office/drawing/2014/main" id="{10E87F4D-DD77-989C-BF3D-8E9EB97A4B73}"/>
                                      </a:ext>
                                    </a:extLst>
                                  </p:cNvPr>
                                  <p:cNvSpPr txBox="1"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5845908" y="5203660"/>
                                    <a:ext cx="343364" cy="215444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>
                                    <a:noFill/>
                                  </a:ln>
                                  <a:extLst>
                                    <a:ext uri="{909E8E84-426E-40DD-AFC4-6F175D3DCCD1}">
                                      <a14:hiddenFill xmlns:a14="http://schemas.microsoft.com/office/drawing/2010/main">
                                        <a:solidFill>
                                          <a:srgbClr val="FFFFFF"/>
                                        </a:solidFill>
                                      </a14:hiddenFill>
                                    </a:ext>
                                    <a:ext uri="{91240B29-F687-4F45-9708-019B960494DF}">
                                      <a14:hiddenLine xmlns:a14="http://schemas.microsoft.com/office/drawing/2010/main" w="9525">
                                        <a:solidFill>
                                          <a:srgbClr val="000000"/>
                                        </a:solidFill>
                                        <a:miter lim="800000"/>
                                        <a:headEnd/>
                                        <a:tailEnd/>
                                      </a14:hiddenLine>
                                    </a:ext>
                                  </a:extLst>
                                </p:spPr>
                                <p:txBody>
                                  <a:bodyPr wrap="none">
                                    <a:spAutoFit/>
                                  </a:bodyPr>
                                  <a:lstStyle>
                                    <a:lvl1pPr eaLnBrk="0" hangingPunct="0">
                                      <a:defRPr>
                                        <a:solidFill>
                                          <a:schemeClr val="tx1"/>
                                        </a:solidFill>
                                        <a:latin typeface="Arial" panose="020B0604020202020204" pitchFamily="34" charset="0"/>
                                        <a:ea typeface="宋体" panose="02010600030101010101" pitchFamily="2" charset="-122"/>
                                      </a:defRPr>
                                    </a:lvl1pPr>
                                    <a:lvl2pPr marL="742950" indent="-285750" eaLnBrk="0" hangingPunct="0">
                                      <a:defRPr>
                                        <a:solidFill>
                                          <a:schemeClr val="tx1"/>
                                        </a:solidFill>
                                        <a:latin typeface="Arial" panose="020B0604020202020204" pitchFamily="34" charset="0"/>
                                        <a:ea typeface="宋体" panose="02010600030101010101" pitchFamily="2" charset="-122"/>
                                      </a:defRPr>
                                    </a:lvl2pPr>
                                    <a:lvl3pPr marL="1143000" indent="-228600" eaLnBrk="0" hangingPunct="0">
                                      <a:defRPr>
                                        <a:solidFill>
                                          <a:schemeClr val="tx1"/>
                                        </a:solidFill>
                                        <a:latin typeface="Arial" panose="020B0604020202020204" pitchFamily="34" charset="0"/>
                                        <a:ea typeface="宋体" panose="02010600030101010101" pitchFamily="2" charset="-122"/>
                                      </a:defRPr>
                                    </a:lvl3pPr>
                                    <a:lvl4pPr marL="1600200" indent="-228600" eaLnBrk="0" hangingPunct="0">
                                      <a:defRPr>
                                        <a:solidFill>
                                          <a:schemeClr val="tx1"/>
                                        </a:solidFill>
                                        <a:latin typeface="Arial" panose="020B0604020202020204" pitchFamily="34" charset="0"/>
                                        <a:ea typeface="宋体" panose="02010600030101010101" pitchFamily="2" charset="-122"/>
                                      </a:defRPr>
                                    </a:lvl4pPr>
                                    <a:lvl5pPr marL="2057400" indent="-228600" eaLnBrk="0" hangingPunct="0">
                                      <a:defRPr>
                                        <a:solidFill>
                                          <a:schemeClr val="tx1"/>
                                        </a:solidFill>
                                        <a:latin typeface="Arial" panose="020B0604020202020204" pitchFamily="34" charset="0"/>
                                        <a:ea typeface="宋体" panose="02010600030101010101" pitchFamily="2" charset="-122"/>
                                      </a:defRPr>
                                    </a:lvl5pPr>
                                    <a:lvl6pPr marL="2514600" indent="-228600" eaLnBrk="0" fontAlgn="base" hangingPunct="0">
                                      <a:spcBef>
                                        <a:spcPct val="0"/>
                                      </a:spcBef>
                                      <a:spcAft>
                                        <a:spcPct val="0"/>
                                      </a:spcAft>
                                      <a:defRPr>
                                        <a:solidFill>
                                          <a:schemeClr val="tx1"/>
                                        </a:solidFill>
                                        <a:latin typeface="Arial" panose="020B0604020202020204" pitchFamily="34" charset="0"/>
                                        <a:ea typeface="宋体" panose="02010600030101010101" pitchFamily="2" charset="-122"/>
                                      </a:defRPr>
                                    </a:lvl6pPr>
                                    <a:lvl7pPr marL="2971800" indent="-228600" eaLnBrk="0" fontAlgn="base" hangingPunct="0">
                                      <a:spcBef>
                                        <a:spcPct val="0"/>
                                      </a:spcBef>
                                      <a:spcAft>
                                        <a:spcPct val="0"/>
                                      </a:spcAft>
                                      <a:defRPr>
                                        <a:solidFill>
                                          <a:schemeClr val="tx1"/>
                                        </a:solidFill>
                                        <a:latin typeface="Arial" panose="020B0604020202020204" pitchFamily="34" charset="0"/>
                                        <a:ea typeface="宋体" panose="02010600030101010101" pitchFamily="2" charset="-122"/>
                                      </a:defRPr>
                                    </a:lvl7pPr>
                                    <a:lvl8pPr marL="3429000" indent="-228600" eaLnBrk="0" fontAlgn="base" hangingPunct="0">
                                      <a:spcBef>
                                        <a:spcPct val="0"/>
                                      </a:spcBef>
                                      <a:spcAft>
                                        <a:spcPct val="0"/>
                                      </a:spcAft>
                                      <a:defRPr>
                                        <a:solidFill>
                                          <a:schemeClr val="tx1"/>
                                        </a:solidFill>
                                        <a:latin typeface="Arial" panose="020B0604020202020204" pitchFamily="34" charset="0"/>
                                        <a:ea typeface="宋体" panose="02010600030101010101" pitchFamily="2" charset="-122"/>
                                      </a:defRPr>
                                    </a:lvl8pPr>
                                    <a:lvl9pPr marL="3886200" indent="-228600" eaLnBrk="0" fontAlgn="base" hangingPunct="0">
                                      <a:spcBef>
                                        <a:spcPct val="0"/>
                                      </a:spcBef>
                                      <a:spcAft>
                                        <a:spcPct val="0"/>
                                      </a:spcAft>
                                      <a:defRPr>
                                        <a:solidFill>
                                          <a:schemeClr val="tx1"/>
                                        </a:solidFill>
                                        <a:latin typeface="Arial" panose="020B0604020202020204" pitchFamily="34" charset="0"/>
                                        <a:ea typeface="宋体" panose="02010600030101010101" pitchFamily="2" charset="-122"/>
                                      </a:defRPr>
                                    </a:lvl9pPr>
                                  </a:lstStyle>
                                  <a:p>
                                    <a:pPr eaLnBrk="1" hangingPunct="1"/>
                                    <a:r>
                                      <a:rPr kumimoji="1" lang="en-US" altLang="zh-CN" sz="800" b="1" dirty="0">
                                        <a:cs typeface="Arial" panose="020B0604020202020204" pitchFamily="34" charset="0"/>
                                      </a:rPr>
                                      <a:t>WT</a:t>
                                    </a:r>
                                  </a:p>
                                </p:txBody>
                              </p:sp>
                              <p:sp>
                                <p:nvSpPr>
                                  <p:cNvPr id="41" name="Text Box 10">
                                    <a:extLst>
                                      <a:ext uri="{FF2B5EF4-FFF2-40B4-BE49-F238E27FC236}">
                                        <a16:creationId xmlns:a16="http://schemas.microsoft.com/office/drawing/2014/main" id="{C7990E1D-A89B-76A2-1247-33BD3557082C}"/>
                                      </a:ext>
                                    </a:extLst>
                                  </p:cNvPr>
                                  <p:cNvSpPr txBox="1"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6045996" y="5203660"/>
                                    <a:ext cx="389850" cy="215444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>
                                    <a:noFill/>
                                  </a:ln>
                                  <a:extLst>
                                    <a:ext uri="{909E8E84-426E-40DD-AFC4-6F175D3DCCD1}">
                                      <a14:hiddenFill xmlns:a14="http://schemas.microsoft.com/office/drawing/2010/main">
                                        <a:solidFill>
                                          <a:srgbClr val="FFFFFF"/>
                                        </a:solidFill>
                                      </a14:hiddenFill>
                                    </a:ext>
                                    <a:ext uri="{91240B29-F687-4F45-9708-019B960494DF}">
                                      <a14:hiddenLine xmlns:a14="http://schemas.microsoft.com/office/drawing/2010/main" w="9525">
                                        <a:solidFill>
                                          <a:srgbClr val="000000"/>
                                        </a:solidFill>
                                        <a:miter lim="800000"/>
                                        <a:headEnd/>
                                        <a:tailEnd/>
                                      </a14:hiddenLine>
                                    </a:ext>
                                  </a:extLst>
                                </p:spPr>
                                <p:txBody>
                                  <a:bodyPr wrap="none">
                                    <a:spAutoFit/>
                                  </a:bodyPr>
                                  <a:lstStyle>
                                    <a:lvl1pPr eaLnBrk="0" hangingPunct="0">
                                      <a:defRPr>
                                        <a:solidFill>
                                          <a:schemeClr val="tx1"/>
                                        </a:solidFill>
                                        <a:latin typeface="Arial" panose="020B0604020202020204" pitchFamily="34" charset="0"/>
                                        <a:ea typeface="宋体" panose="02010600030101010101" pitchFamily="2" charset="-122"/>
                                      </a:defRPr>
                                    </a:lvl1pPr>
                                    <a:lvl2pPr marL="742950" indent="-285750" eaLnBrk="0" hangingPunct="0">
                                      <a:defRPr>
                                        <a:solidFill>
                                          <a:schemeClr val="tx1"/>
                                        </a:solidFill>
                                        <a:latin typeface="Arial" panose="020B0604020202020204" pitchFamily="34" charset="0"/>
                                        <a:ea typeface="宋体" panose="02010600030101010101" pitchFamily="2" charset="-122"/>
                                      </a:defRPr>
                                    </a:lvl2pPr>
                                    <a:lvl3pPr marL="1143000" indent="-228600" eaLnBrk="0" hangingPunct="0">
                                      <a:defRPr>
                                        <a:solidFill>
                                          <a:schemeClr val="tx1"/>
                                        </a:solidFill>
                                        <a:latin typeface="Arial" panose="020B0604020202020204" pitchFamily="34" charset="0"/>
                                        <a:ea typeface="宋体" panose="02010600030101010101" pitchFamily="2" charset="-122"/>
                                      </a:defRPr>
                                    </a:lvl3pPr>
                                    <a:lvl4pPr marL="1600200" indent="-228600" eaLnBrk="0" hangingPunct="0">
                                      <a:defRPr>
                                        <a:solidFill>
                                          <a:schemeClr val="tx1"/>
                                        </a:solidFill>
                                        <a:latin typeface="Arial" panose="020B0604020202020204" pitchFamily="34" charset="0"/>
                                        <a:ea typeface="宋体" panose="02010600030101010101" pitchFamily="2" charset="-122"/>
                                      </a:defRPr>
                                    </a:lvl4pPr>
                                    <a:lvl5pPr marL="2057400" indent="-228600" eaLnBrk="0" hangingPunct="0">
                                      <a:defRPr>
                                        <a:solidFill>
                                          <a:schemeClr val="tx1"/>
                                        </a:solidFill>
                                        <a:latin typeface="Arial" panose="020B0604020202020204" pitchFamily="34" charset="0"/>
                                        <a:ea typeface="宋体" panose="02010600030101010101" pitchFamily="2" charset="-122"/>
                                      </a:defRPr>
                                    </a:lvl5pPr>
                                    <a:lvl6pPr marL="2514600" indent="-228600" eaLnBrk="0" fontAlgn="base" hangingPunct="0">
                                      <a:spcBef>
                                        <a:spcPct val="0"/>
                                      </a:spcBef>
                                      <a:spcAft>
                                        <a:spcPct val="0"/>
                                      </a:spcAft>
                                      <a:defRPr>
                                        <a:solidFill>
                                          <a:schemeClr val="tx1"/>
                                        </a:solidFill>
                                        <a:latin typeface="Arial" panose="020B0604020202020204" pitchFamily="34" charset="0"/>
                                        <a:ea typeface="宋体" panose="02010600030101010101" pitchFamily="2" charset="-122"/>
                                      </a:defRPr>
                                    </a:lvl6pPr>
                                    <a:lvl7pPr marL="2971800" indent="-228600" eaLnBrk="0" fontAlgn="base" hangingPunct="0">
                                      <a:spcBef>
                                        <a:spcPct val="0"/>
                                      </a:spcBef>
                                      <a:spcAft>
                                        <a:spcPct val="0"/>
                                      </a:spcAft>
                                      <a:defRPr>
                                        <a:solidFill>
                                          <a:schemeClr val="tx1"/>
                                        </a:solidFill>
                                        <a:latin typeface="Arial" panose="020B0604020202020204" pitchFamily="34" charset="0"/>
                                        <a:ea typeface="宋体" panose="02010600030101010101" pitchFamily="2" charset="-122"/>
                                      </a:defRPr>
                                    </a:lvl7pPr>
                                    <a:lvl8pPr marL="3429000" indent="-228600" eaLnBrk="0" fontAlgn="base" hangingPunct="0">
                                      <a:spcBef>
                                        <a:spcPct val="0"/>
                                      </a:spcBef>
                                      <a:spcAft>
                                        <a:spcPct val="0"/>
                                      </a:spcAft>
                                      <a:defRPr>
                                        <a:solidFill>
                                          <a:schemeClr val="tx1"/>
                                        </a:solidFill>
                                        <a:latin typeface="Arial" panose="020B0604020202020204" pitchFamily="34" charset="0"/>
                                        <a:ea typeface="宋体" panose="02010600030101010101" pitchFamily="2" charset="-122"/>
                                      </a:defRPr>
                                    </a:lvl8pPr>
                                    <a:lvl9pPr marL="3886200" indent="-228600" eaLnBrk="0" fontAlgn="base" hangingPunct="0">
                                      <a:spcBef>
                                        <a:spcPct val="0"/>
                                      </a:spcBef>
                                      <a:spcAft>
                                        <a:spcPct val="0"/>
                                      </a:spcAft>
                                      <a:defRPr>
                                        <a:solidFill>
                                          <a:schemeClr val="tx1"/>
                                        </a:solidFill>
                                        <a:latin typeface="Arial" panose="020B0604020202020204" pitchFamily="34" charset="0"/>
                                        <a:ea typeface="宋体" panose="02010600030101010101" pitchFamily="2" charset="-122"/>
                                      </a:defRPr>
                                    </a:lvl9pPr>
                                  </a:lstStyle>
                                  <a:p>
                                    <a:pPr eaLnBrk="1" hangingPunct="1"/>
                                    <a:r>
                                      <a:rPr kumimoji="1" lang="en-US" altLang="zh-CN" sz="800" b="1" dirty="0">
                                        <a:cs typeface="Arial" panose="020B0604020202020204" pitchFamily="34" charset="0"/>
                                      </a:rPr>
                                      <a:t>K5R</a:t>
                                    </a:r>
                                  </a:p>
                                </p:txBody>
                              </p:sp>
                              <p:sp>
                                <p:nvSpPr>
                                  <p:cNvPr id="42" name="Text Box 10">
                                    <a:extLst>
                                      <a:ext uri="{FF2B5EF4-FFF2-40B4-BE49-F238E27FC236}">
                                        <a16:creationId xmlns:a16="http://schemas.microsoft.com/office/drawing/2014/main" id="{158BDD92-83D1-AB21-3C73-3F933FF37EA5}"/>
                                      </a:ext>
                                    </a:extLst>
                                  </p:cNvPr>
                                  <p:cNvSpPr txBox="1"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6297234" y="5203660"/>
                                    <a:ext cx="389850" cy="215444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>
                                    <a:noFill/>
                                  </a:ln>
                                  <a:extLst>
                                    <a:ext uri="{909E8E84-426E-40DD-AFC4-6F175D3DCCD1}">
                                      <a14:hiddenFill xmlns:a14="http://schemas.microsoft.com/office/drawing/2010/main">
                                        <a:solidFill>
                                          <a:srgbClr val="FFFFFF"/>
                                        </a:solidFill>
                                      </a14:hiddenFill>
                                    </a:ext>
                                    <a:ext uri="{91240B29-F687-4F45-9708-019B960494DF}">
                                      <a14:hiddenLine xmlns:a14="http://schemas.microsoft.com/office/drawing/2010/main" w="9525">
                                        <a:solidFill>
                                          <a:srgbClr val="000000"/>
                                        </a:solidFill>
                                        <a:miter lim="800000"/>
                                        <a:headEnd/>
                                        <a:tailEnd/>
                                      </a14:hiddenLine>
                                    </a:ext>
                                  </a:extLst>
                                </p:spPr>
                                <p:txBody>
                                  <a:bodyPr wrap="none">
                                    <a:spAutoFit/>
                                  </a:bodyPr>
                                  <a:lstStyle>
                                    <a:lvl1pPr eaLnBrk="0" hangingPunct="0">
                                      <a:defRPr>
                                        <a:solidFill>
                                          <a:schemeClr val="tx1"/>
                                        </a:solidFill>
                                        <a:latin typeface="Arial" panose="020B0604020202020204" pitchFamily="34" charset="0"/>
                                        <a:ea typeface="宋体" panose="02010600030101010101" pitchFamily="2" charset="-122"/>
                                      </a:defRPr>
                                    </a:lvl1pPr>
                                    <a:lvl2pPr marL="742950" indent="-285750" eaLnBrk="0" hangingPunct="0">
                                      <a:defRPr>
                                        <a:solidFill>
                                          <a:schemeClr val="tx1"/>
                                        </a:solidFill>
                                        <a:latin typeface="Arial" panose="020B0604020202020204" pitchFamily="34" charset="0"/>
                                        <a:ea typeface="宋体" panose="02010600030101010101" pitchFamily="2" charset="-122"/>
                                      </a:defRPr>
                                    </a:lvl2pPr>
                                    <a:lvl3pPr marL="1143000" indent="-228600" eaLnBrk="0" hangingPunct="0">
                                      <a:defRPr>
                                        <a:solidFill>
                                          <a:schemeClr val="tx1"/>
                                        </a:solidFill>
                                        <a:latin typeface="Arial" panose="020B0604020202020204" pitchFamily="34" charset="0"/>
                                        <a:ea typeface="宋体" panose="02010600030101010101" pitchFamily="2" charset="-122"/>
                                      </a:defRPr>
                                    </a:lvl3pPr>
                                    <a:lvl4pPr marL="1600200" indent="-228600" eaLnBrk="0" hangingPunct="0">
                                      <a:defRPr>
                                        <a:solidFill>
                                          <a:schemeClr val="tx1"/>
                                        </a:solidFill>
                                        <a:latin typeface="Arial" panose="020B0604020202020204" pitchFamily="34" charset="0"/>
                                        <a:ea typeface="宋体" panose="02010600030101010101" pitchFamily="2" charset="-122"/>
                                      </a:defRPr>
                                    </a:lvl4pPr>
                                    <a:lvl5pPr marL="2057400" indent="-228600" eaLnBrk="0" hangingPunct="0">
                                      <a:defRPr>
                                        <a:solidFill>
                                          <a:schemeClr val="tx1"/>
                                        </a:solidFill>
                                        <a:latin typeface="Arial" panose="020B0604020202020204" pitchFamily="34" charset="0"/>
                                        <a:ea typeface="宋体" panose="02010600030101010101" pitchFamily="2" charset="-122"/>
                                      </a:defRPr>
                                    </a:lvl5pPr>
                                    <a:lvl6pPr marL="2514600" indent="-228600" eaLnBrk="0" fontAlgn="base" hangingPunct="0">
                                      <a:spcBef>
                                        <a:spcPct val="0"/>
                                      </a:spcBef>
                                      <a:spcAft>
                                        <a:spcPct val="0"/>
                                      </a:spcAft>
                                      <a:defRPr>
                                        <a:solidFill>
                                          <a:schemeClr val="tx1"/>
                                        </a:solidFill>
                                        <a:latin typeface="Arial" panose="020B0604020202020204" pitchFamily="34" charset="0"/>
                                        <a:ea typeface="宋体" panose="02010600030101010101" pitchFamily="2" charset="-122"/>
                                      </a:defRPr>
                                    </a:lvl6pPr>
                                    <a:lvl7pPr marL="2971800" indent="-228600" eaLnBrk="0" fontAlgn="base" hangingPunct="0">
                                      <a:spcBef>
                                        <a:spcPct val="0"/>
                                      </a:spcBef>
                                      <a:spcAft>
                                        <a:spcPct val="0"/>
                                      </a:spcAft>
                                      <a:defRPr>
                                        <a:solidFill>
                                          <a:schemeClr val="tx1"/>
                                        </a:solidFill>
                                        <a:latin typeface="Arial" panose="020B0604020202020204" pitchFamily="34" charset="0"/>
                                        <a:ea typeface="宋体" panose="02010600030101010101" pitchFamily="2" charset="-122"/>
                                      </a:defRPr>
                                    </a:lvl7pPr>
                                    <a:lvl8pPr marL="3429000" indent="-228600" eaLnBrk="0" fontAlgn="base" hangingPunct="0">
                                      <a:spcBef>
                                        <a:spcPct val="0"/>
                                      </a:spcBef>
                                      <a:spcAft>
                                        <a:spcPct val="0"/>
                                      </a:spcAft>
                                      <a:defRPr>
                                        <a:solidFill>
                                          <a:schemeClr val="tx1"/>
                                        </a:solidFill>
                                        <a:latin typeface="Arial" panose="020B0604020202020204" pitchFamily="34" charset="0"/>
                                        <a:ea typeface="宋体" panose="02010600030101010101" pitchFamily="2" charset="-122"/>
                                      </a:defRPr>
                                    </a:lvl8pPr>
                                    <a:lvl9pPr marL="3886200" indent="-228600" eaLnBrk="0" fontAlgn="base" hangingPunct="0">
                                      <a:spcBef>
                                        <a:spcPct val="0"/>
                                      </a:spcBef>
                                      <a:spcAft>
                                        <a:spcPct val="0"/>
                                      </a:spcAft>
                                      <a:defRPr>
                                        <a:solidFill>
                                          <a:schemeClr val="tx1"/>
                                        </a:solidFill>
                                        <a:latin typeface="Arial" panose="020B0604020202020204" pitchFamily="34" charset="0"/>
                                        <a:ea typeface="宋体" panose="02010600030101010101" pitchFamily="2" charset="-122"/>
                                      </a:defRPr>
                                    </a:lvl9pPr>
                                  </a:lstStyle>
                                  <a:p>
                                    <a:pPr eaLnBrk="1" hangingPunct="1"/>
                                    <a:r>
                                      <a:rPr kumimoji="1" lang="en-US" altLang="zh-CN" sz="800" b="1" dirty="0">
                                        <a:cs typeface="Arial" panose="020B0604020202020204" pitchFamily="34" charset="0"/>
                                      </a:rPr>
                                      <a:t>K5R</a:t>
                                    </a:r>
                                  </a:p>
                                </p:txBody>
                              </p:sp>
                              <p:sp>
                                <p:nvSpPr>
                                  <p:cNvPr id="43" name="Text Box 10">
                                    <a:extLst>
                                      <a:ext uri="{FF2B5EF4-FFF2-40B4-BE49-F238E27FC236}">
                                        <a16:creationId xmlns:a16="http://schemas.microsoft.com/office/drawing/2014/main" id="{57C43236-7324-C3E5-009B-7A9E000D1BD0}"/>
                                      </a:ext>
                                    </a:extLst>
                                  </p:cNvPr>
                                  <p:cNvSpPr txBox="1"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6504077" y="5203660"/>
                                    <a:ext cx="505267" cy="215444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>
                                    <a:noFill/>
                                  </a:ln>
                                  <a:extLst>
                                    <a:ext uri="{909E8E84-426E-40DD-AFC4-6F175D3DCCD1}">
                                      <a14:hiddenFill xmlns:a14="http://schemas.microsoft.com/office/drawing/2010/main">
                                        <a:solidFill>
                                          <a:srgbClr val="FFFFFF"/>
                                        </a:solidFill>
                                      </a14:hiddenFill>
                                    </a:ext>
                                    <a:ext uri="{91240B29-F687-4F45-9708-019B960494DF}">
                                      <a14:hiddenLine xmlns:a14="http://schemas.microsoft.com/office/drawing/2010/main" w="9525">
                                        <a:solidFill>
                                          <a:srgbClr val="000000"/>
                                        </a:solidFill>
                                        <a:miter lim="800000"/>
                                        <a:headEnd/>
                                        <a:tailEnd/>
                                      </a14:hiddenLine>
                                    </a:ext>
                                  </a:extLst>
                                </p:spPr>
                                <p:txBody>
                                  <a:bodyPr wrap="none">
                                    <a:spAutoFit/>
                                  </a:bodyPr>
                                  <a:lstStyle>
                                    <a:lvl1pPr eaLnBrk="0" hangingPunct="0">
                                      <a:defRPr>
                                        <a:solidFill>
                                          <a:schemeClr val="tx1"/>
                                        </a:solidFill>
                                        <a:latin typeface="Arial" panose="020B0604020202020204" pitchFamily="34" charset="0"/>
                                        <a:ea typeface="宋体" panose="02010600030101010101" pitchFamily="2" charset="-122"/>
                                      </a:defRPr>
                                    </a:lvl1pPr>
                                    <a:lvl2pPr marL="742950" indent="-285750" eaLnBrk="0" hangingPunct="0">
                                      <a:defRPr>
                                        <a:solidFill>
                                          <a:schemeClr val="tx1"/>
                                        </a:solidFill>
                                        <a:latin typeface="Arial" panose="020B0604020202020204" pitchFamily="34" charset="0"/>
                                        <a:ea typeface="宋体" panose="02010600030101010101" pitchFamily="2" charset="-122"/>
                                      </a:defRPr>
                                    </a:lvl2pPr>
                                    <a:lvl3pPr marL="1143000" indent="-228600" eaLnBrk="0" hangingPunct="0">
                                      <a:defRPr>
                                        <a:solidFill>
                                          <a:schemeClr val="tx1"/>
                                        </a:solidFill>
                                        <a:latin typeface="Arial" panose="020B0604020202020204" pitchFamily="34" charset="0"/>
                                        <a:ea typeface="宋体" panose="02010600030101010101" pitchFamily="2" charset="-122"/>
                                      </a:defRPr>
                                    </a:lvl3pPr>
                                    <a:lvl4pPr marL="1600200" indent="-228600" eaLnBrk="0" hangingPunct="0">
                                      <a:defRPr>
                                        <a:solidFill>
                                          <a:schemeClr val="tx1"/>
                                        </a:solidFill>
                                        <a:latin typeface="Arial" panose="020B0604020202020204" pitchFamily="34" charset="0"/>
                                        <a:ea typeface="宋体" panose="02010600030101010101" pitchFamily="2" charset="-122"/>
                                      </a:defRPr>
                                    </a:lvl4pPr>
                                    <a:lvl5pPr marL="2057400" indent="-228600" eaLnBrk="0" hangingPunct="0">
                                      <a:defRPr>
                                        <a:solidFill>
                                          <a:schemeClr val="tx1"/>
                                        </a:solidFill>
                                        <a:latin typeface="Arial" panose="020B0604020202020204" pitchFamily="34" charset="0"/>
                                        <a:ea typeface="宋体" panose="02010600030101010101" pitchFamily="2" charset="-122"/>
                                      </a:defRPr>
                                    </a:lvl5pPr>
                                    <a:lvl6pPr marL="2514600" indent="-228600" eaLnBrk="0" fontAlgn="base" hangingPunct="0">
                                      <a:spcBef>
                                        <a:spcPct val="0"/>
                                      </a:spcBef>
                                      <a:spcAft>
                                        <a:spcPct val="0"/>
                                      </a:spcAft>
                                      <a:defRPr>
                                        <a:solidFill>
                                          <a:schemeClr val="tx1"/>
                                        </a:solidFill>
                                        <a:latin typeface="Arial" panose="020B0604020202020204" pitchFamily="34" charset="0"/>
                                        <a:ea typeface="宋体" panose="02010600030101010101" pitchFamily="2" charset="-122"/>
                                      </a:defRPr>
                                    </a:lvl6pPr>
                                    <a:lvl7pPr marL="2971800" indent="-228600" eaLnBrk="0" fontAlgn="base" hangingPunct="0">
                                      <a:spcBef>
                                        <a:spcPct val="0"/>
                                      </a:spcBef>
                                      <a:spcAft>
                                        <a:spcPct val="0"/>
                                      </a:spcAft>
                                      <a:defRPr>
                                        <a:solidFill>
                                          <a:schemeClr val="tx1"/>
                                        </a:solidFill>
                                        <a:latin typeface="Arial" panose="020B0604020202020204" pitchFamily="34" charset="0"/>
                                        <a:ea typeface="宋体" panose="02010600030101010101" pitchFamily="2" charset="-122"/>
                                      </a:defRPr>
                                    </a:lvl7pPr>
                                    <a:lvl8pPr marL="3429000" indent="-228600" eaLnBrk="0" fontAlgn="base" hangingPunct="0">
                                      <a:spcBef>
                                        <a:spcPct val="0"/>
                                      </a:spcBef>
                                      <a:spcAft>
                                        <a:spcPct val="0"/>
                                      </a:spcAft>
                                      <a:defRPr>
                                        <a:solidFill>
                                          <a:schemeClr val="tx1"/>
                                        </a:solidFill>
                                        <a:latin typeface="Arial" panose="020B0604020202020204" pitchFamily="34" charset="0"/>
                                        <a:ea typeface="宋体" panose="02010600030101010101" pitchFamily="2" charset="-122"/>
                                      </a:defRPr>
                                    </a:lvl8pPr>
                                    <a:lvl9pPr marL="3886200" indent="-228600" eaLnBrk="0" fontAlgn="base" hangingPunct="0">
                                      <a:spcBef>
                                        <a:spcPct val="0"/>
                                      </a:spcBef>
                                      <a:spcAft>
                                        <a:spcPct val="0"/>
                                      </a:spcAft>
                                      <a:defRPr>
                                        <a:solidFill>
                                          <a:schemeClr val="tx1"/>
                                        </a:solidFill>
                                        <a:latin typeface="Arial" panose="020B0604020202020204" pitchFamily="34" charset="0"/>
                                        <a:ea typeface="宋体" panose="02010600030101010101" pitchFamily="2" charset="-122"/>
                                      </a:defRPr>
                                    </a:lvl9pPr>
                                  </a:lstStyle>
                                  <a:p>
                                    <a:pPr eaLnBrk="1" hangingPunct="1"/>
                                    <a:r>
                                      <a:rPr kumimoji="1" lang="en-US" altLang="zh-CN" sz="800" b="1" dirty="0">
                                        <a:cs typeface="Arial" panose="020B0604020202020204" pitchFamily="34" charset="0"/>
                                      </a:rPr>
                                      <a:t>K155R</a:t>
                                    </a:r>
                                  </a:p>
                                </p:txBody>
                              </p:sp>
                            </p:grpSp>
                            <p:sp>
                              <p:nvSpPr>
                                <p:cNvPr id="36" name="文本框 3">
                                  <a:extLst>
                                    <a:ext uri="{FF2B5EF4-FFF2-40B4-BE49-F238E27FC236}">
                                      <a16:creationId xmlns:a16="http://schemas.microsoft.com/office/drawing/2014/main" id="{85D81251-4DE3-9671-2C9A-9016F282F40B}"/>
                                    </a:ext>
                                  </a:extLst>
                                </p:cNvPr>
                                <p:cNvSpPr txBox="1"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4162450" y="5641972"/>
                                  <a:ext cx="832738" cy="215444"/>
                                </a:xfrm>
                                <a:prstGeom prst="rect">
                                  <a:avLst/>
                                </a:prstGeom>
                                <a:noFill/>
                                <a:ln>
                                  <a:noFill/>
                                </a:ln>
                                <a:extLst>
                                  <a:ext uri="{909E8E84-426E-40DD-AFC4-6F175D3DCCD1}">
                                    <a14:hiddenFill xmlns:a14="http://schemas.microsoft.com/office/drawing/2010/main">
                                      <a:solidFill>
                                        <a:srgbClr val="FFFFFF"/>
                                      </a:solidFill>
                                    </a14:hiddenFill>
                                  </a:ext>
                                  <a:ext uri="{91240B29-F687-4F45-9708-019B960494DF}">
                                    <a14:hiddenLine xmlns:a14="http://schemas.microsoft.com/office/drawing/2010/main" w="9525">
                                      <a:solidFill>
                                        <a:srgbClr val="000000"/>
                                      </a:solidFill>
                                      <a:miter lim="800000"/>
                                      <a:headEnd/>
                                      <a:tailEnd/>
                                    </a14:hiddenLine>
                                  </a:ext>
                                </a:extLst>
                              </p:spPr>
                              <p:txBody>
                                <a:bodyPr wrap="square">
                                  <a:spAutoFit/>
                                </a:bodyPr>
                                <a:lstStyle>
                                  <a:lvl1pPr>
                                    <a:defRPr>
                                      <a:solidFill>
                                        <a:schemeClr val="tx1"/>
                                      </a:solidFill>
                                      <a:latin typeface="Arial" panose="020B0604020202020204" pitchFamily="34" charset="0"/>
                                      <a:ea typeface="宋体" panose="02010600030101010101" pitchFamily="2" charset="-122"/>
                                    </a:defRPr>
                                  </a:lvl1pPr>
                                  <a:lvl2pPr>
                                    <a:defRPr>
                                      <a:solidFill>
                                        <a:schemeClr val="tx1"/>
                                      </a:solidFill>
                                      <a:latin typeface="Arial" panose="020B0604020202020204" pitchFamily="34" charset="0"/>
                                      <a:ea typeface="宋体" panose="02010600030101010101" pitchFamily="2" charset="-122"/>
                                    </a:defRPr>
                                  </a:lvl2pPr>
                                  <a:lvl3pPr>
                                    <a:defRPr>
                                      <a:solidFill>
                                        <a:schemeClr val="tx1"/>
                                      </a:solidFill>
                                      <a:latin typeface="Arial" panose="020B0604020202020204" pitchFamily="34" charset="0"/>
                                      <a:ea typeface="宋体" panose="02010600030101010101" pitchFamily="2" charset="-122"/>
                                    </a:defRPr>
                                  </a:lvl3pPr>
                                  <a:lvl4pPr>
                                    <a:defRPr>
                                      <a:solidFill>
                                        <a:schemeClr val="tx1"/>
                                      </a:solidFill>
                                      <a:latin typeface="Arial" panose="020B0604020202020204" pitchFamily="34" charset="0"/>
                                      <a:ea typeface="宋体" panose="02010600030101010101" pitchFamily="2" charset="-122"/>
                                    </a:defRPr>
                                  </a:lvl4pPr>
                                  <a:lvl5pPr>
                                    <a:defRPr>
                                      <a:solidFill>
                                        <a:schemeClr val="tx1"/>
                                      </a:solidFill>
                                      <a:latin typeface="Arial" panose="020B0604020202020204" pitchFamily="34" charset="0"/>
                                      <a:ea typeface="宋体" panose="02010600030101010101" pitchFamily="2" charset="-122"/>
                                    </a:defRPr>
                                  </a:lvl5pPr>
                                  <a:lvl6pPr fontAlgn="base">
                                    <a:spcBef>
                                      <a:spcPct val="0"/>
                                    </a:spcBef>
                                    <a:spcAft>
                                      <a:spcPct val="0"/>
                                    </a:spcAft>
                                    <a:buFont typeface="Arial" panose="020B0604020202020204" pitchFamily="34" charset="0"/>
                                    <a:defRPr>
                                      <a:solidFill>
                                        <a:schemeClr val="tx1"/>
                                      </a:solidFill>
                                      <a:latin typeface="Arial" panose="020B0604020202020204" pitchFamily="34" charset="0"/>
                                      <a:ea typeface="宋体" panose="02010600030101010101" pitchFamily="2" charset="-122"/>
                                    </a:defRPr>
                                  </a:lvl6pPr>
                                  <a:lvl7pPr fontAlgn="base">
                                    <a:spcBef>
                                      <a:spcPct val="0"/>
                                    </a:spcBef>
                                    <a:spcAft>
                                      <a:spcPct val="0"/>
                                    </a:spcAft>
                                    <a:buFont typeface="Arial" panose="020B0604020202020204" pitchFamily="34" charset="0"/>
                                    <a:defRPr>
                                      <a:solidFill>
                                        <a:schemeClr val="tx1"/>
                                      </a:solidFill>
                                      <a:latin typeface="Arial" panose="020B0604020202020204" pitchFamily="34" charset="0"/>
                                      <a:ea typeface="宋体" panose="02010600030101010101" pitchFamily="2" charset="-122"/>
                                    </a:defRPr>
                                  </a:lvl7pPr>
                                  <a:lvl8pPr fontAlgn="base">
                                    <a:spcBef>
                                      <a:spcPct val="0"/>
                                    </a:spcBef>
                                    <a:spcAft>
                                      <a:spcPct val="0"/>
                                    </a:spcAft>
                                    <a:buFont typeface="Arial" panose="020B0604020202020204" pitchFamily="34" charset="0"/>
                                    <a:defRPr>
                                      <a:solidFill>
                                        <a:schemeClr val="tx1"/>
                                      </a:solidFill>
                                      <a:latin typeface="Arial" panose="020B0604020202020204" pitchFamily="34" charset="0"/>
                                      <a:ea typeface="宋体" panose="02010600030101010101" pitchFamily="2" charset="-122"/>
                                    </a:defRPr>
                                  </a:lvl8pPr>
                                  <a:lvl9pPr fontAlgn="base">
                                    <a:spcBef>
                                      <a:spcPct val="0"/>
                                    </a:spcBef>
                                    <a:spcAft>
                                      <a:spcPct val="0"/>
                                    </a:spcAft>
                                    <a:buFont typeface="Arial" panose="020B0604020202020204" pitchFamily="34" charset="0"/>
                                    <a:defRPr>
                                      <a:solidFill>
                                        <a:schemeClr val="tx1"/>
                                      </a:solidFill>
                                      <a:latin typeface="Arial" panose="020B0604020202020204" pitchFamily="34" charset="0"/>
                                      <a:ea typeface="宋体" panose="02010600030101010101" pitchFamily="2" charset="-122"/>
                                    </a:defRPr>
                                  </a:lvl9pPr>
                                </a:lstStyle>
                                <a:p>
                                  <a:pPr algn="r"/>
                                  <a:r>
                                    <a:rPr lang="en-US" altLang="zh-CN" sz="800" b="1" dirty="0" err="1">
                                      <a:solidFill>
                                        <a:srgbClr val="000000"/>
                                      </a:solidFill>
                                      <a:cs typeface="Arial" panose="020B0604020202020204" pitchFamily="34" charset="0"/>
                                    </a:rPr>
                                    <a:t>Myc</a:t>
                                  </a:r>
                                  <a:r>
                                    <a:rPr lang="en-US" altLang="zh-CN" sz="800" b="1" dirty="0">
                                      <a:solidFill>
                                        <a:srgbClr val="000000"/>
                                      </a:solidFill>
                                      <a:cs typeface="Arial" panose="020B0604020202020204" pitchFamily="34" charset="0"/>
                                    </a:rPr>
                                    <a:t>-CHIP</a:t>
                                  </a:r>
                                </a:p>
                              </p:txBody>
                            </p:sp>
                            <p:sp>
                              <p:nvSpPr>
                                <p:cNvPr id="35" name="Text Box 10">
                                  <a:extLst>
                                    <a:ext uri="{FF2B5EF4-FFF2-40B4-BE49-F238E27FC236}">
                                      <a16:creationId xmlns:a16="http://schemas.microsoft.com/office/drawing/2014/main" id="{A8DF7F3A-FDD4-17D0-20D7-35601607F6C4}"/>
                                    </a:ext>
                                  </a:extLst>
                                </p:cNvPr>
                                <p:cNvSpPr txBox="1"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5722161" y="5641972"/>
                                  <a:ext cx="243978" cy="215444"/>
                                </a:xfrm>
                                <a:prstGeom prst="rect">
                                  <a:avLst/>
                                </a:prstGeom>
                                <a:noFill/>
                                <a:ln>
                                  <a:noFill/>
                                </a:ln>
                                <a:extLst>
                                  <a:ext uri="{909E8E84-426E-40DD-AFC4-6F175D3DCCD1}">
                                    <a14:hiddenFill xmlns:a14="http://schemas.microsoft.com/office/drawing/2010/main">
                                      <a:solidFill>
                                        <a:srgbClr val="FFFFFF"/>
                                      </a:solidFill>
                                    </a14:hiddenFill>
                                  </a:ext>
                                  <a:ext uri="{91240B29-F687-4F45-9708-019B960494DF}">
                                    <a14:hiddenLine xmlns:a14="http://schemas.microsoft.com/office/drawing/2010/main" w="9525">
                                      <a:solidFill>
                                        <a:srgbClr val="000000"/>
                                      </a:solidFill>
                                      <a:miter lim="800000"/>
                                      <a:headEnd/>
                                      <a:tailEnd/>
                                    </a14:hiddenLine>
                                  </a:ext>
                                </a:extLst>
                              </p:spPr>
                              <p:txBody>
                                <a:bodyPr wrap="none">
                                  <a:spAutoFit/>
                                </a:bodyPr>
                                <a:lstStyle>
                                  <a:lvl1pPr eaLnBrk="0" hangingPunct="0">
                                    <a:defRPr>
                                      <a:solidFill>
                                        <a:schemeClr val="tx1"/>
                                      </a:solidFill>
                                      <a:latin typeface="Arial" panose="020B0604020202020204" pitchFamily="34" charset="0"/>
                                      <a:ea typeface="宋体" panose="02010600030101010101" pitchFamily="2" charset="-122"/>
                                    </a:defRPr>
                                  </a:lvl1pPr>
                                  <a:lvl2pPr marL="742950" indent="-285750" eaLnBrk="0" hangingPunct="0">
                                    <a:defRPr>
                                      <a:solidFill>
                                        <a:schemeClr val="tx1"/>
                                      </a:solidFill>
                                      <a:latin typeface="Arial" panose="020B0604020202020204" pitchFamily="34" charset="0"/>
                                      <a:ea typeface="宋体" panose="02010600030101010101" pitchFamily="2" charset="-122"/>
                                    </a:defRPr>
                                  </a:lvl2pPr>
                                  <a:lvl3pPr marL="1143000" indent="-228600" eaLnBrk="0" hangingPunct="0">
                                    <a:defRPr>
                                      <a:solidFill>
                                        <a:schemeClr val="tx1"/>
                                      </a:solidFill>
                                      <a:latin typeface="Arial" panose="020B0604020202020204" pitchFamily="34" charset="0"/>
                                      <a:ea typeface="宋体" panose="02010600030101010101" pitchFamily="2" charset="-122"/>
                                    </a:defRPr>
                                  </a:lvl3pPr>
                                  <a:lvl4pPr marL="1600200" indent="-228600" eaLnBrk="0" hangingPunct="0">
                                    <a:defRPr>
                                      <a:solidFill>
                                        <a:schemeClr val="tx1"/>
                                      </a:solidFill>
                                      <a:latin typeface="Arial" panose="020B0604020202020204" pitchFamily="34" charset="0"/>
                                      <a:ea typeface="宋体" panose="02010600030101010101" pitchFamily="2" charset="-122"/>
                                    </a:defRPr>
                                  </a:lvl4pPr>
                                  <a:lvl5pPr marL="2057400" indent="-228600" eaLnBrk="0" hangingPunct="0">
                                    <a:defRPr>
                                      <a:solidFill>
                                        <a:schemeClr val="tx1"/>
                                      </a:solidFill>
                                      <a:latin typeface="Arial" panose="020B0604020202020204" pitchFamily="34" charset="0"/>
                                      <a:ea typeface="宋体" panose="02010600030101010101" pitchFamily="2" charset="-122"/>
                                    </a:defRPr>
                                  </a:lvl5pPr>
                                  <a:lvl6pPr marL="2514600" indent="-228600" eaLnBrk="0" fontAlgn="base" hangingPunct="0">
                                    <a:spcBef>
                                      <a:spcPct val="0"/>
                                    </a:spcBef>
                                    <a:spcAft>
                                      <a:spcPct val="0"/>
                                    </a:spcAft>
                                    <a:defRPr>
                                      <a:solidFill>
                                        <a:schemeClr val="tx1"/>
                                      </a:solidFill>
                                      <a:latin typeface="Arial" panose="020B0604020202020204" pitchFamily="34" charset="0"/>
                                      <a:ea typeface="宋体" panose="02010600030101010101" pitchFamily="2" charset="-122"/>
                                    </a:defRPr>
                                  </a:lvl6pPr>
                                  <a:lvl7pPr marL="2971800" indent="-228600" eaLnBrk="0" fontAlgn="base" hangingPunct="0">
                                    <a:spcBef>
                                      <a:spcPct val="0"/>
                                    </a:spcBef>
                                    <a:spcAft>
                                      <a:spcPct val="0"/>
                                    </a:spcAft>
                                    <a:defRPr>
                                      <a:solidFill>
                                        <a:schemeClr val="tx1"/>
                                      </a:solidFill>
                                      <a:latin typeface="Arial" panose="020B0604020202020204" pitchFamily="34" charset="0"/>
                                      <a:ea typeface="宋体" panose="02010600030101010101" pitchFamily="2" charset="-122"/>
                                    </a:defRPr>
                                  </a:lvl7pPr>
                                  <a:lvl8pPr marL="3429000" indent="-228600" eaLnBrk="0" fontAlgn="base" hangingPunct="0">
                                    <a:spcBef>
                                      <a:spcPct val="0"/>
                                    </a:spcBef>
                                    <a:spcAft>
                                      <a:spcPct val="0"/>
                                    </a:spcAft>
                                    <a:defRPr>
                                      <a:solidFill>
                                        <a:schemeClr val="tx1"/>
                                      </a:solidFill>
                                      <a:latin typeface="Arial" panose="020B0604020202020204" pitchFamily="34" charset="0"/>
                                      <a:ea typeface="宋体" panose="02010600030101010101" pitchFamily="2" charset="-122"/>
                                    </a:defRPr>
                                  </a:lvl8pPr>
                                  <a:lvl9pPr marL="3886200" indent="-228600" eaLnBrk="0" fontAlgn="base" hangingPunct="0">
                                    <a:spcBef>
                                      <a:spcPct val="0"/>
                                    </a:spcBef>
                                    <a:spcAft>
                                      <a:spcPct val="0"/>
                                    </a:spcAft>
                                    <a:defRPr>
                                      <a:solidFill>
                                        <a:schemeClr val="tx1"/>
                                      </a:solidFill>
                                      <a:latin typeface="Arial" panose="020B0604020202020204" pitchFamily="34" charset="0"/>
                                      <a:ea typeface="宋体" panose="02010600030101010101" pitchFamily="2" charset="-122"/>
                                    </a:defRPr>
                                  </a:lvl9pPr>
                                </a:lstStyle>
                                <a:p>
                                  <a:pPr eaLnBrk="1" hangingPunct="1"/>
                                  <a:r>
                                    <a:rPr kumimoji="1" lang="en-US" altLang="zh-CN" sz="800" b="1" dirty="0">
                                      <a:cs typeface="Arial" panose="020B0604020202020204" pitchFamily="34" charset="0"/>
                                    </a:rPr>
                                    <a:t>+</a:t>
                                  </a:r>
                                </a:p>
                              </p:txBody>
                            </p:sp>
                            <p:grpSp>
                              <p:nvGrpSpPr>
                                <p:cNvPr id="30" name="组合 29">
                                  <a:extLst>
                                    <a:ext uri="{FF2B5EF4-FFF2-40B4-BE49-F238E27FC236}">
                                      <a16:creationId xmlns:a16="http://schemas.microsoft.com/office/drawing/2014/main" id="{928E5784-6B6D-1437-0A8B-684041A13A90}"/>
                                    </a:ext>
                                  </a:extLst>
                                </p:cNvPr>
                                <p:cNvGrpSpPr/>
                                <p:nvPr/>
                              </p:nvGrpSpPr>
                              <p:grpSpPr>
                                <a:xfrm>
                                  <a:off x="5049654" y="5641972"/>
                                  <a:ext cx="679951" cy="215444"/>
                                  <a:chOff x="5697663" y="4800267"/>
                                  <a:chExt cx="679951" cy="215444"/>
                                </a:xfrm>
                              </p:grpSpPr>
                              <p:sp>
                                <p:nvSpPr>
                                  <p:cNvPr id="31" name="Text Box 10">
                                    <a:extLst>
                                      <a:ext uri="{FF2B5EF4-FFF2-40B4-BE49-F238E27FC236}">
                                        <a16:creationId xmlns:a16="http://schemas.microsoft.com/office/drawing/2014/main" id="{5DB5AE28-8725-8467-36CC-0D4AC1A0B101}"/>
                                      </a:ext>
                                    </a:extLst>
                                  </p:cNvPr>
                                  <p:cNvSpPr txBox="1"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5697663" y="4800267"/>
                                    <a:ext cx="218330" cy="215444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>
                                    <a:noFill/>
                                  </a:ln>
                                  <a:extLst>
                                    <a:ext uri="{909E8E84-426E-40DD-AFC4-6F175D3DCCD1}">
                                      <a14:hiddenFill xmlns:a14="http://schemas.microsoft.com/office/drawing/2010/main">
                                        <a:solidFill>
                                          <a:srgbClr val="FFFFFF"/>
                                        </a:solidFill>
                                      </a14:hiddenFill>
                                    </a:ext>
                                    <a:ext uri="{91240B29-F687-4F45-9708-019B960494DF}">
                                      <a14:hiddenLine xmlns:a14="http://schemas.microsoft.com/office/drawing/2010/main" w="9525">
                                        <a:solidFill>
                                          <a:srgbClr val="000000"/>
                                        </a:solidFill>
                                        <a:miter lim="800000"/>
                                        <a:headEnd/>
                                        <a:tailEnd/>
                                      </a14:hiddenLine>
                                    </a:ext>
                                  </a:extLst>
                                </p:spPr>
                                <p:txBody>
                                  <a:bodyPr wrap="none">
                                    <a:spAutoFit/>
                                  </a:bodyPr>
                                  <a:lstStyle>
                                    <a:lvl1pPr eaLnBrk="0" hangingPunct="0">
                                      <a:defRPr>
                                        <a:solidFill>
                                          <a:schemeClr val="tx1"/>
                                        </a:solidFill>
                                        <a:latin typeface="Arial" panose="020B0604020202020204" pitchFamily="34" charset="0"/>
                                        <a:ea typeface="宋体" panose="02010600030101010101" pitchFamily="2" charset="-122"/>
                                      </a:defRPr>
                                    </a:lvl1pPr>
                                    <a:lvl2pPr marL="742950" indent="-285750" eaLnBrk="0" hangingPunct="0">
                                      <a:defRPr>
                                        <a:solidFill>
                                          <a:schemeClr val="tx1"/>
                                        </a:solidFill>
                                        <a:latin typeface="Arial" panose="020B0604020202020204" pitchFamily="34" charset="0"/>
                                        <a:ea typeface="宋体" panose="02010600030101010101" pitchFamily="2" charset="-122"/>
                                      </a:defRPr>
                                    </a:lvl2pPr>
                                    <a:lvl3pPr marL="1143000" indent="-228600" eaLnBrk="0" hangingPunct="0">
                                      <a:defRPr>
                                        <a:solidFill>
                                          <a:schemeClr val="tx1"/>
                                        </a:solidFill>
                                        <a:latin typeface="Arial" panose="020B0604020202020204" pitchFamily="34" charset="0"/>
                                        <a:ea typeface="宋体" panose="02010600030101010101" pitchFamily="2" charset="-122"/>
                                      </a:defRPr>
                                    </a:lvl3pPr>
                                    <a:lvl4pPr marL="1600200" indent="-228600" eaLnBrk="0" hangingPunct="0">
                                      <a:defRPr>
                                        <a:solidFill>
                                          <a:schemeClr val="tx1"/>
                                        </a:solidFill>
                                        <a:latin typeface="Arial" panose="020B0604020202020204" pitchFamily="34" charset="0"/>
                                        <a:ea typeface="宋体" panose="02010600030101010101" pitchFamily="2" charset="-122"/>
                                      </a:defRPr>
                                    </a:lvl4pPr>
                                    <a:lvl5pPr marL="2057400" indent="-228600" eaLnBrk="0" hangingPunct="0">
                                      <a:defRPr>
                                        <a:solidFill>
                                          <a:schemeClr val="tx1"/>
                                        </a:solidFill>
                                        <a:latin typeface="Arial" panose="020B0604020202020204" pitchFamily="34" charset="0"/>
                                        <a:ea typeface="宋体" panose="02010600030101010101" pitchFamily="2" charset="-122"/>
                                      </a:defRPr>
                                    </a:lvl5pPr>
                                    <a:lvl6pPr marL="2514600" indent="-228600" eaLnBrk="0" fontAlgn="base" hangingPunct="0">
                                      <a:spcBef>
                                        <a:spcPct val="0"/>
                                      </a:spcBef>
                                      <a:spcAft>
                                        <a:spcPct val="0"/>
                                      </a:spcAft>
                                      <a:defRPr>
                                        <a:solidFill>
                                          <a:schemeClr val="tx1"/>
                                        </a:solidFill>
                                        <a:latin typeface="Arial" panose="020B0604020202020204" pitchFamily="34" charset="0"/>
                                        <a:ea typeface="宋体" panose="02010600030101010101" pitchFamily="2" charset="-122"/>
                                      </a:defRPr>
                                    </a:lvl6pPr>
                                    <a:lvl7pPr marL="2971800" indent="-228600" eaLnBrk="0" fontAlgn="base" hangingPunct="0">
                                      <a:spcBef>
                                        <a:spcPct val="0"/>
                                      </a:spcBef>
                                      <a:spcAft>
                                        <a:spcPct val="0"/>
                                      </a:spcAft>
                                      <a:defRPr>
                                        <a:solidFill>
                                          <a:schemeClr val="tx1"/>
                                        </a:solidFill>
                                        <a:latin typeface="Arial" panose="020B0604020202020204" pitchFamily="34" charset="0"/>
                                        <a:ea typeface="宋体" panose="02010600030101010101" pitchFamily="2" charset="-122"/>
                                      </a:defRPr>
                                    </a:lvl7pPr>
                                    <a:lvl8pPr marL="3429000" indent="-228600" eaLnBrk="0" fontAlgn="base" hangingPunct="0">
                                      <a:spcBef>
                                        <a:spcPct val="0"/>
                                      </a:spcBef>
                                      <a:spcAft>
                                        <a:spcPct val="0"/>
                                      </a:spcAft>
                                      <a:defRPr>
                                        <a:solidFill>
                                          <a:schemeClr val="tx1"/>
                                        </a:solidFill>
                                        <a:latin typeface="Arial" panose="020B0604020202020204" pitchFamily="34" charset="0"/>
                                        <a:ea typeface="宋体" panose="02010600030101010101" pitchFamily="2" charset="-122"/>
                                      </a:defRPr>
                                    </a:lvl8pPr>
                                    <a:lvl9pPr marL="3886200" indent="-228600" eaLnBrk="0" fontAlgn="base" hangingPunct="0">
                                      <a:spcBef>
                                        <a:spcPct val="0"/>
                                      </a:spcBef>
                                      <a:spcAft>
                                        <a:spcPct val="0"/>
                                      </a:spcAft>
                                      <a:defRPr>
                                        <a:solidFill>
                                          <a:schemeClr val="tx1"/>
                                        </a:solidFill>
                                        <a:latin typeface="Arial" panose="020B0604020202020204" pitchFamily="34" charset="0"/>
                                        <a:ea typeface="宋体" panose="02010600030101010101" pitchFamily="2" charset="-122"/>
                                      </a:defRPr>
                                    </a:lvl9pPr>
                                  </a:lstStyle>
                                  <a:p>
                                    <a:pPr eaLnBrk="1" hangingPunct="1"/>
                                    <a:r>
                                      <a:rPr kumimoji="1" lang="en-US" altLang="zh-CN" sz="800" b="1" dirty="0">
                                        <a:cs typeface="Arial" panose="020B0604020202020204" pitchFamily="34" charset="0"/>
                                      </a:rPr>
                                      <a:t>-</a:t>
                                    </a:r>
                                  </a:p>
                                </p:txBody>
                              </p:sp>
                              <p:sp>
                                <p:nvSpPr>
                                  <p:cNvPr id="32" name="Text Box 10">
                                    <a:extLst>
                                      <a:ext uri="{FF2B5EF4-FFF2-40B4-BE49-F238E27FC236}">
                                        <a16:creationId xmlns:a16="http://schemas.microsoft.com/office/drawing/2014/main" id="{095A7F95-EB36-FBF0-083F-66FAFE36AE6D}"/>
                                      </a:ext>
                                    </a:extLst>
                                  </p:cNvPr>
                                  <p:cNvSpPr txBox="1"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6159284" y="4800267"/>
                                    <a:ext cx="218330" cy="215444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>
                                    <a:noFill/>
                                  </a:ln>
                                  <a:extLst>
                                    <a:ext uri="{909E8E84-426E-40DD-AFC4-6F175D3DCCD1}">
                                      <a14:hiddenFill xmlns:a14="http://schemas.microsoft.com/office/drawing/2010/main">
                                        <a:solidFill>
                                          <a:srgbClr val="FFFFFF"/>
                                        </a:solidFill>
                                      </a14:hiddenFill>
                                    </a:ext>
                                    <a:ext uri="{91240B29-F687-4F45-9708-019B960494DF}">
                                      <a14:hiddenLine xmlns:a14="http://schemas.microsoft.com/office/drawing/2010/main" w="9525">
                                        <a:solidFill>
                                          <a:srgbClr val="000000"/>
                                        </a:solidFill>
                                        <a:miter lim="800000"/>
                                        <a:headEnd/>
                                        <a:tailEnd/>
                                      </a14:hiddenLine>
                                    </a:ext>
                                  </a:extLst>
                                </p:spPr>
                                <p:txBody>
                                  <a:bodyPr wrap="none">
                                    <a:spAutoFit/>
                                  </a:bodyPr>
                                  <a:lstStyle>
                                    <a:lvl1pPr eaLnBrk="0" hangingPunct="0">
                                      <a:defRPr>
                                        <a:solidFill>
                                          <a:schemeClr val="tx1"/>
                                        </a:solidFill>
                                        <a:latin typeface="Arial" panose="020B0604020202020204" pitchFamily="34" charset="0"/>
                                        <a:ea typeface="宋体" panose="02010600030101010101" pitchFamily="2" charset="-122"/>
                                      </a:defRPr>
                                    </a:lvl1pPr>
                                    <a:lvl2pPr marL="742950" indent="-285750" eaLnBrk="0" hangingPunct="0">
                                      <a:defRPr>
                                        <a:solidFill>
                                          <a:schemeClr val="tx1"/>
                                        </a:solidFill>
                                        <a:latin typeface="Arial" panose="020B0604020202020204" pitchFamily="34" charset="0"/>
                                        <a:ea typeface="宋体" panose="02010600030101010101" pitchFamily="2" charset="-122"/>
                                      </a:defRPr>
                                    </a:lvl2pPr>
                                    <a:lvl3pPr marL="1143000" indent="-228600" eaLnBrk="0" hangingPunct="0">
                                      <a:defRPr>
                                        <a:solidFill>
                                          <a:schemeClr val="tx1"/>
                                        </a:solidFill>
                                        <a:latin typeface="Arial" panose="020B0604020202020204" pitchFamily="34" charset="0"/>
                                        <a:ea typeface="宋体" panose="02010600030101010101" pitchFamily="2" charset="-122"/>
                                      </a:defRPr>
                                    </a:lvl3pPr>
                                    <a:lvl4pPr marL="1600200" indent="-228600" eaLnBrk="0" hangingPunct="0">
                                      <a:defRPr>
                                        <a:solidFill>
                                          <a:schemeClr val="tx1"/>
                                        </a:solidFill>
                                        <a:latin typeface="Arial" panose="020B0604020202020204" pitchFamily="34" charset="0"/>
                                        <a:ea typeface="宋体" panose="02010600030101010101" pitchFamily="2" charset="-122"/>
                                      </a:defRPr>
                                    </a:lvl4pPr>
                                    <a:lvl5pPr marL="2057400" indent="-228600" eaLnBrk="0" hangingPunct="0">
                                      <a:defRPr>
                                        <a:solidFill>
                                          <a:schemeClr val="tx1"/>
                                        </a:solidFill>
                                        <a:latin typeface="Arial" panose="020B0604020202020204" pitchFamily="34" charset="0"/>
                                        <a:ea typeface="宋体" panose="02010600030101010101" pitchFamily="2" charset="-122"/>
                                      </a:defRPr>
                                    </a:lvl5pPr>
                                    <a:lvl6pPr marL="2514600" indent="-228600" eaLnBrk="0" fontAlgn="base" hangingPunct="0">
                                      <a:spcBef>
                                        <a:spcPct val="0"/>
                                      </a:spcBef>
                                      <a:spcAft>
                                        <a:spcPct val="0"/>
                                      </a:spcAft>
                                      <a:defRPr>
                                        <a:solidFill>
                                          <a:schemeClr val="tx1"/>
                                        </a:solidFill>
                                        <a:latin typeface="Arial" panose="020B0604020202020204" pitchFamily="34" charset="0"/>
                                        <a:ea typeface="宋体" panose="02010600030101010101" pitchFamily="2" charset="-122"/>
                                      </a:defRPr>
                                    </a:lvl6pPr>
                                    <a:lvl7pPr marL="2971800" indent="-228600" eaLnBrk="0" fontAlgn="base" hangingPunct="0">
                                      <a:spcBef>
                                        <a:spcPct val="0"/>
                                      </a:spcBef>
                                      <a:spcAft>
                                        <a:spcPct val="0"/>
                                      </a:spcAft>
                                      <a:defRPr>
                                        <a:solidFill>
                                          <a:schemeClr val="tx1"/>
                                        </a:solidFill>
                                        <a:latin typeface="Arial" panose="020B0604020202020204" pitchFamily="34" charset="0"/>
                                        <a:ea typeface="宋体" panose="02010600030101010101" pitchFamily="2" charset="-122"/>
                                      </a:defRPr>
                                    </a:lvl7pPr>
                                    <a:lvl8pPr marL="3429000" indent="-228600" eaLnBrk="0" fontAlgn="base" hangingPunct="0">
                                      <a:spcBef>
                                        <a:spcPct val="0"/>
                                      </a:spcBef>
                                      <a:spcAft>
                                        <a:spcPct val="0"/>
                                      </a:spcAft>
                                      <a:defRPr>
                                        <a:solidFill>
                                          <a:schemeClr val="tx1"/>
                                        </a:solidFill>
                                        <a:latin typeface="Arial" panose="020B0604020202020204" pitchFamily="34" charset="0"/>
                                        <a:ea typeface="宋体" panose="02010600030101010101" pitchFamily="2" charset="-122"/>
                                      </a:defRPr>
                                    </a:lvl8pPr>
                                    <a:lvl9pPr marL="3886200" indent="-228600" eaLnBrk="0" fontAlgn="base" hangingPunct="0">
                                      <a:spcBef>
                                        <a:spcPct val="0"/>
                                      </a:spcBef>
                                      <a:spcAft>
                                        <a:spcPct val="0"/>
                                      </a:spcAft>
                                      <a:defRPr>
                                        <a:solidFill>
                                          <a:schemeClr val="tx1"/>
                                        </a:solidFill>
                                        <a:latin typeface="Arial" panose="020B0604020202020204" pitchFamily="34" charset="0"/>
                                        <a:ea typeface="宋体" panose="02010600030101010101" pitchFamily="2" charset="-122"/>
                                      </a:defRPr>
                                    </a:lvl9pPr>
                                  </a:lstStyle>
                                  <a:p>
                                    <a:pPr eaLnBrk="1" hangingPunct="1"/>
                                    <a:r>
                                      <a:rPr kumimoji="1" lang="en-US" altLang="zh-CN" sz="800" b="1" dirty="0">
                                        <a:cs typeface="Arial" panose="020B0604020202020204" pitchFamily="34" charset="0"/>
                                      </a:rPr>
                                      <a:t>-</a:t>
                                    </a:r>
                                  </a:p>
                                </p:txBody>
                              </p:sp>
                            </p:grpSp>
                          </p:grpSp>
                        </p:grpSp>
                        <p:sp>
                          <p:nvSpPr>
                            <p:cNvPr id="23" name="Text Box 10">
                              <a:extLst>
                                <a:ext uri="{FF2B5EF4-FFF2-40B4-BE49-F238E27FC236}">
                                  <a16:creationId xmlns:a16="http://schemas.microsoft.com/office/drawing/2014/main" id="{44108676-6982-9A8B-6BF9-95385E927BF4}"/>
                                </a:ext>
                              </a:extLst>
                            </p:cNvPr>
                            <p:cNvSpPr txBox="1">
                              <a:spLocks noChangeArrowheads="1"/>
                            </p:cNvSpPr>
                            <p:nvPr/>
                          </p:nvSpPr>
                          <p:spPr bwMode="auto">
                            <a:xfrm>
                              <a:off x="8484461" y="1876038"/>
                              <a:ext cx="243978" cy="215444"/>
                            </a:xfrm>
                            <a:prstGeom prst="rect">
                              <a:avLst/>
                            </a:prstGeom>
                            <a:noFill/>
                            <a:ln>
                              <a:noFill/>
                            </a:ln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rgbClr val="FFFFFF"/>
                                  </a:solidFill>
                                </a14:hiddenFill>
                              </a:ext>
                              <a:ext uri="{91240B29-F687-4F45-9708-019B960494DF}">
                                <a14:hiddenLine xmlns:a14="http://schemas.microsoft.com/office/drawing/2010/main"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14:hiddenLine>
                              </a:ext>
                            </a:extLst>
                          </p:spPr>
                          <p:txBody>
                            <a:bodyPr wrap="none">
                              <a:spAutoFit/>
                            </a:bodyPr>
                            <a:lstStyle>
                              <a:lvl1pPr eaLnBrk="0" hangingPunct="0">
                                <a:defRPr>
                                  <a:solidFill>
                                    <a:schemeClr val="tx1"/>
                                  </a:solidFill>
                                  <a:latin typeface="Arial" panose="020B0604020202020204" pitchFamily="34" charset="0"/>
                                  <a:ea typeface="宋体" panose="02010600030101010101" pitchFamily="2" charset="-122"/>
                                </a:defRPr>
                              </a:lvl1pPr>
                              <a:lvl2pPr marL="742950" indent="-285750" eaLnBrk="0" hangingPunct="0">
                                <a:defRPr>
                                  <a:solidFill>
                                    <a:schemeClr val="tx1"/>
                                  </a:solidFill>
                                  <a:latin typeface="Arial" panose="020B0604020202020204" pitchFamily="34" charset="0"/>
                                  <a:ea typeface="宋体" panose="02010600030101010101" pitchFamily="2" charset="-122"/>
                                </a:defRPr>
                              </a:lvl2pPr>
                              <a:lvl3pPr marL="1143000" indent="-228600" eaLnBrk="0" hangingPunct="0">
                                <a:defRPr>
                                  <a:solidFill>
                                    <a:schemeClr val="tx1"/>
                                  </a:solidFill>
                                  <a:latin typeface="Arial" panose="020B0604020202020204" pitchFamily="34" charset="0"/>
                                  <a:ea typeface="宋体" panose="02010600030101010101" pitchFamily="2" charset="-122"/>
                                </a:defRPr>
                              </a:lvl3pPr>
                              <a:lvl4pPr marL="1600200" indent="-228600" eaLnBrk="0" hangingPunct="0">
                                <a:defRPr>
                                  <a:solidFill>
                                    <a:schemeClr val="tx1"/>
                                  </a:solidFill>
                                  <a:latin typeface="Arial" panose="020B0604020202020204" pitchFamily="34" charset="0"/>
                                  <a:ea typeface="宋体" panose="02010600030101010101" pitchFamily="2" charset="-122"/>
                                </a:defRPr>
                              </a:lvl4pPr>
                              <a:lvl5pPr marL="2057400" indent="-228600" eaLnBrk="0" hangingPunct="0">
                                <a:defRPr>
                                  <a:solidFill>
                                    <a:schemeClr val="tx1"/>
                                  </a:solidFill>
                                  <a:latin typeface="Arial" panose="020B0604020202020204" pitchFamily="34" charset="0"/>
                                  <a:ea typeface="宋体" panose="02010600030101010101" pitchFamily="2" charset="-122"/>
                                </a:defRPr>
                              </a:lvl5pPr>
                              <a:lvl6pPr marL="2514600" indent="-228600" eaLnBrk="0" fontAlgn="base" hangingPunct="0">
                                <a:spcBef>
                                  <a:spcPct val="0"/>
                                </a:spcBef>
                                <a:spcAft>
                                  <a:spcPct val="0"/>
                                </a:spcAft>
                                <a:defRPr>
                                  <a:solidFill>
                                    <a:schemeClr val="tx1"/>
                                  </a:solidFill>
                                  <a:latin typeface="Arial" panose="020B0604020202020204" pitchFamily="34" charset="0"/>
                                  <a:ea typeface="宋体" panose="02010600030101010101" pitchFamily="2" charset="-122"/>
                                </a:defRPr>
                              </a:lvl6pPr>
                              <a:lvl7pPr marL="2971800" indent="-228600" eaLnBrk="0" fontAlgn="base" hangingPunct="0">
                                <a:spcBef>
                                  <a:spcPct val="0"/>
                                </a:spcBef>
                                <a:spcAft>
                                  <a:spcPct val="0"/>
                                </a:spcAft>
                                <a:defRPr>
                                  <a:solidFill>
                                    <a:schemeClr val="tx1"/>
                                  </a:solidFill>
                                  <a:latin typeface="Arial" panose="020B0604020202020204" pitchFamily="34" charset="0"/>
                                  <a:ea typeface="宋体" panose="02010600030101010101" pitchFamily="2" charset="-122"/>
                                </a:defRPr>
                              </a:lvl7pPr>
                              <a:lvl8pPr marL="3429000" indent="-228600" eaLnBrk="0" fontAlgn="base" hangingPunct="0">
                                <a:spcBef>
                                  <a:spcPct val="0"/>
                                </a:spcBef>
                                <a:spcAft>
                                  <a:spcPct val="0"/>
                                </a:spcAft>
                                <a:defRPr>
                                  <a:solidFill>
                                    <a:schemeClr val="tx1"/>
                                  </a:solidFill>
                                  <a:latin typeface="Arial" panose="020B0604020202020204" pitchFamily="34" charset="0"/>
                                  <a:ea typeface="宋体" panose="02010600030101010101" pitchFamily="2" charset="-122"/>
                                </a:defRPr>
                              </a:lvl8pPr>
                              <a:lvl9pPr marL="3886200" indent="-228600" eaLnBrk="0" fontAlgn="base" hangingPunct="0">
                                <a:spcBef>
                                  <a:spcPct val="0"/>
                                </a:spcBef>
                                <a:spcAft>
                                  <a:spcPct val="0"/>
                                </a:spcAft>
                                <a:defRPr>
                                  <a:solidFill>
                                    <a:schemeClr val="tx1"/>
                                  </a:solidFill>
                                  <a:latin typeface="Arial" panose="020B0604020202020204" pitchFamily="34" charset="0"/>
                                  <a:ea typeface="宋体" panose="02010600030101010101" pitchFamily="2" charset="-122"/>
                                </a:defRPr>
                              </a:lvl9pPr>
                            </a:lstStyle>
                            <a:p>
                              <a:pPr eaLnBrk="1" hangingPunct="1"/>
                              <a:r>
                                <a:rPr kumimoji="1" lang="en-US" altLang="zh-CN" sz="800" b="1" dirty="0">
                                  <a:cs typeface="Arial" panose="020B0604020202020204" pitchFamily="34" charset="0"/>
                                </a:rPr>
                                <a:t>+</a:t>
                              </a:r>
                            </a:p>
                          </p:txBody>
                        </p:sp>
                      </p:grpSp>
                      <p:sp>
                        <p:nvSpPr>
                          <p:cNvPr id="12" name="Text Box 10">
                            <a:extLst>
                              <a:ext uri="{FF2B5EF4-FFF2-40B4-BE49-F238E27FC236}">
                                <a16:creationId xmlns:a16="http://schemas.microsoft.com/office/drawing/2014/main" id="{B77E0070-48CE-537F-02EA-F1BAA50E4C82}"/>
                              </a:ext>
                            </a:extLst>
                          </p:cNvPr>
                          <p:cNvSpPr txBox="1"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2305488" y="1674472"/>
                            <a:ext cx="253596" cy="215444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wrap="none">
                            <a:spAutoFit/>
                          </a:bodyPr>
                          <a:lstStyle>
                            <a:lvl1pPr eaLnBrk="0" hangingPunct="0">
                              <a:defRPr>
                                <a:solidFill>
                                  <a:schemeClr val="tx1"/>
                                </a:solidFill>
                                <a:latin typeface="Arial" panose="020B0604020202020204" pitchFamily="34" charset="0"/>
                                <a:ea typeface="宋体" panose="02010600030101010101" pitchFamily="2" charset="-122"/>
                              </a:defRPr>
                            </a:lvl1pPr>
                            <a:lvl2pPr marL="742950" indent="-285750" eaLnBrk="0" hangingPunct="0">
                              <a:defRPr>
                                <a:solidFill>
                                  <a:schemeClr val="tx1"/>
                                </a:solidFill>
                                <a:latin typeface="Arial" panose="020B0604020202020204" pitchFamily="34" charset="0"/>
                                <a:ea typeface="宋体" panose="02010600030101010101" pitchFamily="2" charset="-122"/>
                              </a:defRPr>
                            </a:lvl2pPr>
                            <a:lvl3pPr marL="1143000" indent="-228600" eaLnBrk="0" hangingPunct="0">
                              <a:defRPr>
                                <a:solidFill>
                                  <a:schemeClr val="tx1"/>
                                </a:solidFill>
                                <a:latin typeface="Arial" panose="020B0604020202020204" pitchFamily="34" charset="0"/>
                                <a:ea typeface="宋体" panose="02010600030101010101" pitchFamily="2" charset="-122"/>
                              </a:defRPr>
                            </a:lvl3pPr>
                            <a:lvl4pPr marL="1600200" indent="-228600" eaLnBrk="0" hangingPunct="0">
                              <a:defRPr>
                                <a:solidFill>
                                  <a:schemeClr val="tx1"/>
                                </a:solidFill>
                                <a:latin typeface="Arial" panose="020B0604020202020204" pitchFamily="34" charset="0"/>
                                <a:ea typeface="宋体" panose="02010600030101010101" pitchFamily="2" charset="-122"/>
                              </a:defRPr>
                            </a:lvl4pPr>
                            <a:lvl5pPr marL="2057400" indent="-228600" eaLnBrk="0" hangingPunct="0">
                              <a:defRPr>
                                <a:solidFill>
                                  <a:schemeClr val="tx1"/>
                                </a:solidFill>
                                <a:latin typeface="Arial" panose="020B0604020202020204" pitchFamily="34" charset="0"/>
                                <a:ea typeface="宋体" panose="02010600030101010101" pitchFamily="2" charset="-122"/>
                              </a:defRPr>
                            </a:lvl5pPr>
                            <a:lvl6pPr marL="25146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>
                                <a:solidFill>
                                  <a:schemeClr val="tx1"/>
                                </a:solidFill>
                                <a:latin typeface="Arial" panose="020B0604020202020204" pitchFamily="34" charset="0"/>
                                <a:ea typeface="宋体" panose="02010600030101010101" pitchFamily="2" charset="-122"/>
                              </a:defRPr>
                            </a:lvl6pPr>
                            <a:lvl7pPr marL="29718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>
                                <a:solidFill>
                                  <a:schemeClr val="tx1"/>
                                </a:solidFill>
                                <a:latin typeface="Arial" panose="020B0604020202020204" pitchFamily="34" charset="0"/>
                                <a:ea typeface="宋体" panose="02010600030101010101" pitchFamily="2" charset="-122"/>
                              </a:defRPr>
                            </a:lvl7pPr>
                            <a:lvl8pPr marL="34290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>
                                <a:solidFill>
                                  <a:schemeClr val="tx1"/>
                                </a:solidFill>
                                <a:latin typeface="Arial" panose="020B0604020202020204" pitchFamily="34" charset="0"/>
                                <a:ea typeface="宋体" panose="02010600030101010101" pitchFamily="2" charset="-122"/>
                              </a:defRPr>
                            </a:lvl8pPr>
                            <a:lvl9pPr marL="38862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>
                                <a:solidFill>
                                  <a:schemeClr val="tx1"/>
                                </a:solidFill>
                                <a:latin typeface="Arial" panose="020B0604020202020204" pitchFamily="34" charset="0"/>
                                <a:ea typeface="宋体" panose="02010600030101010101" pitchFamily="2" charset="-122"/>
                              </a:defRPr>
                            </a:lvl9pPr>
                          </a:lstStyle>
                          <a:p>
                            <a:pPr eaLnBrk="1" hangingPunct="1"/>
                            <a:r>
                              <a:rPr kumimoji="1" lang="en-US" altLang="zh-CN" sz="800" b="1" dirty="0">
                                <a:cs typeface="Arial" panose="020B0604020202020204" pitchFamily="34" charset="0"/>
                              </a:rPr>
                              <a:t>+</a:t>
                            </a:r>
                          </a:p>
                        </p:txBody>
                      </p:sp>
                    </p:grpSp>
                    <p:sp>
                      <p:nvSpPr>
                        <p:cNvPr id="8" name="Text Box 10">
                          <a:extLst>
                            <a:ext uri="{FF2B5EF4-FFF2-40B4-BE49-F238E27FC236}">
                              <a16:creationId xmlns:a16="http://schemas.microsoft.com/office/drawing/2014/main" id="{9C0207CD-DD5F-F784-6822-225E28FBC4E4}"/>
                            </a:ext>
                          </a:extLst>
                        </p:cNvPr>
                        <p:cNvSpPr txBox="1"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3231416" y="1469764"/>
                          <a:ext cx="505267" cy="21544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  <p:txBody>
                        <a:bodyPr wrap="none">
                          <a:spAutoFit/>
                        </a:bodyPr>
                        <a:lstStyle>
                          <a:lvl1pPr eaLnBrk="0" hangingPunct="0">
                            <a:defRPr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</a:defRPr>
                          </a:lvl1pPr>
                          <a:lvl2pPr marL="742950" indent="-285750" eaLnBrk="0" hangingPunct="0">
                            <a:defRPr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</a:defRPr>
                          </a:lvl2pPr>
                          <a:lvl3pPr marL="1143000" indent="-228600" eaLnBrk="0" hangingPunct="0">
                            <a:defRPr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</a:defRPr>
                          </a:lvl3pPr>
                          <a:lvl4pPr marL="1600200" indent="-228600" eaLnBrk="0" hangingPunct="0">
                            <a:defRPr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</a:defRPr>
                          </a:lvl4pPr>
                          <a:lvl5pPr marL="2057400" indent="-228600" eaLnBrk="0" hangingPunct="0">
                            <a:defRPr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</a:defRPr>
                          </a:lvl5pPr>
                          <a:lvl6pPr marL="2514600" indent="-228600" eaLnBrk="0" fontAlgn="base" hangingPunct="0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</a:defRPr>
                          </a:lvl6pPr>
                          <a:lvl7pPr marL="2971800" indent="-228600" eaLnBrk="0" fontAlgn="base" hangingPunct="0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</a:defRPr>
                          </a:lvl7pPr>
                          <a:lvl8pPr marL="3429000" indent="-228600" eaLnBrk="0" fontAlgn="base" hangingPunct="0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</a:defRPr>
                          </a:lvl8pPr>
                          <a:lvl9pPr marL="3886200" indent="-228600" eaLnBrk="0" fontAlgn="base" hangingPunct="0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宋体" panose="02010600030101010101" pitchFamily="2" charset="-122"/>
                            </a:defRPr>
                          </a:lvl9pPr>
                        </a:lstStyle>
                        <a:p>
                          <a:pPr eaLnBrk="1" hangingPunct="1"/>
                          <a:r>
                            <a:rPr kumimoji="1" lang="en-US" altLang="zh-CN" sz="800" b="1" dirty="0">
                              <a:cs typeface="Arial" panose="020B0604020202020204" pitchFamily="34" charset="0"/>
                            </a:rPr>
                            <a:t>K155R</a:t>
                          </a:r>
                        </a:p>
                      </p:txBody>
                    </p:sp>
                  </p:grpSp>
                </p:grpSp>
                <p:sp>
                  <p:nvSpPr>
                    <p:cNvPr id="4" name="Text Box 137">
                      <a:extLst>
                        <a:ext uri="{FF2B5EF4-FFF2-40B4-BE49-F238E27FC236}">
                          <a16:creationId xmlns:a16="http://schemas.microsoft.com/office/drawing/2014/main" id="{CF54D538-228A-36F3-9D34-6F4C5853B17D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1186838" y="4990916"/>
                      <a:ext cx="567784" cy="246221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>
                      <a:spAutoFit/>
                    </a:bodyPr>
                    <a:lstStyle>
                      <a:lvl1pPr eaLnBrk="0" hangingPunct="0">
                        <a:defRPr sz="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defRPr sz="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defRPr sz="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defRPr sz="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defRPr sz="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eaLnBrk="1" hangingPunct="1"/>
                      <a:r>
                        <a:rPr lang="en-US" altLang="zh-CN" sz="1000" b="1" dirty="0">
                          <a:cs typeface="Arial" panose="020B0604020202020204" pitchFamily="34" charset="0"/>
                        </a:rPr>
                        <a:t>Fig.4E</a:t>
                      </a:r>
                    </a:p>
                  </p:txBody>
                </p:sp>
              </p:grpSp>
              <p:sp>
                <p:nvSpPr>
                  <p:cNvPr id="57" name="Text Box 10">
                    <a:extLst>
                      <a:ext uri="{FF2B5EF4-FFF2-40B4-BE49-F238E27FC236}">
                        <a16:creationId xmlns:a16="http://schemas.microsoft.com/office/drawing/2014/main" id="{28904A20-B5C6-8AC4-27C7-2208F82D99AD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373885" y="5437164"/>
                    <a:ext cx="218330" cy="21544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9pPr>
                  </a:lstStyle>
                  <a:p>
                    <a:pPr eaLnBrk="1" hangingPunct="1"/>
                    <a:r>
                      <a:rPr kumimoji="1" lang="en-US" altLang="zh-CN" sz="800" b="1" dirty="0">
                        <a:cs typeface="Arial" panose="020B0604020202020204" pitchFamily="34" charset="0"/>
                      </a:rPr>
                      <a:t>-</a:t>
                    </a:r>
                  </a:p>
                </p:txBody>
              </p:sp>
            </p:grpSp>
            <p:sp>
              <p:nvSpPr>
                <p:cNvPr id="59" name="Text Box 10">
                  <a:extLst>
                    <a:ext uri="{FF2B5EF4-FFF2-40B4-BE49-F238E27FC236}">
                      <a16:creationId xmlns:a16="http://schemas.microsoft.com/office/drawing/2014/main" id="{BF3378FF-08E5-599C-F6BA-6D71323C8BD9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922860" y="5451942"/>
                  <a:ext cx="184731" cy="21544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/>
                  <a:endParaRPr kumimoji="1" lang="en-US" altLang="zh-CN" sz="800" b="1" dirty="0">
                    <a:cs typeface="Arial" panose="020B0604020202020204" pitchFamily="34" charset="0"/>
                  </a:endParaRPr>
                </a:p>
              </p:txBody>
            </p:sp>
          </p:grpSp>
          <p:pic>
            <p:nvPicPr>
              <p:cNvPr id="61" name="图片 60">
                <a:extLst>
                  <a:ext uri="{FF2B5EF4-FFF2-40B4-BE49-F238E27FC236}">
                    <a16:creationId xmlns:a16="http://schemas.microsoft.com/office/drawing/2014/main" id="{21802F6B-FBAE-436A-155E-ECE9CC736A3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2082" b="2370"/>
              <a:stretch>
                <a:fillRect/>
              </a:stretch>
            </p:blipFill>
            <p:spPr>
              <a:xfrm>
                <a:off x="2149450" y="7139634"/>
                <a:ext cx="3600000" cy="534009"/>
              </a:xfrm>
              <a:prstGeom prst="rect">
                <a:avLst/>
              </a:prstGeom>
            </p:spPr>
          </p:pic>
          <p:sp>
            <p:nvSpPr>
              <p:cNvPr id="62" name="文本框 3">
                <a:extLst>
                  <a:ext uri="{FF2B5EF4-FFF2-40B4-BE49-F238E27FC236}">
                    <a16:creationId xmlns:a16="http://schemas.microsoft.com/office/drawing/2014/main" id="{ED32018B-8D5F-2BF8-221E-A53B35CEB86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366724" y="7306018"/>
                <a:ext cx="799802" cy="2462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r"/>
                <a:r>
                  <a:rPr lang="en-US" altLang="zh-CN" sz="1000" b="1" dirty="0">
                    <a:cs typeface="Arial" panose="020B0604020202020204" pitchFamily="34" charset="0"/>
                  </a:rPr>
                  <a:t>GFP</a:t>
                </a:r>
              </a:p>
            </p:txBody>
          </p:sp>
        </p:grpSp>
        <p:sp>
          <p:nvSpPr>
            <p:cNvPr id="64" name="矩形 63">
              <a:extLst>
                <a:ext uri="{FF2B5EF4-FFF2-40B4-BE49-F238E27FC236}">
                  <a16:creationId xmlns:a16="http://schemas.microsoft.com/office/drawing/2014/main" id="{9E00C359-D642-8081-F6A0-DD9D1EA2BC30}"/>
                </a:ext>
              </a:extLst>
            </p:cNvPr>
            <p:cNvSpPr/>
            <p:nvPr/>
          </p:nvSpPr>
          <p:spPr>
            <a:xfrm>
              <a:off x="2435087" y="160934"/>
              <a:ext cx="1398078" cy="2640788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6" name="组合 65">
            <a:extLst>
              <a:ext uri="{FF2B5EF4-FFF2-40B4-BE49-F238E27FC236}">
                <a16:creationId xmlns:a16="http://schemas.microsoft.com/office/drawing/2014/main" id="{362D0816-6C9F-B2FD-7670-3D08CCBB6E69}"/>
              </a:ext>
            </a:extLst>
          </p:cNvPr>
          <p:cNvGrpSpPr/>
          <p:nvPr/>
        </p:nvGrpSpPr>
        <p:grpSpPr>
          <a:xfrm>
            <a:off x="-157022" y="3608426"/>
            <a:ext cx="3634663" cy="2758002"/>
            <a:chOff x="-861512" y="2573011"/>
            <a:chExt cx="3634663" cy="2758002"/>
          </a:xfrm>
        </p:grpSpPr>
        <p:grpSp>
          <p:nvGrpSpPr>
            <p:cNvPr id="67" name="组合 66">
              <a:extLst>
                <a:ext uri="{FF2B5EF4-FFF2-40B4-BE49-F238E27FC236}">
                  <a16:creationId xmlns:a16="http://schemas.microsoft.com/office/drawing/2014/main" id="{AC68C8A5-2FD0-DDBB-56BD-6B48F5BFDC24}"/>
                </a:ext>
              </a:extLst>
            </p:cNvPr>
            <p:cNvGrpSpPr/>
            <p:nvPr/>
          </p:nvGrpSpPr>
          <p:grpSpPr>
            <a:xfrm>
              <a:off x="-861512" y="2573011"/>
              <a:ext cx="3634663" cy="2727343"/>
              <a:chOff x="-861512" y="2573011"/>
              <a:chExt cx="3634663" cy="2727343"/>
            </a:xfrm>
          </p:grpSpPr>
          <p:grpSp>
            <p:nvGrpSpPr>
              <p:cNvPr id="70" name="组合 69">
                <a:extLst>
                  <a:ext uri="{FF2B5EF4-FFF2-40B4-BE49-F238E27FC236}">
                    <a16:creationId xmlns:a16="http://schemas.microsoft.com/office/drawing/2014/main" id="{6714FD3C-812B-BBF1-FDB7-3027CBD71F36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73151" y="3818541"/>
                <a:ext cx="2700000" cy="1481813"/>
                <a:chOff x="73151" y="3818535"/>
                <a:chExt cx="6201389" cy="3403482"/>
              </a:xfrm>
            </p:grpSpPr>
            <p:pic>
              <p:nvPicPr>
                <p:cNvPr id="80" name="图片 79">
                  <a:extLst>
                    <a:ext uri="{FF2B5EF4-FFF2-40B4-BE49-F238E27FC236}">
                      <a16:creationId xmlns:a16="http://schemas.microsoft.com/office/drawing/2014/main" id="{83CA8F84-48B4-0ECA-6780-E4C49D8DB7D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30169" t="38321" r="34935" b="49222"/>
                <a:stretch>
                  <a:fillRect/>
                </a:stretch>
              </p:blipFill>
              <p:spPr>
                <a:xfrm>
                  <a:off x="2750124" y="5345996"/>
                  <a:ext cx="2520000" cy="899605"/>
                </a:xfrm>
                <a:prstGeom prst="rect">
                  <a:avLst/>
                </a:prstGeom>
              </p:spPr>
            </p:pic>
            <p:pic>
              <p:nvPicPr>
                <p:cNvPr id="81" name="图片 80">
                  <a:extLst>
                    <a:ext uri="{FF2B5EF4-FFF2-40B4-BE49-F238E27FC236}">
                      <a16:creationId xmlns:a16="http://schemas.microsoft.com/office/drawing/2014/main" id="{8AC789C1-4C29-04BB-75C7-AFB70D4889A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1048" t="39900" r="11975" b="47954"/>
                <a:stretch>
                  <a:fillRect/>
                </a:stretch>
              </p:blipFill>
              <p:spPr>
                <a:xfrm>
                  <a:off x="73151" y="6273283"/>
                  <a:ext cx="6013095" cy="948734"/>
                </a:xfrm>
                <a:prstGeom prst="rect">
                  <a:avLst/>
                </a:prstGeom>
              </p:spPr>
            </p:pic>
            <p:pic>
              <p:nvPicPr>
                <p:cNvPr id="82" name="图片 81">
                  <a:extLst>
                    <a:ext uri="{FF2B5EF4-FFF2-40B4-BE49-F238E27FC236}">
                      <a16:creationId xmlns:a16="http://schemas.microsoft.com/office/drawing/2014/main" id="{D7EB3FBA-5989-C8F9-2DD1-83F9F4814F6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1657" t="38719" r="22219" b="45152"/>
                <a:stretch>
                  <a:fillRect/>
                </a:stretch>
              </p:blipFill>
              <p:spPr>
                <a:xfrm>
                  <a:off x="1126540" y="3818535"/>
                  <a:ext cx="5148000" cy="1479484"/>
                </a:xfrm>
                <a:prstGeom prst="rect">
                  <a:avLst/>
                </a:prstGeom>
              </p:spPr>
            </p:pic>
          </p:grpSp>
          <p:grpSp>
            <p:nvGrpSpPr>
              <p:cNvPr id="71" name="组合 70">
                <a:extLst>
                  <a:ext uri="{FF2B5EF4-FFF2-40B4-BE49-F238E27FC236}">
                    <a16:creationId xmlns:a16="http://schemas.microsoft.com/office/drawing/2014/main" id="{BB29361D-B262-3527-F0E0-FC51E33024E1}"/>
                  </a:ext>
                </a:extLst>
              </p:cNvPr>
              <p:cNvGrpSpPr/>
              <p:nvPr/>
            </p:nvGrpSpPr>
            <p:grpSpPr>
              <a:xfrm>
                <a:off x="-861512" y="2573011"/>
                <a:ext cx="3458127" cy="2643581"/>
                <a:chOff x="-71036" y="378451"/>
                <a:chExt cx="3458127" cy="2643581"/>
              </a:xfrm>
            </p:grpSpPr>
            <p:sp>
              <p:nvSpPr>
                <p:cNvPr id="72" name="TextBox 9">
                  <a:extLst>
                    <a:ext uri="{FF2B5EF4-FFF2-40B4-BE49-F238E27FC236}">
                      <a16:creationId xmlns:a16="http://schemas.microsoft.com/office/drawing/2014/main" id="{D42F5DFA-3DC8-E0F1-37B9-73F9F3090097}"/>
                    </a:ext>
                  </a:extLst>
                </p:cNvPr>
                <p:cNvSpPr txBox="1"/>
                <p:nvPr/>
              </p:nvSpPr>
              <p:spPr>
                <a:xfrm>
                  <a:off x="321239" y="1888563"/>
                  <a:ext cx="559434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en-US" altLang="zh-CN" sz="1000" b="1" dirty="0">
                      <a:solidFill>
                        <a:prstClr val="black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CHIP</a:t>
                  </a:r>
                  <a:endParaRPr lang="zh-CN" altLang="en-US" sz="1000" b="1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73" name="文本框 72">
                  <a:extLst>
                    <a:ext uri="{FF2B5EF4-FFF2-40B4-BE49-F238E27FC236}">
                      <a16:creationId xmlns:a16="http://schemas.microsoft.com/office/drawing/2014/main" id="{0F1ACE8F-8980-21D0-67EB-71DCA09A5BB4}"/>
                    </a:ext>
                  </a:extLst>
                </p:cNvPr>
                <p:cNvSpPr txBox="1"/>
                <p:nvPr/>
              </p:nvSpPr>
              <p:spPr>
                <a:xfrm rot="17760000">
                  <a:off x="2340158" y="954729"/>
                  <a:ext cx="1368000" cy="21544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800" b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HA-CHIP/</a:t>
                  </a:r>
                  <a:r>
                    <a:rPr lang="en-US" altLang="zh-CN" sz="800" b="1" dirty="0" err="1">
                      <a:latin typeface="Arial" panose="020B0604020202020204" pitchFamily="34" charset="0"/>
                      <a:cs typeface="Arial" panose="020B0604020202020204" pitchFamily="34" charset="0"/>
                    </a:rPr>
                    <a:t>Myc</a:t>
                  </a:r>
                  <a:r>
                    <a:rPr lang="en-US" altLang="zh-CN" sz="800" b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-LDHA #55</a:t>
                  </a:r>
                  <a:endParaRPr lang="zh-CN" altLang="en-US" sz="800" b="1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74" name="文本框 73">
                  <a:extLst>
                    <a:ext uri="{FF2B5EF4-FFF2-40B4-BE49-F238E27FC236}">
                      <a16:creationId xmlns:a16="http://schemas.microsoft.com/office/drawing/2014/main" id="{F3C05F5C-469D-1A56-3565-574EED3757F1}"/>
                    </a:ext>
                  </a:extLst>
                </p:cNvPr>
                <p:cNvSpPr txBox="1"/>
                <p:nvPr/>
              </p:nvSpPr>
              <p:spPr>
                <a:xfrm rot="17760000">
                  <a:off x="1934653" y="1258787"/>
                  <a:ext cx="691409" cy="21544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800" b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Mock</a:t>
                  </a:r>
                  <a:endParaRPr lang="zh-CN" altLang="en-US" sz="800" b="1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75" name="文本框 74">
                  <a:extLst>
                    <a:ext uri="{FF2B5EF4-FFF2-40B4-BE49-F238E27FC236}">
                      <a16:creationId xmlns:a16="http://schemas.microsoft.com/office/drawing/2014/main" id="{1B9D80C8-35F8-924E-593B-059C57690ADA}"/>
                    </a:ext>
                  </a:extLst>
                </p:cNvPr>
                <p:cNvSpPr txBox="1"/>
                <p:nvPr/>
              </p:nvSpPr>
              <p:spPr>
                <a:xfrm rot="17760000">
                  <a:off x="2079103" y="1107184"/>
                  <a:ext cx="1028756" cy="21544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800" b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HA-CHIP</a:t>
                  </a:r>
                  <a:endParaRPr lang="zh-CN" altLang="en-US" sz="800" b="1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76" name="文本框 75">
                  <a:extLst>
                    <a:ext uri="{FF2B5EF4-FFF2-40B4-BE49-F238E27FC236}">
                      <a16:creationId xmlns:a16="http://schemas.microsoft.com/office/drawing/2014/main" id="{3C2DBD57-6369-02EF-3AE2-13259956F29F}"/>
                    </a:ext>
                  </a:extLst>
                </p:cNvPr>
                <p:cNvSpPr txBox="1"/>
                <p:nvPr/>
              </p:nvSpPr>
              <p:spPr>
                <a:xfrm rot="17760000">
                  <a:off x="2299461" y="1135611"/>
                  <a:ext cx="965502" cy="21544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800" b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HA-CHIP/</a:t>
                  </a:r>
                  <a:r>
                    <a:rPr lang="en-US" altLang="zh-CN" sz="800" b="1" dirty="0" err="1">
                      <a:latin typeface="Arial" panose="020B0604020202020204" pitchFamily="34" charset="0"/>
                      <a:cs typeface="Arial" panose="020B0604020202020204" pitchFamily="34" charset="0"/>
                    </a:rPr>
                    <a:t>pLv</a:t>
                  </a:r>
                  <a:endParaRPr lang="zh-CN" altLang="en-US" sz="800" b="1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77" name="文本框 76">
                  <a:extLst>
                    <a:ext uri="{FF2B5EF4-FFF2-40B4-BE49-F238E27FC236}">
                      <a16:creationId xmlns:a16="http://schemas.microsoft.com/office/drawing/2014/main" id="{93AD14D2-26EA-5CE2-4979-1BE16A411B72}"/>
                    </a:ext>
                  </a:extLst>
                </p:cNvPr>
                <p:cNvSpPr txBox="1"/>
                <p:nvPr/>
              </p:nvSpPr>
              <p:spPr>
                <a:xfrm rot="17760000">
                  <a:off x="2595369" y="954729"/>
                  <a:ext cx="1368000" cy="21544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800" b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HA-CHIP/</a:t>
                  </a:r>
                  <a:r>
                    <a:rPr lang="en-US" altLang="zh-CN" sz="800" b="1" dirty="0" err="1">
                      <a:latin typeface="Arial" panose="020B0604020202020204" pitchFamily="34" charset="0"/>
                      <a:cs typeface="Arial" panose="020B0604020202020204" pitchFamily="34" charset="0"/>
                    </a:rPr>
                    <a:t>Myc</a:t>
                  </a:r>
                  <a:r>
                    <a:rPr lang="en-US" altLang="zh-CN" sz="800" b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-LDHA #57</a:t>
                  </a:r>
                  <a:endParaRPr lang="zh-CN" altLang="en-US" sz="800" b="1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78" name="TextBox 9">
                  <a:extLst>
                    <a:ext uri="{FF2B5EF4-FFF2-40B4-BE49-F238E27FC236}">
                      <a16:creationId xmlns:a16="http://schemas.microsoft.com/office/drawing/2014/main" id="{0F1A2D21-6A86-BAD3-7BE2-DA42D5F5AA97}"/>
                    </a:ext>
                  </a:extLst>
                </p:cNvPr>
                <p:cNvSpPr txBox="1"/>
                <p:nvPr/>
              </p:nvSpPr>
              <p:spPr>
                <a:xfrm>
                  <a:off x="-71036" y="2775811"/>
                  <a:ext cx="951709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en-US" altLang="zh-CN" sz="1000" b="1" dirty="0">
                      <a:solidFill>
                        <a:prstClr val="black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β-tubulin</a:t>
                  </a:r>
                  <a:endParaRPr lang="zh-CN" altLang="en-US" sz="1000" b="1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79" name="TextBox 9">
                  <a:extLst>
                    <a:ext uri="{FF2B5EF4-FFF2-40B4-BE49-F238E27FC236}">
                      <a16:creationId xmlns:a16="http://schemas.microsoft.com/office/drawing/2014/main" id="{05371A74-CF7A-4A15-841B-383B88DAAEDE}"/>
                    </a:ext>
                  </a:extLst>
                </p:cNvPr>
                <p:cNvSpPr txBox="1"/>
                <p:nvPr/>
              </p:nvSpPr>
              <p:spPr>
                <a:xfrm>
                  <a:off x="25504" y="2332187"/>
                  <a:ext cx="855169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en-US" altLang="zh-CN" sz="1000" b="1" dirty="0" err="1">
                      <a:solidFill>
                        <a:prstClr val="black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Myc</a:t>
                  </a:r>
                  <a:r>
                    <a:rPr lang="en-US" altLang="zh-CN" sz="1000" b="1" dirty="0">
                      <a:solidFill>
                        <a:prstClr val="black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-LDHA</a:t>
                  </a:r>
                  <a:endParaRPr lang="zh-CN" altLang="en-US" sz="1000" b="1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</p:grpSp>
        <p:sp>
          <p:nvSpPr>
            <p:cNvPr id="68" name="Text Box 137">
              <a:extLst>
                <a:ext uri="{FF2B5EF4-FFF2-40B4-BE49-F238E27FC236}">
                  <a16:creationId xmlns:a16="http://schemas.microsoft.com/office/drawing/2014/main" id="{2C0F0864-2316-7E40-3C42-D2BA2659743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1782" y="2702357"/>
              <a:ext cx="575799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000" b="1" dirty="0">
                  <a:cs typeface="Arial" panose="020B0604020202020204" pitchFamily="34" charset="0"/>
                </a:rPr>
                <a:t>Fig.5A</a:t>
              </a:r>
            </a:p>
          </p:txBody>
        </p:sp>
        <p:sp>
          <p:nvSpPr>
            <p:cNvPr id="69" name="矩形 68">
              <a:extLst>
                <a:ext uri="{FF2B5EF4-FFF2-40B4-BE49-F238E27FC236}">
                  <a16:creationId xmlns:a16="http://schemas.microsoft.com/office/drawing/2014/main" id="{C8356B14-7D76-DC9F-6547-03F867B3143D}"/>
                </a:ext>
              </a:extLst>
            </p:cNvPr>
            <p:cNvSpPr/>
            <p:nvPr/>
          </p:nvSpPr>
          <p:spPr>
            <a:xfrm>
              <a:off x="1324320" y="2726813"/>
              <a:ext cx="1044000" cy="2604200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83" name="组合 82">
            <a:extLst>
              <a:ext uri="{FF2B5EF4-FFF2-40B4-BE49-F238E27FC236}">
                <a16:creationId xmlns:a16="http://schemas.microsoft.com/office/drawing/2014/main" id="{76C3BF80-D78D-3029-8B54-9770D12981C3}"/>
              </a:ext>
            </a:extLst>
          </p:cNvPr>
          <p:cNvGrpSpPr/>
          <p:nvPr/>
        </p:nvGrpSpPr>
        <p:grpSpPr>
          <a:xfrm>
            <a:off x="3509624" y="3583560"/>
            <a:ext cx="3238648" cy="2654464"/>
            <a:chOff x="3509624" y="207281"/>
            <a:chExt cx="3238648" cy="2654464"/>
          </a:xfrm>
        </p:grpSpPr>
        <p:sp>
          <p:nvSpPr>
            <p:cNvPr id="84" name="Text Box 137">
              <a:extLst>
                <a:ext uri="{FF2B5EF4-FFF2-40B4-BE49-F238E27FC236}">
                  <a16:creationId xmlns:a16="http://schemas.microsoft.com/office/drawing/2014/main" id="{D4CD2CF1-1054-37FD-C162-7408C024EE0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51122" y="378269"/>
              <a:ext cx="575799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000" b="1" dirty="0">
                  <a:cs typeface="Arial" panose="020B0604020202020204" pitchFamily="34" charset="0"/>
                </a:rPr>
                <a:t>Fig.5B</a:t>
              </a:r>
            </a:p>
          </p:txBody>
        </p:sp>
        <p:grpSp>
          <p:nvGrpSpPr>
            <p:cNvPr id="85" name="组合 84">
              <a:extLst>
                <a:ext uri="{FF2B5EF4-FFF2-40B4-BE49-F238E27FC236}">
                  <a16:creationId xmlns:a16="http://schemas.microsoft.com/office/drawing/2014/main" id="{DDEE1B7F-8D18-EC9D-D791-AD254DAE6254}"/>
                </a:ext>
              </a:extLst>
            </p:cNvPr>
            <p:cNvGrpSpPr/>
            <p:nvPr/>
          </p:nvGrpSpPr>
          <p:grpSpPr>
            <a:xfrm>
              <a:off x="3509624" y="207281"/>
              <a:ext cx="3238648" cy="2654464"/>
              <a:chOff x="3509624" y="207281"/>
              <a:chExt cx="3238648" cy="2654464"/>
            </a:xfrm>
          </p:grpSpPr>
          <p:grpSp>
            <p:nvGrpSpPr>
              <p:cNvPr id="86" name="组合 85">
                <a:extLst>
                  <a:ext uri="{FF2B5EF4-FFF2-40B4-BE49-F238E27FC236}">
                    <a16:creationId xmlns:a16="http://schemas.microsoft.com/office/drawing/2014/main" id="{5FE6261C-78DF-CFB1-45B4-EE0B2F9C3BD2}"/>
                  </a:ext>
                </a:extLst>
              </p:cNvPr>
              <p:cNvGrpSpPr/>
              <p:nvPr/>
            </p:nvGrpSpPr>
            <p:grpSpPr>
              <a:xfrm>
                <a:off x="3509624" y="207281"/>
                <a:ext cx="3238648" cy="2636502"/>
                <a:chOff x="3509624" y="207281"/>
                <a:chExt cx="3238648" cy="2636502"/>
              </a:xfrm>
            </p:grpSpPr>
            <p:grpSp>
              <p:nvGrpSpPr>
                <p:cNvPr id="88" name="组合 87">
                  <a:extLst>
                    <a:ext uri="{FF2B5EF4-FFF2-40B4-BE49-F238E27FC236}">
                      <a16:creationId xmlns:a16="http://schemas.microsoft.com/office/drawing/2014/main" id="{C5F2C280-C09C-31ED-DFB9-2DE5A72F3450}"/>
                    </a:ext>
                  </a:extLst>
                </p:cNvPr>
                <p:cNvGrpSpPr/>
                <p:nvPr/>
              </p:nvGrpSpPr>
              <p:grpSpPr>
                <a:xfrm>
                  <a:off x="4228272" y="1399850"/>
                  <a:ext cx="2520000" cy="1443933"/>
                  <a:chOff x="785753" y="5719242"/>
                  <a:chExt cx="2520000" cy="1443933"/>
                </a:xfrm>
              </p:grpSpPr>
              <p:pic>
                <p:nvPicPr>
                  <p:cNvPr id="97" name="图片 96">
                    <a:extLst>
                      <a:ext uri="{FF2B5EF4-FFF2-40B4-BE49-F238E27FC236}">
                        <a16:creationId xmlns:a16="http://schemas.microsoft.com/office/drawing/2014/main" id="{A06315F8-D731-65A9-1933-EB7FBAE4CA9F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9741" t="26321" r="14353" b="60262"/>
                  <a:stretch>
                    <a:fillRect/>
                  </a:stretch>
                </p:blipFill>
                <p:spPr>
                  <a:xfrm>
                    <a:off x="785753" y="5719242"/>
                    <a:ext cx="2520000" cy="445427"/>
                  </a:xfrm>
                  <a:prstGeom prst="rect">
                    <a:avLst/>
                  </a:prstGeom>
                </p:spPr>
              </p:pic>
              <p:pic>
                <p:nvPicPr>
                  <p:cNvPr id="98" name="图片 97">
                    <a:extLst>
                      <a:ext uri="{FF2B5EF4-FFF2-40B4-BE49-F238E27FC236}">
                        <a16:creationId xmlns:a16="http://schemas.microsoft.com/office/drawing/2014/main" id="{A41A95C9-0F87-C35C-943C-0EE01478FC60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1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9367" t="21074" r="14797" b="65886"/>
                  <a:stretch>
                    <a:fillRect/>
                  </a:stretch>
                </p:blipFill>
                <p:spPr>
                  <a:xfrm>
                    <a:off x="785753" y="6729846"/>
                    <a:ext cx="2520000" cy="433329"/>
                  </a:xfrm>
                  <a:prstGeom prst="rect">
                    <a:avLst/>
                  </a:prstGeom>
                </p:spPr>
              </p:pic>
              <p:pic>
                <p:nvPicPr>
                  <p:cNvPr id="99" name="图片 98">
                    <a:extLst>
                      <a:ext uri="{FF2B5EF4-FFF2-40B4-BE49-F238E27FC236}">
                        <a16:creationId xmlns:a16="http://schemas.microsoft.com/office/drawing/2014/main" id="{4075DE99-A6B8-4A8E-3C2E-5A63AD4EABA2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1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11375" t="22778" r="12528" b="61125"/>
                  <a:stretch>
                    <a:fillRect/>
                  </a:stretch>
                </p:blipFill>
                <p:spPr>
                  <a:xfrm>
                    <a:off x="785753" y="6180719"/>
                    <a:ext cx="2520000" cy="533077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89" name="组合 88">
                  <a:extLst>
                    <a:ext uri="{FF2B5EF4-FFF2-40B4-BE49-F238E27FC236}">
                      <a16:creationId xmlns:a16="http://schemas.microsoft.com/office/drawing/2014/main" id="{1733A41B-3060-BEA2-71E0-A08D989D63D7}"/>
                    </a:ext>
                  </a:extLst>
                </p:cNvPr>
                <p:cNvGrpSpPr/>
                <p:nvPr/>
              </p:nvGrpSpPr>
              <p:grpSpPr>
                <a:xfrm>
                  <a:off x="3509624" y="207281"/>
                  <a:ext cx="2644971" cy="2570990"/>
                  <a:chOff x="5119153" y="491450"/>
                  <a:chExt cx="2644971" cy="2570990"/>
                </a:xfrm>
              </p:grpSpPr>
              <p:sp>
                <p:nvSpPr>
                  <p:cNvPr id="90" name="TextBox 9">
                    <a:extLst>
                      <a:ext uri="{FF2B5EF4-FFF2-40B4-BE49-F238E27FC236}">
                        <a16:creationId xmlns:a16="http://schemas.microsoft.com/office/drawing/2014/main" id="{D2B902B1-4B72-61E8-99AB-2C0B2F7B8FD0}"/>
                      </a:ext>
                    </a:extLst>
                  </p:cNvPr>
                  <p:cNvSpPr txBox="1"/>
                  <p:nvPr/>
                </p:nvSpPr>
                <p:spPr>
                  <a:xfrm>
                    <a:off x="5286271" y="2361463"/>
                    <a:ext cx="591308" cy="24622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r"/>
                    <a:r>
                      <a:rPr lang="en-US" altLang="zh-CN" sz="1000" b="1" dirty="0">
                        <a:solidFill>
                          <a:prstClr val="black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CHIP</a:t>
                    </a:r>
                    <a:endParaRPr lang="zh-CN" altLang="en-US" sz="1000" b="1" dirty="0">
                      <a:solidFill>
                        <a:prstClr val="black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91" name="文本框 90">
                    <a:extLst>
                      <a:ext uri="{FF2B5EF4-FFF2-40B4-BE49-F238E27FC236}">
                        <a16:creationId xmlns:a16="http://schemas.microsoft.com/office/drawing/2014/main" id="{A0549C17-3B66-E791-EDCC-54D843F6CB89}"/>
                      </a:ext>
                    </a:extLst>
                  </p:cNvPr>
                  <p:cNvSpPr txBox="1"/>
                  <p:nvPr/>
                </p:nvSpPr>
                <p:spPr>
                  <a:xfrm rot="17760000">
                    <a:off x="6718295" y="1151139"/>
                    <a:ext cx="1050918" cy="21544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zh-CN" sz="800" b="1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CHIP KO/pLL3.7</a:t>
                    </a:r>
                    <a:endParaRPr lang="zh-CN" altLang="en-US" sz="800" b="1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92" name="文本框 91">
                    <a:extLst>
                      <a:ext uri="{FF2B5EF4-FFF2-40B4-BE49-F238E27FC236}">
                        <a16:creationId xmlns:a16="http://schemas.microsoft.com/office/drawing/2014/main" id="{B5A783FC-4256-5402-36DA-5A3401DF929A}"/>
                      </a:ext>
                    </a:extLst>
                  </p:cNvPr>
                  <p:cNvSpPr txBox="1"/>
                  <p:nvPr/>
                </p:nvSpPr>
                <p:spPr>
                  <a:xfrm rot="17760000">
                    <a:off x="6661791" y="1330548"/>
                    <a:ext cx="651697" cy="21544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zh-CN" sz="800" b="1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KO Mock</a:t>
                    </a:r>
                    <a:endParaRPr lang="zh-CN" altLang="en-US" sz="800" b="1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93" name="文本框 92">
                    <a:extLst>
                      <a:ext uri="{FF2B5EF4-FFF2-40B4-BE49-F238E27FC236}">
                        <a16:creationId xmlns:a16="http://schemas.microsoft.com/office/drawing/2014/main" id="{608522DF-BA01-845A-9CA5-94CE36E67DE3}"/>
                      </a:ext>
                    </a:extLst>
                  </p:cNvPr>
                  <p:cNvSpPr txBox="1"/>
                  <p:nvPr/>
                </p:nvSpPr>
                <p:spPr>
                  <a:xfrm rot="17760000">
                    <a:off x="6842142" y="1071330"/>
                    <a:ext cx="1228508" cy="21544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zh-CN" sz="800" b="1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CHIP KO/</a:t>
                    </a:r>
                    <a:r>
                      <a:rPr lang="en-US" altLang="zh-CN" sz="800" b="1" dirty="0" err="1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shLDHA</a:t>
                    </a:r>
                    <a:r>
                      <a:rPr lang="en-US" altLang="zh-CN" sz="800" b="1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 #8</a:t>
                    </a:r>
                    <a:endParaRPr lang="zh-CN" altLang="en-US" sz="800" b="1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94" name="TextBox 9">
                    <a:extLst>
                      <a:ext uri="{FF2B5EF4-FFF2-40B4-BE49-F238E27FC236}">
                        <a16:creationId xmlns:a16="http://schemas.microsoft.com/office/drawing/2014/main" id="{207994DE-AF86-E58A-3289-251B14C35371}"/>
                      </a:ext>
                    </a:extLst>
                  </p:cNvPr>
                  <p:cNvSpPr txBox="1"/>
                  <p:nvPr/>
                </p:nvSpPr>
                <p:spPr>
                  <a:xfrm>
                    <a:off x="5119153" y="2816219"/>
                    <a:ext cx="758426" cy="24622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r"/>
                    <a:r>
                      <a:rPr lang="en-US" altLang="zh-CN" sz="1000" b="1" dirty="0">
                        <a:solidFill>
                          <a:prstClr val="black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β-</a:t>
                    </a:r>
                    <a:r>
                      <a:rPr lang="en-US" altLang="zh-CN" sz="1000" b="1" dirty="0" err="1">
                        <a:solidFill>
                          <a:prstClr val="black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tubuin</a:t>
                    </a:r>
                    <a:endParaRPr lang="zh-CN" altLang="en-US" sz="1000" b="1" dirty="0">
                      <a:solidFill>
                        <a:prstClr val="black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95" name="TextBox 9">
                    <a:extLst>
                      <a:ext uri="{FF2B5EF4-FFF2-40B4-BE49-F238E27FC236}">
                        <a16:creationId xmlns:a16="http://schemas.microsoft.com/office/drawing/2014/main" id="{1FBC6787-F8F0-86E5-AF38-DE8EFDA82BD0}"/>
                      </a:ext>
                    </a:extLst>
                  </p:cNvPr>
                  <p:cNvSpPr txBox="1"/>
                  <p:nvPr/>
                </p:nvSpPr>
                <p:spPr>
                  <a:xfrm>
                    <a:off x="5207431" y="1876872"/>
                    <a:ext cx="670148" cy="24622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r"/>
                    <a:r>
                      <a:rPr lang="en-US" altLang="zh-CN" sz="1000" b="1" dirty="0">
                        <a:solidFill>
                          <a:prstClr val="black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LDHA</a:t>
                    </a:r>
                    <a:endParaRPr lang="zh-CN" altLang="en-US" sz="1000" b="1" dirty="0">
                      <a:solidFill>
                        <a:prstClr val="black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96" name="文本框 95">
                    <a:extLst>
                      <a:ext uri="{FF2B5EF4-FFF2-40B4-BE49-F238E27FC236}">
                        <a16:creationId xmlns:a16="http://schemas.microsoft.com/office/drawing/2014/main" id="{D6BCF3AA-8AB8-B703-CD7E-1E20A81DFD9D}"/>
                      </a:ext>
                    </a:extLst>
                  </p:cNvPr>
                  <p:cNvSpPr txBox="1"/>
                  <p:nvPr/>
                </p:nvSpPr>
                <p:spPr>
                  <a:xfrm rot="17760000">
                    <a:off x="7003519" y="1036611"/>
                    <a:ext cx="1305765" cy="21544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zh-CN" sz="800" b="1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CHIP KO/</a:t>
                    </a:r>
                    <a:r>
                      <a:rPr lang="en-US" altLang="zh-CN" sz="800" b="1" dirty="0" err="1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shLDHA</a:t>
                    </a:r>
                    <a:r>
                      <a:rPr lang="en-US" altLang="zh-CN" sz="800" b="1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 #11</a:t>
                    </a:r>
                    <a:endParaRPr lang="zh-CN" altLang="en-US" sz="800" b="1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p:grpSp>
          </p:grpSp>
          <p:sp>
            <p:nvSpPr>
              <p:cNvPr id="87" name="矩形 86">
                <a:extLst>
                  <a:ext uri="{FF2B5EF4-FFF2-40B4-BE49-F238E27FC236}">
                    <a16:creationId xmlns:a16="http://schemas.microsoft.com/office/drawing/2014/main" id="{657EFD34-47FC-A282-7E40-F4205B61AD59}"/>
                  </a:ext>
                </a:extLst>
              </p:cNvPr>
              <p:cNvSpPr/>
              <p:nvPr/>
            </p:nvSpPr>
            <p:spPr>
              <a:xfrm>
                <a:off x="5248976" y="385948"/>
                <a:ext cx="720000" cy="2475797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100" name="组合 99">
            <a:extLst>
              <a:ext uri="{FF2B5EF4-FFF2-40B4-BE49-F238E27FC236}">
                <a16:creationId xmlns:a16="http://schemas.microsoft.com/office/drawing/2014/main" id="{7980AF0B-72F0-7154-2F89-57143F5D70E2}"/>
              </a:ext>
            </a:extLst>
          </p:cNvPr>
          <p:cNvGrpSpPr/>
          <p:nvPr/>
        </p:nvGrpSpPr>
        <p:grpSpPr>
          <a:xfrm>
            <a:off x="1812782" y="6545659"/>
            <a:ext cx="3232437" cy="3138842"/>
            <a:chOff x="31098" y="3414761"/>
            <a:chExt cx="3232437" cy="3138842"/>
          </a:xfrm>
        </p:grpSpPr>
        <p:grpSp>
          <p:nvGrpSpPr>
            <p:cNvPr id="101" name="组合 100">
              <a:extLst>
                <a:ext uri="{FF2B5EF4-FFF2-40B4-BE49-F238E27FC236}">
                  <a16:creationId xmlns:a16="http://schemas.microsoft.com/office/drawing/2014/main" id="{FE0C2C57-72BE-D2E1-8355-A49D00FA7BE6}"/>
                </a:ext>
              </a:extLst>
            </p:cNvPr>
            <p:cNvGrpSpPr/>
            <p:nvPr/>
          </p:nvGrpSpPr>
          <p:grpSpPr>
            <a:xfrm>
              <a:off x="31098" y="3579565"/>
              <a:ext cx="3232437" cy="2974038"/>
              <a:chOff x="16876" y="3068606"/>
              <a:chExt cx="3232437" cy="2974038"/>
            </a:xfrm>
          </p:grpSpPr>
          <p:grpSp>
            <p:nvGrpSpPr>
              <p:cNvPr id="104" name="组合 103">
                <a:extLst>
                  <a:ext uri="{FF2B5EF4-FFF2-40B4-BE49-F238E27FC236}">
                    <a16:creationId xmlns:a16="http://schemas.microsoft.com/office/drawing/2014/main" id="{859AACA6-91DE-D8B4-7E7E-F08BC1ACEF73}"/>
                  </a:ext>
                </a:extLst>
              </p:cNvPr>
              <p:cNvGrpSpPr/>
              <p:nvPr/>
            </p:nvGrpSpPr>
            <p:grpSpPr>
              <a:xfrm>
                <a:off x="729313" y="4101737"/>
                <a:ext cx="2520000" cy="1671941"/>
                <a:chOff x="729313" y="4101737"/>
                <a:chExt cx="2520000" cy="1671941"/>
              </a:xfrm>
            </p:grpSpPr>
            <p:pic>
              <p:nvPicPr>
                <p:cNvPr id="118" name="图片 117">
                  <a:extLst>
                    <a:ext uri="{FF2B5EF4-FFF2-40B4-BE49-F238E27FC236}">
                      <a16:creationId xmlns:a16="http://schemas.microsoft.com/office/drawing/2014/main" id="{9D8C6BD2-1E7C-C412-1C02-59EA9D91D04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5689" t="39588" r="38548" b="48608"/>
                <a:stretch>
                  <a:fillRect/>
                </a:stretch>
              </p:blipFill>
              <p:spPr>
                <a:xfrm flipH="1">
                  <a:off x="1010189" y="4658578"/>
                  <a:ext cx="1620000" cy="534699"/>
                </a:xfrm>
                <a:prstGeom prst="rect">
                  <a:avLst/>
                </a:prstGeom>
              </p:spPr>
            </p:pic>
            <p:pic>
              <p:nvPicPr>
                <p:cNvPr id="119" name="图片 118">
                  <a:extLst>
                    <a:ext uri="{FF2B5EF4-FFF2-40B4-BE49-F238E27FC236}">
                      <a16:creationId xmlns:a16="http://schemas.microsoft.com/office/drawing/2014/main" id="{C7410790-ABE7-AD97-F3B5-79E443FD2C8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9558" t="29422" r="13167" b="53238"/>
                <a:stretch>
                  <a:fillRect/>
                </a:stretch>
              </p:blipFill>
              <p:spPr>
                <a:xfrm>
                  <a:off x="729313" y="5208208"/>
                  <a:ext cx="2520000" cy="565470"/>
                </a:xfrm>
                <a:prstGeom prst="rect">
                  <a:avLst/>
                </a:prstGeom>
              </p:spPr>
            </p:pic>
            <p:pic>
              <p:nvPicPr>
                <p:cNvPr id="120" name="图片 119">
                  <a:extLst>
                    <a:ext uri="{FF2B5EF4-FFF2-40B4-BE49-F238E27FC236}">
                      <a16:creationId xmlns:a16="http://schemas.microsoft.com/office/drawing/2014/main" id="{6F05DD0B-93EF-9268-8916-9032369398E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0557" t="27957" r="14183" b="54876"/>
                <a:stretch>
                  <a:fillRect/>
                </a:stretch>
              </p:blipFill>
              <p:spPr>
                <a:xfrm>
                  <a:off x="782473" y="4101737"/>
                  <a:ext cx="2376000" cy="541987"/>
                </a:xfrm>
                <a:prstGeom prst="rect">
                  <a:avLst/>
                </a:prstGeom>
              </p:spPr>
            </p:pic>
          </p:grpSp>
          <p:grpSp>
            <p:nvGrpSpPr>
              <p:cNvPr id="105" name="组合 104">
                <a:extLst>
                  <a:ext uri="{FF2B5EF4-FFF2-40B4-BE49-F238E27FC236}">
                    <a16:creationId xmlns:a16="http://schemas.microsoft.com/office/drawing/2014/main" id="{BE5BBDF4-0C46-1A55-C133-F84C93765A20}"/>
                  </a:ext>
                </a:extLst>
              </p:cNvPr>
              <p:cNvGrpSpPr/>
              <p:nvPr/>
            </p:nvGrpSpPr>
            <p:grpSpPr>
              <a:xfrm>
                <a:off x="16876" y="3068606"/>
                <a:ext cx="2625858" cy="2974038"/>
                <a:chOff x="918705" y="5517427"/>
                <a:chExt cx="1531772" cy="1940934"/>
              </a:xfrm>
            </p:grpSpPr>
            <p:sp>
              <p:nvSpPr>
                <p:cNvPr id="106" name="TextBox 9">
                  <a:extLst>
                    <a:ext uri="{FF2B5EF4-FFF2-40B4-BE49-F238E27FC236}">
                      <a16:creationId xmlns:a16="http://schemas.microsoft.com/office/drawing/2014/main" id="{623ABC0E-77C9-DE89-8490-E5E36832236E}"/>
                    </a:ext>
                  </a:extLst>
                </p:cNvPr>
                <p:cNvSpPr txBox="1"/>
                <p:nvPr/>
              </p:nvSpPr>
              <p:spPr>
                <a:xfrm>
                  <a:off x="955378" y="6368532"/>
                  <a:ext cx="399371" cy="14060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en-US" altLang="zh-CN" sz="800" b="1" dirty="0">
                      <a:solidFill>
                        <a:prstClr val="black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CHIP</a:t>
                  </a:r>
                  <a:endParaRPr lang="zh-CN" altLang="en-US" sz="800" b="1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07" name="TextBox 9">
                  <a:extLst>
                    <a:ext uri="{FF2B5EF4-FFF2-40B4-BE49-F238E27FC236}">
                      <a16:creationId xmlns:a16="http://schemas.microsoft.com/office/drawing/2014/main" id="{B7CBC3F6-1826-3AF2-EF01-F338684349F2}"/>
                    </a:ext>
                  </a:extLst>
                </p:cNvPr>
                <p:cNvSpPr txBox="1"/>
                <p:nvPr/>
              </p:nvSpPr>
              <p:spPr>
                <a:xfrm>
                  <a:off x="955378" y="7098307"/>
                  <a:ext cx="399371" cy="14060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en-US" altLang="zh-CN" sz="800" b="1" dirty="0">
                      <a:solidFill>
                        <a:prstClr val="black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β-actin</a:t>
                  </a:r>
                  <a:endParaRPr lang="zh-CN" altLang="en-US" sz="800" b="1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08" name="TextBox 9">
                  <a:extLst>
                    <a:ext uri="{FF2B5EF4-FFF2-40B4-BE49-F238E27FC236}">
                      <a16:creationId xmlns:a16="http://schemas.microsoft.com/office/drawing/2014/main" id="{F346236F-19F3-C1ED-447F-6A78548E97C3}"/>
                    </a:ext>
                  </a:extLst>
                </p:cNvPr>
                <p:cNvSpPr txBox="1"/>
                <p:nvPr/>
              </p:nvSpPr>
              <p:spPr>
                <a:xfrm>
                  <a:off x="918705" y="6640189"/>
                  <a:ext cx="436044" cy="14060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en-US" altLang="zh-CN" sz="800" b="1" dirty="0" err="1">
                      <a:solidFill>
                        <a:prstClr val="black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Myc</a:t>
                  </a:r>
                  <a:r>
                    <a:rPr lang="en-US" altLang="zh-CN" sz="800" b="1" dirty="0">
                      <a:solidFill>
                        <a:prstClr val="black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-LDHA</a:t>
                  </a:r>
                  <a:endParaRPr lang="zh-CN" altLang="en-US" sz="800" b="1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cxnSp>
              <p:nvCxnSpPr>
                <p:cNvPr id="109" name="直接连接符 108">
                  <a:extLst>
                    <a:ext uri="{FF2B5EF4-FFF2-40B4-BE49-F238E27FC236}">
                      <a16:creationId xmlns:a16="http://schemas.microsoft.com/office/drawing/2014/main" id="{E300E1B9-D54A-4295-1B77-8CF8221036AD}"/>
                    </a:ext>
                  </a:extLst>
                </p:cNvPr>
                <p:cNvCxnSpPr/>
                <p:nvPr/>
              </p:nvCxnSpPr>
              <p:spPr>
                <a:xfrm>
                  <a:off x="1520252" y="7310538"/>
                  <a:ext cx="861012" cy="0"/>
                </a:xfrm>
                <a:prstGeom prst="line">
                  <a:avLst/>
                </a:prstGeom>
                <a:ln w="12700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110" name="文本框 109">
                  <a:extLst>
                    <a:ext uri="{FF2B5EF4-FFF2-40B4-BE49-F238E27FC236}">
                      <a16:creationId xmlns:a16="http://schemas.microsoft.com/office/drawing/2014/main" id="{498888D4-57A8-5D90-1C53-773EFDF7BD82}"/>
                    </a:ext>
                  </a:extLst>
                </p:cNvPr>
                <p:cNvSpPr txBox="1"/>
                <p:nvPr/>
              </p:nvSpPr>
              <p:spPr>
                <a:xfrm>
                  <a:off x="1674449" y="7317757"/>
                  <a:ext cx="539479" cy="14060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altLang="zh-CN" sz="800" b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SW480 Tumor</a:t>
                  </a:r>
                </a:p>
              </p:txBody>
            </p:sp>
            <p:sp>
              <p:nvSpPr>
                <p:cNvPr id="111" name="文本框 110">
                  <a:extLst>
                    <a:ext uri="{FF2B5EF4-FFF2-40B4-BE49-F238E27FC236}">
                      <a16:creationId xmlns:a16="http://schemas.microsoft.com/office/drawing/2014/main" id="{724CE492-1ECA-1B6B-ABDC-3459F041F579}"/>
                    </a:ext>
                  </a:extLst>
                </p:cNvPr>
                <p:cNvSpPr txBox="1"/>
                <p:nvPr/>
              </p:nvSpPr>
              <p:spPr>
                <a:xfrm rot="17760000">
                  <a:off x="1595099" y="5830882"/>
                  <a:ext cx="751824" cy="1256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800" b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CHIP/Myc-LDHA #2</a:t>
                  </a:r>
                  <a:endParaRPr lang="zh-CN" altLang="en-US" sz="800" b="1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12" name="文本框 111">
                  <a:extLst>
                    <a:ext uri="{FF2B5EF4-FFF2-40B4-BE49-F238E27FC236}">
                      <a16:creationId xmlns:a16="http://schemas.microsoft.com/office/drawing/2014/main" id="{716E8F34-C9D7-1814-420A-7B15F945B94E}"/>
                    </a:ext>
                  </a:extLst>
                </p:cNvPr>
                <p:cNvSpPr txBox="1"/>
                <p:nvPr/>
              </p:nvSpPr>
              <p:spPr>
                <a:xfrm rot="17760000">
                  <a:off x="2011727" y="5830884"/>
                  <a:ext cx="751824" cy="1256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800" b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CHIP/Myc-LDHA #5</a:t>
                  </a:r>
                  <a:endParaRPr lang="zh-CN" altLang="en-US" sz="800" b="1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13" name="文本框 112">
                  <a:extLst>
                    <a:ext uri="{FF2B5EF4-FFF2-40B4-BE49-F238E27FC236}">
                      <a16:creationId xmlns:a16="http://schemas.microsoft.com/office/drawing/2014/main" id="{0CC347EE-2503-1A63-8B90-F42FBF943F22}"/>
                    </a:ext>
                  </a:extLst>
                </p:cNvPr>
                <p:cNvSpPr txBox="1"/>
                <p:nvPr/>
              </p:nvSpPr>
              <p:spPr>
                <a:xfrm rot="17760000">
                  <a:off x="1868088" y="5830885"/>
                  <a:ext cx="751824" cy="1256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800" b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CHIP/Myc-LDHA #4</a:t>
                  </a:r>
                  <a:endParaRPr lang="zh-CN" altLang="en-US" sz="800" b="1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14" name="文本框 113">
                  <a:extLst>
                    <a:ext uri="{FF2B5EF4-FFF2-40B4-BE49-F238E27FC236}">
                      <a16:creationId xmlns:a16="http://schemas.microsoft.com/office/drawing/2014/main" id="{CFEF5D3A-E79E-2D5C-3450-F2F8D9626299}"/>
                    </a:ext>
                  </a:extLst>
                </p:cNvPr>
                <p:cNvSpPr txBox="1"/>
                <p:nvPr/>
              </p:nvSpPr>
              <p:spPr>
                <a:xfrm rot="17760000">
                  <a:off x="1726651" y="5830882"/>
                  <a:ext cx="751824" cy="1256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800" b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CHIP/Myc-LDHA #3</a:t>
                  </a:r>
                  <a:endParaRPr lang="zh-CN" altLang="en-US" sz="800" b="1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15" name="文本框 114">
                  <a:extLst>
                    <a:ext uri="{FF2B5EF4-FFF2-40B4-BE49-F238E27FC236}">
                      <a16:creationId xmlns:a16="http://schemas.microsoft.com/office/drawing/2014/main" id="{BAEAA603-2070-61A2-EC9B-699D0BA26244}"/>
                    </a:ext>
                  </a:extLst>
                </p:cNvPr>
                <p:cNvSpPr txBox="1"/>
                <p:nvPr/>
              </p:nvSpPr>
              <p:spPr>
                <a:xfrm rot="17760000">
                  <a:off x="1426656" y="5830500"/>
                  <a:ext cx="751824" cy="1256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800" b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CHIP/Myc-LDHA #1</a:t>
                  </a:r>
                  <a:endParaRPr lang="zh-CN" altLang="en-US" sz="800" b="1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16" name="文本框 115">
                  <a:extLst>
                    <a:ext uri="{FF2B5EF4-FFF2-40B4-BE49-F238E27FC236}">
                      <a16:creationId xmlns:a16="http://schemas.microsoft.com/office/drawing/2014/main" id="{2896FD8A-B76E-C5F0-9C4F-8F9F32E2CB85}"/>
                    </a:ext>
                  </a:extLst>
                </p:cNvPr>
                <p:cNvSpPr txBox="1"/>
                <p:nvPr/>
              </p:nvSpPr>
              <p:spPr>
                <a:xfrm rot="17760000">
                  <a:off x="1321540" y="5838603"/>
                  <a:ext cx="733760" cy="1256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800" b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HA-CHIP</a:t>
                  </a:r>
                  <a:endParaRPr lang="zh-CN" altLang="en-US" sz="800" b="1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17" name="TextBox 9">
                  <a:extLst>
                    <a:ext uri="{FF2B5EF4-FFF2-40B4-BE49-F238E27FC236}">
                      <a16:creationId xmlns:a16="http://schemas.microsoft.com/office/drawing/2014/main" id="{B926F2E2-A6C7-3374-C6FF-F7EE1AF7106B}"/>
                    </a:ext>
                  </a:extLst>
                </p:cNvPr>
                <p:cNvSpPr txBox="1"/>
                <p:nvPr/>
              </p:nvSpPr>
              <p:spPr>
                <a:xfrm>
                  <a:off x="958749" y="6234839"/>
                  <a:ext cx="396000" cy="14060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en-US" altLang="zh-CN" sz="800" b="1" dirty="0">
                      <a:solidFill>
                        <a:prstClr val="black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HA-CHIP</a:t>
                  </a:r>
                  <a:endParaRPr lang="zh-CN" altLang="en-US" sz="800" b="1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</p:grpSp>
        <p:sp>
          <p:nvSpPr>
            <p:cNvPr id="102" name="Text Box 137">
              <a:extLst>
                <a:ext uri="{FF2B5EF4-FFF2-40B4-BE49-F238E27FC236}">
                  <a16:creationId xmlns:a16="http://schemas.microsoft.com/office/drawing/2014/main" id="{6534AE59-FA1C-7B72-D717-60F6410E2F7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0591" y="3414761"/>
              <a:ext cx="553357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000" b="1" dirty="0">
                  <a:cs typeface="Arial" panose="020B0604020202020204" pitchFamily="34" charset="0"/>
                </a:rPr>
                <a:t>Fig.5J</a:t>
              </a:r>
            </a:p>
          </p:txBody>
        </p:sp>
        <p:sp>
          <p:nvSpPr>
            <p:cNvPr id="103" name="矩形 102">
              <a:extLst>
                <a:ext uri="{FF2B5EF4-FFF2-40B4-BE49-F238E27FC236}">
                  <a16:creationId xmlns:a16="http://schemas.microsoft.com/office/drawing/2014/main" id="{360EDDDF-9947-566C-3659-174079F78FBA}"/>
                </a:ext>
              </a:extLst>
            </p:cNvPr>
            <p:cNvSpPr/>
            <p:nvPr/>
          </p:nvSpPr>
          <p:spPr>
            <a:xfrm>
              <a:off x="1043157" y="3471531"/>
              <a:ext cx="1495150" cy="3060000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8768354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05DB08A8-863D-AE74-D27A-718586EAAB11}"/>
              </a:ext>
            </a:extLst>
          </p:cNvPr>
          <p:cNvGrpSpPr/>
          <p:nvPr/>
        </p:nvGrpSpPr>
        <p:grpSpPr>
          <a:xfrm>
            <a:off x="1637576" y="2596452"/>
            <a:ext cx="3582848" cy="7205344"/>
            <a:chOff x="3235497" y="2653156"/>
            <a:chExt cx="3582848" cy="7205344"/>
          </a:xfrm>
        </p:grpSpPr>
        <p:grpSp>
          <p:nvGrpSpPr>
            <p:cNvPr id="77" name="组合 76">
              <a:extLst>
                <a:ext uri="{FF2B5EF4-FFF2-40B4-BE49-F238E27FC236}">
                  <a16:creationId xmlns:a16="http://schemas.microsoft.com/office/drawing/2014/main" id="{63B8CAF2-A31D-A5B9-04CD-56F17871640A}"/>
                </a:ext>
              </a:extLst>
            </p:cNvPr>
            <p:cNvGrpSpPr/>
            <p:nvPr/>
          </p:nvGrpSpPr>
          <p:grpSpPr>
            <a:xfrm>
              <a:off x="3235497" y="2653156"/>
              <a:ext cx="3301509" cy="1718126"/>
              <a:chOff x="10483" y="182437"/>
              <a:chExt cx="3301509" cy="1718126"/>
            </a:xfrm>
          </p:grpSpPr>
          <p:grpSp>
            <p:nvGrpSpPr>
              <p:cNvPr id="147" name="组合 146">
                <a:extLst>
                  <a:ext uri="{FF2B5EF4-FFF2-40B4-BE49-F238E27FC236}">
                    <a16:creationId xmlns:a16="http://schemas.microsoft.com/office/drawing/2014/main" id="{55859E0E-DDAC-BD77-FDE8-0F7579552006}"/>
                  </a:ext>
                </a:extLst>
              </p:cNvPr>
              <p:cNvGrpSpPr/>
              <p:nvPr/>
            </p:nvGrpSpPr>
            <p:grpSpPr>
              <a:xfrm>
                <a:off x="10483" y="794161"/>
                <a:ext cx="601509" cy="1075930"/>
                <a:chOff x="1023043" y="3499606"/>
                <a:chExt cx="601509" cy="1075930"/>
              </a:xfrm>
            </p:grpSpPr>
            <p:sp>
              <p:nvSpPr>
                <p:cNvPr id="166" name="文本框 3">
                  <a:extLst>
                    <a:ext uri="{FF2B5EF4-FFF2-40B4-BE49-F238E27FC236}">
                      <a16:creationId xmlns:a16="http://schemas.microsoft.com/office/drawing/2014/main" id="{665A7C35-0553-EF4E-315C-7F6B45E53485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129771" y="3499606"/>
                  <a:ext cx="494781" cy="21544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r"/>
                  <a:r>
                    <a:rPr lang="en-US" altLang="zh-CN" sz="800" b="1" dirty="0">
                      <a:solidFill>
                        <a:srgbClr val="000000"/>
                      </a:solidFill>
                      <a:cs typeface="Arial" panose="020B0604020202020204" pitchFamily="34" charset="0"/>
                    </a:rPr>
                    <a:t>LDHA</a:t>
                  </a:r>
                </a:p>
              </p:txBody>
            </p:sp>
            <p:sp>
              <p:nvSpPr>
                <p:cNvPr id="167" name="文本框 3">
                  <a:extLst>
                    <a:ext uri="{FF2B5EF4-FFF2-40B4-BE49-F238E27FC236}">
                      <a16:creationId xmlns:a16="http://schemas.microsoft.com/office/drawing/2014/main" id="{9E24D915-6E07-456C-BBF1-3B63264108AB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194965" y="3833195"/>
                  <a:ext cx="429587" cy="21544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r"/>
                  <a:r>
                    <a:rPr lang="en-US" altLang="zh-CN" sz="800" b="1" dirty="0">
                      <a:solidFill>
                        <a:srgbClr val="000000"/>
                      </a:solidFill>
                      <a:cs typeface="Arial" panose="020B0604020202020204" pitchFamily="34" charset="0"/>
                    </a:rPr>
                    <a:t>CHIP</a:t>
                  </a:r>
                </a:p>
              </p:txBody>
            </p:sp>
            <p:sp>
              <p:nvSpPr>
                <p:cNvPr id="168" name="文本框 167">
                  <a:extLst>
                    <a:ext uri="{FF2B5EF4-FFF2-40B4-BE49-F238E27FC236}">
                      <a16:creationId xmlns:a16="http://schemas.microsoft.com/office/drawing/2014/main" id="{C44EE467-6A30-3873-0679-52B3E785F36E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023043" y="4360092"/>
                  <a:ext cx="601509" cy="21544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r"/>
                  <a:r>
                    <a:rPr lang="zh-CN" altLang="en-US" sz="800" b="1" dirty="0">
                      <a:solidFill>
                        <a:srgbClr val="000000"/>
                      </a:solidFill>
                      <a:cs typeface="Arial" panose="020B0604020202020204" pitchFamily="34" charset="0"/>
                    </a:rPr>
                    <a:t>β</a:t>
                  </a:r>
                  <a:r>
                    <a:rPr lang="en-US" altLang="zh-CN" sz="800" b="1" dirty="0">
                      <a:solidFill>
                        <a:srgbClr val="000000"/>
                      </a:solidFill>
                      <a:cs typeface="Arial" panose="020B0604020202020204" pitchFamily="34" charset="0"/>
                    </a:rPr>
                    <a:t>-actin</a:t>
                  </a:r>
                </a:p>
              </p:txBody>
            </p:sp>
          </p:grpSp>
          <p:grpSp>
            <p:nvGrpSpPr>
              <p:cNvPr id="148" name="组合 147">
                <a:extLst>
                  <a:ext uri="{FF2B5EF4-FFF2-40B4-BE49-F238E27FC236}">
                    <a16:creationId xmlns:a16="http://schemas.microsoft.com/office/drawing/2014/main" id="{09F3509C-B67E-3201-28F7-6FFE7EEEBCAC}"/>
                  </a:ext>
                </a:extLst>
              </p:cNvPr>
              <p:cNvGrpSpPr/>
              <p:nvPr/>
            </p:nvGrpSpPr>
            <p:grpSpPr>
              <a:xfrm>
                <a:off x="611992" y="182437"/>
                <a:ext cx="2700000" cy="1718126"/>
                <a:chOff x="611992" y="182437"/>
                <a:chExt cx="2700000" cy="1718126"/>
              </a:xfrm>
            </p:grpSpPr>
            <p:grpSp>
              <p:nvGrpSpPr>
                <p:cNvPr id="149" name="组合 148">
                  <a:extLst>
                    <a:ext uri="{FF2B5EF4-FFF2-40B4-BE49-F238E27FC236}">
                      <a16:creationId xmlns:a16="http://schemas.microsoft.com/office/drawing/2014/main" id="{685C69DF-A81A-4B37-D77D-32A37B30ADE2}"/>
                    </a:ext>
                  </a:extLst>
                </p:cNvPr>
                <p:cNvGrpSpPr/>
                <p:nvPr/>
              </p:nvGrpSpPr>
              <p:grpSpPr>
                <a:xfrm>
                  <a:off x="611992" y="182437"/>
                  <a:ext cx="2700000" cy="1702919"/>
                  <a:chOff x="611992" y="48623"/>
                  <a:chExt cx="2700000" cy="1702919"/>
                </a:xfrm>
              </p:grpSpPr>
              <p:grpSp>
                <p:nvGrpSpPr>
                  <p:cNvPr id="151" name="组合 150">
                    <a:extLst>
                      <a:ext uri="{FF2B5EF4-FFF2-40B4-BE49-F238E27FC236}">
                        <a16:creationId xmlns:a16="http://schemas.microsoft.com/office/drawing/2014/main" id="{AD80EBB3-A801-3709-525A-F1EA624F5C90}"/>
                      </a:ext>
                    </a:extLst>
                  </p:cNvPr>
                  <p:cNvGrpSpPr/>
                  <p:nvPr/>
                </p:nvGrpSpPr>
                <p:grpSpPr>
                  <a:xfrm>
                    <a:off x="611992" y="531354"/>
                    <a:ext cx="2700000" cy="1220188"/>
                    <a:chOff x="611992" y="531354"/>
                    <a:chExt cx="2700000" cy="1220188"/>
                  </a:xfrm>
                </p:grpSpPr>
                <p:grpSp>
                  <p:nvGrpSpPr>
                    <p:cNvPr id="162" name="组合 161">
                      <a:extLst>
                        <a:ext uri="{FF2B5EF4-FFF2-40B4-BE49-F238E27FC236}">
                          <a16:creationId xmlns:a16="http://schemas.microsoft.com/office/drawing/2014/main" id="{44FB733B-9600-7CCE-3446-2C103F8AFFC9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611992" y="531354"/>
                      <a:ext cx="2700000" cy="854364"/>
                      <a:chOff x="691116" y="3592477"/>
                      <a:chExt cx="2700000" cy="854364"/>
                    </a:xfrm>
                  </p:grpSpPr>
                  <p:pic>
                    <p:nvPicPr>
                      <p:cNvPr id="164" name="图片 163">
                        <a:extLst>
                          <a:ext uri="{FF2B5EF4-FFF2-40B4-BE49-F238E27FC236}">
                            <a16:creationId xmlns:a16="http://schemas.microsoft.com/office/drawing/2014/main" id="{342C558B-0366-ADF0-A173-AEA8F540AF38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>
                      <a:blip r:embed="rId2" cstate="print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9653" t="43645" r="16326" b="39507"/>
                      <a:stretch>
                        <a:fillRect/>
                      </a:stretch>
                    </p:blipFill>
                    <p:spPr>
                      <a:xfrm>
                        <a:off x="691116" y="3943853"/>
                        <a:ext cx="2700000" cy="502988"/>
                      </a:xfrm>
                      <a:prstGeom prst="rect">
                        <a:avLst/>
                      </a:prstGeom>
                    </p:spPr>
                  </p:pic>
                  <p:pic>
                    <p:nvPicPr>
                      <p:cNvPr id="165" name="图片 164">
                        <a:extLst>
                          <a:ext uri="{FF2B5EF4-FFF2-40B4-BE49-F238E27FC236}">
                            <a16:creationId xmlns:a16="http://schemas.microsoft.com/office/drawing/2014/main" id="{2798DC69-3654-1E59-6B8C-DA71852E9F2C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26319" t="46211" r="37935" b="41825"/>
                      <a:stretch>
                        <a:fillRect/>
                      </a:stretch>
                    </p:blipFill>
                    <p:spPr>
                      <a:xfrm>
                        <a:off x="715597" y="3592477"/>
                        <a:ext cx="1044000" cy="349421"/>
                      </a:xfrm>
                      <a:prstGeom prst="rect">
                        <a:avLst/>
                      </a:prstGeom>
                    </p:spPr>
                  </p:pic>
                </p:grpSp>
                <p:pic>
                  <p:nvPicPr>
                    <p:cNvPr id="163" name="图片 162">
                      <a:extLst>
                        <a:ext uri="{FF2B5EF4-FFF2-40B4-BE49-F238E27FC236}">
                          <a16:creationId xmlns:a16="http://schemas.microsoft.com/office/drawing/2014/main" id="{8D5CF1CC-40B0-535A-9C59-ADBB7422AC7F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4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 l="11555" t="46635" r="14240" b="41855"/>
                    <a:stretch>
                      <a:fillRect/>
                    </a:stretch>
                  </p:blipFill>
                  <p:spPr>
                    <a:xfrm>
                      <a:off x="611992" y="1408770"/>
                      <a:ext cx="2700000" cy="342772"/>
                    </a:xfrm>
                    <a:prstGeom prst="rect">
                      <a:avLst/>
                    </a:prstGeom>
                  </p:spPr>
                </p:pic>
              </p:grpSp>
              <p:grpSp>
                <p:nvGrpSpPr>
                  <p:cNvPr id="152" name="组合 151">
                    <a:extLst>
                      <a:ext uri="{FF2B5EF4-FFF2-40B4-BE49-F238E27FC236}">
                        <a16:creationId xmlns:a16="http://schemas.microsoft.com/office/drawing/2014/main" id="{D01029FF-417D-BEC2-CFFD-2C6C50809041}"/>
                      </a:ext>
                    </a:extLst>
                  </p:cNvPr>
                  <p:cNvGrpSpPr/>
                  <p:nvPr/>
                </p:nvGrpSpPr>
                <p:grpSpPr>
                  <a:xfrm>
                    <a:off x="757018" y="48623"/>
                    <a:ext cx="630195" cy="307777"/>
                    <a:chOff x="757018" y="48623"/>
                    <a:chExt cx="630195" cy="307777"/>
                  </a:xfrm>
                </p:grpSpPr>
                <p:sp>
                  <p:nvSpPr>
                    <p:cNvPr id="160" name="文本框 77">
                      <a:extLst>
                        <a:ext uri="{FF2B5EF4-FFF2-40B4-BE49-F238E27FC236}">
                          <a16:creationId xmlns:a16="http://schemas.microsoft.com/office/drawing/2014/main" id="{3FCB1C05-1F35-1129-955B-CC16C4216934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757018" y="48623"/>
                      <a:ext cx="630195" cy="30777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square">
                      <a:spAutoFit/>
                    </a:bodyPr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algn="ctr"/>
                      <a:r>
                        <a:rPr lang="en-US" altLang="zh-CN" sz="700" b="1" dirty="0">
                          <a:solidFill>
                            <a:srgbClr val="000000"/>
                          </a:solidFill>
                          <a:cs typeface="Arial" panose="020B0604020202020204" pitchFamily="34" charset="0"/>
                        </a:rPr>
                        <a:t>Colorectal cancer </a:t>
                      </a:r>
                    </a:p>
                  </p:txBody>
                </p:sp>
                <p:cxnSp>
                  <p:nvCxnSpPr>
                    <p:cNvPr id="161" name="直接连接符 160">
                      <a:extLst>
                        <a:ext uri="{FF2B5EF4-FFF2-40B4-BE49-F238E27FC236}">
                          <a16:creationId xmlns:a16="http://schemas.microsoft.com/office/drawing/2014/main" id="{CE8440F4-DEF4-C3F8-18FB-A7B29A9B49AF}"/>
                        </a:ext>
                      </a:extLst>
                    </p:cNvPr>
                    <p:cNvCxnSpPr/>
                    <p:nvPr/>
                  </p:nvCxnSpPr>
                  <p:spPr bwMode="auto">
                    <a:xfrm>
                      <a:off x="768645" y="333407"/>
                      <a:ext cx="612000" cy="0"/>
                    </a:xfrm>
                    <a:prstGeom prst="line">
                      <a:avLst/>
                    </a:prstGeom>
                    <a:ln w="1270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153" name="组合 152">
                    <a:extLst>
                      <a:ext uri="{FF2B5EF4-FFF2-40B4-BE49-F238E27FC236}">
                        <a16:creationId xmlns:a16="http://schemas.microsoft.com/office/drawing/2014/main" id="{6BA73E92-E933-1DC4-A91D-AADBB1B4CCD8}"/>
                      </a:ext>
                    </a:extLst>
                  </p:cNvPr>
                  <p:cNvGrpSpPr/>
                  <p:nvPr/>
                </p:nvGrpSpPr>
                <p:grpSpPr>
                  <a:xfrm>
                    <a:off x="757019" y="326877"/>
                    <a:ext cx="688991" cy="188930"/>
                    <a:chOff x="3865421" y="1080952"/>
                    <a:chExt cx="688991" cy="188930"/>
                  </a:xfrm>
                </p:grpSpPr>
                <p:sp>
                  <p:nvSpPr>
                    <p:cNvPr id="154" name="Text Box 10">
                      <a:extLst>
                        <a:ext uri="{FF2B5EF4-FFF2-40B4-BE49-F238E27FC236}">
                          <a16:creationId xmlns:a16="http://schemas.microsoft.com/office/drawing/2014/main" id="{3A08BC42-A816-B9F0-0125-CD5B78FFEE9D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3865421" y="1080952"/>
                      <a:ext cx="284052" cy="184666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>
                      <a:spAutoFit/>
                    </a:bodyPr>
                    <a:lstStyle>
                      <a:lvl1pPr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eaLnBrk="1" hangingPunct="1"/>
                      <a:r>
                        <a:rPr kumimoji="1" lang="en-US" altLang="zh-CN" sz="600" b="1" dirty="0">
                          <a:cs typeface="Arial" panose="020B0604020202020204" pitchFamily="34" charset="0"/>
                        </a:rPr>
                        <a:t>N1</a:t>
                      </a:r>
                    </a:p>
                  </p:txBody>
                </p:sp>
                <p:cxnSp>
                  <p:nvCxnSpPr>
                    <p:cNvPr id="155" name="直接连接符 154">
                      <a:extLst>
                        <a:ext uri="{FF2B5EF4-FFF2-40B4-BE49-F238E27FC236}">
                          <a16:creationId xmlns:a16="http://schemas.microsoft.com/office/drawing/2014/main" id="{788619DE-2DA0-7F52-B110-386D2A4F1C8E}"/>
                        </a:ext>
                      </a:extLst>
                    </p:cNvPr>
                    <p:cNvCxnSpPr/>
                    <p:nvPr/>
                  </p:nvCxnSpPr>
                  <p:spPr bwMode="auto">
                    <a:xfrm>
                      <a:off x="3896825" y="1269882"/>
                      <a:ext cx="288000" cy="0"/>
                    </a:xfrm>
                    <a:prstGeom prst="line">
                      <a:avLst/>
                    </a:prstGeom>
                    <a:ln w="1270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56" name="直接连接符 155">
                      <a:extLst>
                        <a:ext uri="{FF2B5EF4-FFF2-40B4-BE49-F238E27FC236}">
                          <a16:creationId xmlns:a16="http://schemas.microsoft.com/office/drawing/2014/main" id="{CECAFA44-9CE6-CF7B-4911-9200FC51E5E4}"/>
                        </a:ext>
                      </a:extLst>
                    </p:cNvPr>
                    <p:cNvCxnSpPr/>
                    <p:nvPr/>
                  </p:nvCxnSpPr>
                  <p:spPr bwMode="auto">
                    <a:xfrm>
                      <a:off x="4207615" y="1269882"/>
                      <a:ext cx="288000" cy="0"/>
                    </a:xfrm>
                    <a:prstGeom prst="line">
                      <a:avLst/>
                    </a:prstGeom>
                    <a:ln w="1270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157" name="Text Box 10">
                      <a:extLst>
                        <a:ext uri="{FF2B5EF4-FFF2-40B4-BE49-F238E27FC236}">
                          <a16:creationId xmlns:a16="http://schemas.microsoft.com/office/drawing/2014/main" id="{A129B68D-2821-F9A2-81DB-FA0F963EA80D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3990118" y="1080952"/>
                      <a:ext cx="274434" cy="184666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>
                      <a:spAutoFit/>
                    </a:bodyPr>
                    <a:lstStyle>
                      <a:lvl1pPr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eaLnBrk="1" hangingPunct="1"/>
                      <a:r>
                        <a:rPr kumimoji="1" lang="en-US" altLang="zh-CN" sz="600" b="1" dirty="0">
                          <a:cs typeface="Arial" panose="020B0604020202020204" pitchFamily="34" charset="0"/>
                        </a:rPr>
                        <a:t>T1</a:t>
                      </a:r>
                    </a:p>
                  </p:txBody>
                </p:sp>
                <p:sp>
                  <p:nvSpPr>
                    <p:cNvPr id="158" name="Text Box 10">
                      <a:extLst>
                        <a:ext uri="{FF2B5EF4-FFF2-40B4-BE49-F238E27FC236}">
                          <a16:creationId xmlns:a16="http://schemas.microsoft.com/office/drawing/2014/main" id="{2E2A8A0B-B48E-FA72-30EA-24C3AEDFA9D8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4138556" y="1082356"/>
                      <a:ext cx="284052" cy="184666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>
                      <a:spAutoFit/>
                    </a:bodyPr>
                    <a:lstStyle>
                      <a:lvl1pPr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eaLnBrk="1" hangingPunct="1"/>
                      <a:r>
                        <a:rPr kumimoji="1" lang="en-US" altLang="zh-CN" sz="600" b="1" dirty="0">
                          <a:cs typeface="Arial" panose="020B0604020202020204" pitchFamily="34" charset="0"/>
                        </a:rPr>
                        <a:t>N2</a:t>
                      </a:r>
                    </a:p>
                  </p:txBody>
                </p:sp>
                <p:sp>
                  <p:nvSpPr>
                    <p:cNvPr id="159" name="Text Box 10">
                      <a:extLst>
                        <a:ext uri="{FF2B5EF4-FFF2-40B4-BE49-F238E27FC236}">
                          <a16:creationId xmlns:a16="http://schemas.microsoft.com/office/drawing/2014/main" id="{34BCE2EF-754C-BF01-7DF5-9A128B17131A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4279978" y="1082356"/>
                      <a:ext cx="274434" cy="184666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>
                      <a:spAutoFit/>
                    </a:bodyPr>
                    <a:lstStyle>
                      <a:lvl1pPr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eaLnBrk="1" hangingPunct="1"/>
                      <a:r>
                        <a:rPr kumimoji="1" lang="en-US" altLang="zh-CN" sz="600" b="1" dirty="0">
                          <a:cs typeface="Arial" panose="020B0604020202020204" pitchFamily="34" charset="0"/>
                        </a:rPr>
                        <a:t>T2</a:t>
                      </a:r>
                    </a:p>
                  </p:txBody>
                </p:sp>
              </p:grpSp>
            </p:grpSp>
            <p:sp>
              <p:nvSpPr>
                <p:cNvPr id="150" name="矩形 149">
                  <a:extLst>
                    <a:ext uri="{FF2B5EF4-FFF2-40B4-BE49-F238E27FC236}">
                      <a16:creationId xmlns:a16="http://schemas.microsoft.com/office/drawing/2014/main" id="{4D8E0E5F-639F-41D1-B6A0-414E3DA74F07}"/>
                    </a:ext>
                  </a:extLst>
                </p:cNvPr>
                <p:cNvSpPr/>
                <p:nvPr/>
              </p:nvSpPr>
              <p:spPr>
                <a:xfrm>
                  <a:off x="765954" y="208563"/>
                  <a:ext cx="716411" cy="1692000"/>
                </a:xfrm>
                <a:prstGeom prst="rect">
                  <a:avLst/>
                </a:prstGeom>
                <a:noFill/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/>
                </a:p>
              </p:txBody>
            </p:sp>
          </p:grpSp>
        </p:grpSp>
        <p:grpSp>
          <p:nvGrpSpPr>
            <p:cNvPr id="78" name="组合 77">
              <a:extLst>
                <a:ext uri="{FF2B5EF4-FFF2-40B4-BE49-F238E27FC236}">
                  <a16:creationId xmlns:a16="http://schemas.microsoft.com/office/drawing/2014/main" id="{8D11BBDA-99ED-55F1-BC65-3EB58832AE46}"/>
                </a:ext>
              </a:extLst>
            </p:cNvPr>
            <p:cNvGrpSpPr/>
            <p:nvPr/>
          </p:nvGrpSpPr>
          <p:grpSpPr>
            <a:xfrm>
              <a:off x="3235497" y="4363209"/>
              <a:ext cx="3385946" cy="1374650"/>
              <a:chOff x="10483" y="1951865"/>
              <a:chExt cx="3385946" cy="1374650"/>
            </a:xfrm>
          </p:grpSpPr>
          <p:grpSp>
            <p:nvGrpSpPr>
              <p:cNvPr id="131" name="组合 130">
                <a:extLst>
                  <a:ext uri="{FF2B5EF4-FFF2-40B4-BE49-F238E27FC236}">
                    <a16:creationId xmlns:a16="http://schemas.microsoft.com/office/drawing/2014/main" id="{F8EB69B1-482B-4ED3-C4CB-A0914D206A8B}"/>
                  </a:ext>
                </a:extLst>
              </p:cNvPr>
              <p:cNvGrpSpPr/>
              <p:nvPr/>
            </p:nvGrpSpPr>
            <p:grpSpPr>
              <a:xfrm>
                <a:off x="664535" y="1951865"/>
                <a:ext cx="2731894" cy="1346857"/>
                <a:chOff x="664535" y="1924033"/>
                <a:chExt cx="2731894" cy="1346857"/>
              </a:xfrm>
            </p:grpSpPr>
            <p:grpSp>
              <p:nvGrpSpPr>
                <p:cNvPr id="136" name="组合 135">
                  <a:extLst>
                    <a:ext uri="{FF2B5EF4-FFF2-40B4-BE49-F238E27FC236}">
                      <a16:creationId xmlns:a16="http://schemas.microsoft.com/office/drawing/2014/main" id="{8FEDBD7A-6036-1C2E-1D15-F8A884E34706}"/>
                    </a:ext>
                  </a:extLst>
                </p:cNvPr>
                <p:cNvGrpSpPr/>
                <p:nvPr/>
              </p:nvGrpSpPr>
              <p:grpSpPr>
                <a:xfrm>
                  <a:off x="664535" y="1924033"/>
                  <a:ext cx="2731894" cy="1346857"/>
                  <a:chOff x="664535" y="1924033"/>
                  <a:chExt cx="2731894" cy="1346857"/>
                </a:xfrm>
              </p:grpSpPr>
              <p:grpSp>
                <p:nvGrpSpPr>
                  <p:cNvPr id="138" name="组合 137">
                    <a:extLst>
                      <a:ext uri="{FF2B5EF4-FFF2-40B4-BE49-F238E27FC236}">
                        <a16:creationId xmlns:a16="http://schemas.microsoft.com/office/drawing/2014/main" id="{845D2D0E-DF4F-708C-D237-5EAAAEE5B9E4}"/>
                      </a:ext>
                    </a:extLst>
                  </p:cNvPr>
                  <p:cNvGrpSpPr/>
                  <p:nvPr/>
                </p:nvGrpSpPr>
                <p:grpSpPr>
                  <a:xfrm>
                    <a:off x="664535" y="2101791"/>
                    <a:ext cx="2731894" cy="1169099"/>
                    <a:chOff x="664535" y="2101791"/>
                    <a:chExt cx="2731894" cy="1169099"/>
                  </a:xfrm>
                </p:grpSpPr>
                <p:grpSp>
                  <p:nvGrpSpPr>
                    <p:cNvPr id="143" name="组合 142">
                      <a:extLst>
                        <a:ext uri="{FF2B5EF4-FFF2-40B4-BE49-F238E27FC236}">
                          <a16:creationId xmlns:a16="http://schemas.microsoft.com/office/drawing/2014/main" id="{94F32C87-4E89-683A-6B92-047582143A9B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664535" y="2101791"/>
                      <a:ext cx="2731894" cy="761200"/>
                      <a:chOff x="723065" y="1873191"/>
                      <a:chExt cx="2731894" cy="761200"/>
                    </a:xfrm>
                  </p:grpSpPr>
                  <p:pic>
                    <p:nvPicPr>
                      <p:cNvPr id="145" name="图片 144">
                        <a:extLst>
                          <a:ext uri="{FF2B5EF4-FFF2-40B4-BE49-F238E27FC236}">
                            <a16:creationId xmlns:a16="http://schemas.microsoft.com/office/drawing/2014/main" id="{CF3B4187-9A5B-36CA-F56A-07209F3876B0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>
                      <a:blip r:embed="rId5" cstate="print">
                        <a:extLst>
                          <a:ext uri="{BEBA8EAE-BF5A-486C-A8C5-ECC9F3942E4B}">
                            <a14:imgProps xmlns:a14="http://schemas.microsoft.com/office/drawing/2010/main">
                              <a14:imgLayer r:embed="rId6">
                                <a14:imgEffect>
                                  <a14:brightnessContrast bright="40000"/>
                                </a14:imgEffect>
                              </a14:imgLayer>
                            </a14:imgProps>
                          </a:ex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16415" t="35758" r="3749" b="52615"/>
                      <a:stretch>
                        <a:fillRect/>
                      </a:stretch>
                    </p:blipFill>
                    <p:spPr>
                      <a:xfrm>
                        <a:off x="754959" y="2312582"/>
                        <a:ext cx="2700000" cy="321809"/>
                      </a:xfrm>
                      <a:prstGeom prst="rect">
                        <a:avLst/>
                      </a:prstGeom>
                    </p:spPr>
                  </p:pic>
                  <p:pic>
                    <p:nvPicPr>
                      <p:cNvPr id="146" name="图片 145">
                        <a:extLst>
                          <a:ext uri="{FF2B5EF4-FFF2-40B4-BE49-F238E27FC236}">
                            <a16:creationId xmlns:a16="http://schemas.microsoft.com/office/drawing/2014/main" id="{309803BB-DC09-1F77-2317-42DE6D46703F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26319" t="46211" r="37935" b="41825"/>
                      <a:stretch>
                        <a:fillRect/>
                      </a:stretch>
                    </p:blipFill>
                    <p:spPr>
                      <a:xfrm>
                        <a:off x="723065" y="1873191"/>
                        <a:ext cx="1260000" cy="421715"/>
                      </a:xfrm>
                      <a:prstGeom prst="rect">
                        <a:avLst/>
                      </a:prstGeom>
                    </p:spPr>
                  </p:pic>
                </p:grpSp>
                <p:pic>
                  <p:nvPicPr>
                    <p:cNvPr id="144" name="图片 143">
                      <a:extLst>
                        <a:ext uri="{FF2B5EF4-FFF2-40B4-BE49-F238E27FC236}">
                          <a16:creationId xmlns:a16="http://schemas.microsoft.com/office/drawing/2014/main" id="{FFE5F139-5D8D-2F76-14A3-7E52E232B5CF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7">
                      <a:extLst>
                        <a:ext uri="{BEBA8EAE-BF5A-486C-A8C5-ECC9F3942E4B}">
                          <a14:imgProps xmlns:a14="http://schemas.microsoft.com/office/drawing/2010/main">
                            <a14:imgLayer r:embed="rId8">
                              <a14:imgEffect>
                                <a14:brightnessContrast bright="40000"/>
                              </a14:imgEffect>
                            </a14:imgLayer>
                          </a14:imgProps>
                        </a:ext>
                      </a:extLst>
                    </a:blip>
                    <a:srcRect l="8422" t="49208" r="12658" b="37254"/>
                    <a:stretch>
                      <a:fillRect/>
                    </a:stretch>
                  </p:blipFill>
                  <p:spPr>
                    <a:xfrm>
                      <a:off x="696429" y="2891818"/>
                      <a:ext cx="2700000" cy="379072"/>
                    </a:xfrm>
                    <a:prstGeom prst="rect">
                      <a:avLst/>
                    </a:prstGeom>
                  </p:spPr>
                </p:pic>
              </p:grpSp>
              <p:grpSp>
                <p:nvGrpSpPr>
                  <p:cNvPr id="139" name="组合 138">
                    <a:extLst>
                      <a:ext uri="{FF2B5EF4-FFF2-40B4-BE49-F238E27FC236}">
                        <a16:creationId xmlns:a16="http://schemas.microsoft.com/office/drawing/2014/main" id="{9AE0C508-02A5-FA55-C015-3E3904B8151C}"/>
                      </a:ext>
                    </a:extLst>
                  </p:cNvPr>
                  <p:cNvGrpSpPr/>
                  <p:nvPr/>
                </p:nvGrpSpPr>
                <p:grpSpPr>
                  <a:xfrm>
                    <a:off x="1543445" y="1924033"/>
                    <a:ext cx="427009" cy="184666"/>
                    <a:chOff x="1543445" y="1924033"/>
                    <a:chExt cx="427009" cy="184666"/>
                  </a:xfrm>
                </p:grpSpPr>
                <p:cxnSp>
                  <p:nvCxnSpPr>
                    <p:cNvPr id="140" name="直接连接符 139">
                      <a:extLst>
                        <a:ext uri="{FF2B5EF4-FFF2-40B4-BE49-F238E27FC236}">
                          <a16:creationId xmlns:a16="http://schemas.microsoft.com/office/drawing/2014/main" id="{A9C2D58F-2B37-2C68-02CD-40B75C2AAEB3}"/>
                        </a:ext>
                      </a:extLst>
                    </p:cNvPr>
                    <p:cNvCxnSpPr/>
                    <p:nvPr/>
                  </p:nvCxnSpPr>
                  <p:spPr bwMode="auto">
                    <a:xfrm>
                      <a:off x="1598572" y="2087002"/>
                      <a:ext cx="288000" cy="0"/>
                    </a:xfrm>
                    <a:prstGeom prst="line">
                      <a:avLst/>
                    </a:prstGeom>
                    <a:ln w="1270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141" name="Text Box 10">
                      <a:extLst>
                        <a:ext uri="{FF2B5EF4-FFF2-40B4-BE49-F238E27FC236}">
                          <a16:creationId xmlns:a16="http://schemas.microsoft.com/office/drawing/2014/main" id="{E7A8527F-6A3F-D578-CC11-FF9630139E1F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1543445" y="1924033"/>
                      <a:ext cx="284052" cy="184666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>
                      <a:spAutoFit/>
                    </a:bodyPr>
                    <a:lstStyle>
                      <a:lvl1pPr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eaLnBrk="1" hangingPunct="1"/>
                      <a:r>
                        <a:rPr kumimoji="1" lang="en-US" altLang="zh-CN" sz="600" b="1" dirty="0">
                          <a:cs typeface="Arial" panose="020B0604020202020204" pitchFamily="34" charset="0"/>
                        </a:rPr>
                        <a:t>N3</a:t>
                      </a:r>
                    </a:p>
                  </p:txBody>
                </p:sp>
                <p:sp>
                  <p:nvSpPr>
                    <p:cNvPr id="142" name="Text Box 10">
                      <a:extLst>
                        <a:ext uri="{FF2B5EF4-FFF2-40B4-BE49-F238E27FC236}">
                          <a16:creationId xmlns:a16="http://schemas.microsoft.com/office/drawing/2014/main" id="{80F477C1-413C-30BC-765D-7CBFAEBF852F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1696020" y="1924033"/>
                      <a:ext cx="274434" cy="184666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>
                      <a:spAutoFit/>
                    </a:bodyPr>
                    <a:lstStyle>
                      <a:lvl1pPr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eaLnBrk="1" hangingPunct="1"/>
                      <a:r>
                        <a:rPr kumimoji="1" lang="en-US" altLang="zh-CN" sz="600" b="1" dirty="0">
                          <a:cs typeface="Arial" panose="020B0604020202020204" pitchFamily="34" charset="0"/>
                        </a:rPr>
                        <a:t>T3</a:t>
                      </a:r>
                    </a:p>
                  </p:txBody>
                </p:sp>
              </p:grpSp>
            </p:grpSp>
            <p:sp>
              <p:nvSpPr>
                <p:cNvPr id="137" name="矩形 136">
                  <a:extLst>
                    <a:ext uri="{FF2B5EF4-FFF2-40B4-BE49-F238E27FC236}">
                      <a16:creationId xmlns:a16="http://schemas.microsoft.com/office/drawing/2014/main" id="{717988EB-DBC7-176E-A5D0-3CDE5CFA1147}"/>
                    </a:ext>
                  </a:extLst>
                </p:cNvPr>
                <p:cNvSpPr/>
                <p:nvPr/>
              </p:nvSpPr>
              <p:spPr>
                <a:xfrm>
                  <a:off x="1590305" y="1952398"/>
                  <a:ext cx="346824" cy="1296000"/>
                </a:xfrm>
                <a:prstGeom prst="rect">
                  <a:avLst/>
                </a:prstGeom>
                <a:noFill/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/>
                </a:p>
              </p:txBody>
            </p:sp>
          </p:grpSp>
          <p:grpSp>
            <p:nvGrpSpPr>
              <p:cNvPr id="132" name="组合 131">
                <a:extLst>
                  <a:ext uri="{FF2B5EF4-FFF2-40B4-BE49-F238E27FC236}">
                    <a16:creationId xmlns:a16="http://schemas.microsoft.com/office/drawing/2014/main" id="{1AB10F48-1B9D-C37C-7AF9-5EB85822995C}"/>
                  </a:ext>
                </a:extLst>
              </p:cNvPr>
              <p:cNvGrpSpPr/>
              <p:nvPr/>
            </p:nvGrpSpPr>
            <p:grpSpPr>
              <a:xfrm>
                <a:off x="10483" y="2322150"/>
                <a:ext cx="601509" cy="1004365"/>
                <a:chOff x="1023043" y="3499606"/>
                <a:chExt cx="601509" cy="1004365"/>
              </a:xfrm>
            </p:grpSpPr>
            <p:sp>
              <p:nvSpPr>
                <p:cNvPr id="133" name="文本框 3">
                  <a:extLst>
                    <a:ext uri="{FF2B5EF4-FFF2-40B4-BE49-F238E27FC236}">
                      <a16:creationId xmlns:a16="http://schemas.microsoft.com/office/drawing/2014/main" id="{C4F60E2F-F265-8BFD-239A-9505942F83DE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129771" y="3499606"/>
                  <a:ext cx="494781" cy="21544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r"/>
                  <a:r>
                    <a:rPr lang="en-US" altLang="zh-CN" sz="800" b="1" dirty="0">
                      <a:solidFill>
                        <a:srgbClr val="000000"/>
                      </a:solidFill>
                      <a:cs typeface="Arial" panose="020B0604020202020204" pitchFamily="34" charset="0"/>
                    </a:rPr>
                    <a:t>LDHA</a:t>
                  </a:r>
                </a:p>
              </p:txBody>
            </p:sp>
            <p:sp>
              <p:nvSpPr>
                <p:cNvPr id="134" name="文本框 3">
                  <a:extLst>
                    <a:ext uri="{FF2B5EF4-FFF2-40B4-BE49-F238E27FC236}">
                      <a16:creationId xmlns:a16="http://schemas.microsoft.com/office/drawing/2014/main" id="{17D27E6F-9529-0C7F-53FA-23BBF8B46761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194965" y="3833195"/>
                  <a:ext cx="429587" cy="21544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r"/>
                  <a:r>
                    <a:rPr lang="en-US" altLang="zh-CN" sz="800" b="1" dirty="0">
                      <a:solidFill>
                        <a:srgbClr val="000000"/>
                      </a:solidFill>
                      <a:cs typeface="Arial" panose="020B0604020202020204" pitchFamily="34" charset="0"/>
                    </a:rPr>
                    <a:t>CHIP</a:t>
                  </a:r>
                </a:p>
              </p:txBody>
            </p:sp>
            <p:sp>
              <p:nvSpPr>
                <p:cNvPr id="135" name="文本框 134">
                  <a:extLst>
                    <a:ext uri="{FF2B5EF4-FFF2-40B4-BE49-F238E27FC236}">
                      <a16:creationId xmlns:a16="http://schemas.microsoft.com/office/drawing/2014/main" id="{88FBB721-7737-0D76-4791-1B93493EAC24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023043" y="4288527"/>
                  <a:ext cx="601509" cy="21544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r"/>
                  <a:r>
                    <a:rPr lang="zh-CN" altLang="en-US" sz="800" b="1" dirty="0">
                      <a:solidFill>
                        <a:srgbClr val="000000"/>
                      </a:solidFill>
                      <a:cs typeface="Arial" panose="020B0604020202020204" pitchFamily="34" charset="0"/>
                    </a:rPr>
                    <a:t>β</a:t>
                  </a:r>
                  <a:r>
                    <a:rPr lang="en-US" altLang="zh-CN" sz="800" b="1" dirty="0">
                      <a:solidFill>
                        <a:srgbClr val="000000"/>
                      </a:solidFill>
                      <a:cs typeface="Arial" panose="020B0604020202020204" pitchFamily="34" charset="0"/>
                    </a:rPr>
                    <a:t>-actin</a:t>
                  </a:r>
                </a:p>
              </p:txBody>
            </p:sp>
          </p:grpSp>
        </p:grpSp>
        <p:grpSp>
          <p:nvGrpSpPr>
            <p:cNvPr id="79" name="组合 78">
              <a:extLst>
                <a:ext uri="{FF2B5EF4-FFF2-40B4-BE49-F238E27FC236}">
                  <a16:creationId xmlns:a16="http://schemas.microsoft.com/office/drawing/2014/main" id="{3E389263-194F-53AD-CF8F-0CEAC62F793F}"/>
                </a:ext>
              </a:extLst>
            </p:cNvPr>
            <p:cNvGrpSpPr/>
            <p:nvPr/>
          </p:nvGrpSpPr>
          <p:grpSpPr>
            <a:xfrm>
              <a:off x="3235497" y="5683721"/>
              <a:ext cx="3385946" cy="1382560"/>
              <a:chOff x="10483" y="3347167"/>
              <a:chExt cx="3385946" cy="1382560"/>
            </a:xfrm>
          </p:grpSpPr>
          <p:grpSp>
            <p:nvGrpSpPr>
              <p:cNvPr id="115" name="组合 114">
                <a:extLst>
                  <a:ext uri="{FF2B5EF4-FFF2-40B4-BE49-F238E27FC236}">
                    <a16:creationId xmlns:a16="http://schemas.microsoft.com/office/drawing/2014/main" id="{8E893978-E30C-184B-D478-782603DDB1F2}"/>
                  </a:ext>
                </a:extLst>
              </p:cNvPr>
              <p:cNvGrpSpPr/>
              <p:nvPr/>
            </p:nvGrpSpPr>
            <p:grpSpPr>
              <a:xfrm>
                <a:off x="696429" y="3347167"/>
                <a:ext cx="2700000" cy="1353645"/>
                <a:chOff x="696429" y="3347167"/>
                <a:chExt cx="2700000" cy="1353645"/>
              </a:xfrm>
            </p:grpSpPr>
            <p:grpSp>
              <p:nvGrpSpPr>
                <p:cNvPr id="120" name="组合 119">
                  <a:extLst>
                    <a:ext uri="{FF2B5EF4-FFF2-40B4-BE49-F238E27FC236}">
                      <a16:creationId xmlns:a16="http://schemas.microsoft.com/office/drawing/2014/main" id="{0AE5F77B-28C5-7AB9-69D8-825AB3D0E0AE}"/>
                    </a:ext>
                  </a:extLst>
                </p:cNvPr>
                <p:cNvGrpSpPr/>
                <p:nvPr/>
              </p:nvGrpSpPr>
              <p:grpSpPr>
                <a:xfrm>
                  <a:off x="696429" y="3347167"/>
                  <a:ext cx="2700000" cy="1353645"/>
                  <a:chOff x="696429" y="3347167"/>
                  <a:chExt cx="2700000" cy="1353645"/>
                </a:xfrm>
              </p:grpSpPr>
              <p:grpSp>
                <p:nvGrpSpPr>
                  <p:cNvPr id="122" name="组合 121">
                    <a:extLst>
                      <a:ext uri="{FF2B5EF4-FFF2-40B4-BE49-F238E27FC236}">
                        <a16:creationId xmlns:a16="http://schemas.microsoft.com/office/drawing/2014/main" id="{55606E72-46F7-321D-ECDE-7B289E455AB6}"/>
                      </a:ext>
                    </a:extLst>
                  </p:cNvPr>
                  <p:cNvGrpSpPr/>
                  <p:nvPr/>
                </p:nvGrpSpPr>
                <p:grpSpPr>
                  <a:xfrm>
                    <a:off x="696429" y="3542511"/>
                    <a:ext cx="2700000" cy="1158301"/>
                    <a:chOff x="600689" y="3674500"/>
                    <a:chExt cx="2700000" cy="1158301"/>
                  </a:xfrm>
                </p:grpSpPr>
                <p:grpSp>
                  <p:nvGrpSpPr>
                    <p:cNvPr id="127" name="组合 126">
                      <a:extLst>
                        <a:ext uri="{FF2B5EF4-FFF2-40B4-BE49-F238E27FC236}">
                          <a16:creationId xmlns:a16="http://schemas.microsoft.com/office/drawing/2014/main" id="{6F64BCC4-0BA7-16A4-07C3-B8CE2C603B2E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600689" y="3674500"/>
                      <a:ext cx="2700000" cy="766118"/>
                      <a:chOff x="600689" y="3674500"/>
                      <a:chExt cx="2700000" cy="766118"/>
                    </a:xfrm>
                  </p:grpSpPr>
                  <p:pic>
                    <p:nvPicPr>
                      <p:cNvPr id="129" name="图片 128">
                        <a:extLst>
                          <a:ext uri="{FF2B5EF4-FFF2-40B4-BE49-F238E27FC236}">
                            <a16:creationId xmlns:a16="http://schemas.microsoft.com/office/drawing/2014/main" id="{8384664C-E323-BF2B-DBFB-395F456BD20E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>
                      <a:blip r:embed="rId9" cstate="print">
                        <a:extLst>
                          <a:ext uri="{BEBA8EAE-BF5A-486C-A8C5-ECC9F3942E4B}">
                            <a14:imgProps xmlns:a14="http://schemas.microsoft.com/office/drawing/2010/main">
                              <a14:imgLayer r:embed="rId10">
                                <a14:imgEffect>
                                  <a14:brightnessContrast bright="40000"/>
                                </a14:imgEffect>
                              </a14:imgLayer>
                            </a14:imgProps>
                          </a:ex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20942" t="37668" b="48382"/>
                      <a:stretch>
                        <a:fillRect/>
                      </a:stretch>
                    </p:blipFill>
                    <p:spPr>
                      <a:xfrm>
                        <a:off x="600689" y="3674500"/>
                        <a:ext cx="2700000" cy="389927"/>
                      </a:xfrm>
                      <a:prstGeom prst="rect">
                        <a:avLst/>
                      </a:prstGeom>
                    </p:spPr>
                  </p:pic>
                  <p:pic>
                    <p:nvPicPr>
                      <p:cNvPr id="130" name="图片 129">
                        <a:extLst>
                          <a:ext uri="{FF2B5EF4-FFF2-40B4-BE49-F238E27FC236}">
                            <a16:creationId xmlns:a16="http://schemas.microsoft.com/office/drawing/2014/main" id="{12883401-83FC-DD97-D03E-F192D243EE9C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>
                      <a:blip r:embed="rId11" cstate="print">
                        <a:extLst>
                          <a:ext uri="{BEBA8EAE-BF5A-486C-A8C5-ECC9F3942E4B}">
                            <a14:imgProps xmlns:a14="http://schemas.microsoft.com/office/drawing/2010/main">
                              <a14:imgLayer r:embed="rId12">
                                <a14:imgEffect>
                                  <a14:brightnessContrast bright="40000"/>
                                </a14:imgEffect>
                              </a14:imgLayer>
                            </a14:imgProps>
                          </a:ex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15740" t="35417" r="3656" b="51996"/>
                      <a:stretch>
                        <a:fillRect/>
                      </a:stretch>
                    </p:blipFill>
                    <p:spPr>
                      <a:xfrm>
                        <a:off x="600689" y="4095568"/>
                        <a:ext cx="2700000" cy="345050"/>
                      </a:xfrm>
                      <a:prstGeom prst="rect">
                        <a:avLst/>
                      </a:prstGeom>
                    </p:spPr>
                  </p:pic>
                </p:grpSp>
                <p:pic>
                  <p:nvPicPr>
                    <p:cNvPr id="128" name="图片 127">
                      <a:extLst>
                        <a:ext uri="{FF2B5EF4-FFF2-40B4-BE49-F238E27FC236}">
                          <a16:creationId xmlns:a16="http://schemas.microsoft.com/office/drawing/2014/main" id="{AD8558CF-C2A7-30C1-FBD7-08E39AEA94AB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13" cstate="print">
                      <a:extLst>
                        <a:ext uri="{BEBA8EAE-BF5A-486C-A8C5-ECC9F3942E4B}">
                          <a14:imgProps xmlns:a14="http://schemas.microsoft.com/office/drawing/2010/main">
                            <a14:imgLayer r:embed="rId14">
                              <a14:imgEffect>
                                <a14:brightnessContrast bright="40000"/>
                              </a14:imgEffect>
                            </a14:imgLayer>
                          </a14:imgProps>
                        </a:ex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 l="8905" t="49306" r="12449" b="37214"/>
                    <a:stretch>
                      <a:fillRect/>
                    </a:stretch>
                  </p:blipFill>
                  <p:spPr>
                    <a:xfrm>
                      <a:off x="600689" y="4454043"/>
                      <a:ext cx="2700000" cy="378758"/>
                    </a:xfrm>
                    <a:prstGeom prst="rect">
                      <a:avLst/>
                    </a:prstGeom>
                  </p:spPr>
                </p:pic>
              </p:grpSp>
              <p:grpSp>
                <p:nvGrpSpPr>
                  <p:cNvPr id="123" name="组合 122">
                    <a:extLst>
                      <a:ext uri="{FF2B5EF4-FFF2-40B4-BE49-F238E27FC236}">
                        <a16:creationId xmlns:a16="http://schemas.microsoft.com/office/drawing/2014/main" id="{5AF04A18-C943-AA58-E343-DD8D6B1BC9A5}"/>
                      </a:ext>
                    </a:extLst>
                  </p:cNvPr>
                  <p:cNvGrpSpPr/>
                  <p:nvPr/>
                </p:nvGrpSpPr>
                <p:grpSpPr>
                  <a:xfrm>
                    <a:off x="1910994" y="3347167"/>
                    <a:ext cx="421431" cy="184666"/>
                    <a:chOff x="5189926" y="1095896"/>
                    <a:chExt cx="421431" cy="184666"/>
                  </a:xfrm>
                </p:grpSpPr>
                <p:cxnSp>
                  <p:nvCxnSpPr>
                    <p:cNvPr id="124" name="直接连接符 123">
                      <a:extLst>
                        <a:ext uri="{FF2B5EF4-FFF2-40B4-BE49-F238E27FC236}">
                          <a16:creationId xmlns:a16="http://schemas.microsoft.com/office/drawing/2014/main" id="{ECC0808C-6DEA-C5A2-6FE9-7BC143BDB636}"/>
                        </a:ext>
                      </a:extLst>
                    </p:cNvPr>
                    <p:cNvCxnSpPr/>
                    <p:nvPr/>
                  </p:nvCxnSpPr>
                  <p:spPr bwMode="auto">
                    <a:xfrm>
                      <a:off x="5258627" y="1269882"/>
                      <a:ext cx="288000" cy="0"/>
                    </a:xfrm>
                    <a:prstGeom prst="line">
                      <a:avLst/>
                    </a:prstGeom>
                    <a:ln w="1270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125" name="Text Box 10">
                      <a:extLst>
                        <a:ext uri="{FF2B5EF4-FFF2-40B4-BE49-F238E27FC236}">
                          <a16:creationId xmlns:a16="http://schemas.microsoft.com/office/drawing/2014/main" id="{8E10FC6F-905A-41B3-E98A-2B3C3E05E52F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5189926" y="1095896"/>
                      <a:ext cx="284052" cy="184666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>
                      <a:spAutoFit/>
                    </a:bodyPr>
                    <a:lstStyle>
                      <a:lvl1pPr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eaLnBrk="1" hangingPunct="1"/>
                      <a:r>
                        <a:rPr kumimoji="1" lang="en-US" altLang="zh-CN" sz="600" b="1" dirty="0">
                          <a:cs typeface="Arial" panose="020B0604020202020204" pitchFamily="34" charset="0"/>
                        </a:rPr>
                        <a:t>N4</a:t>
                      </a:r>
                    </a:p>
                  </p:txBody>
                </p:sp>
                <p:sp>
                  <p:nvSpPr>
                    <p:cNvPr id="126" name="Text Box 10">
                      <a:extLst>
                        <a:ext uri="{FF2B5EF4-FFF2-40B4-BE49-F238E27FC236}">
                          <a16:creationId xmlns:a16="http://schemas.microsoft.com/office/drawing/2014/main" id="{6392F21A-FC98-FC79-9CF1-0F5491A89D0A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5336923" y="1095896"/>
                      <a:ext cx="274434" cy="184666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>
                      <a:spAutoFit/>
                    </a:bodyPr>
                    <a:lstStyle>
                      <a:lvl1pPr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eaLnBrk="1" hangingPunct="1"/>
                      <a:r>
                        <a:rPr kumimoji="1" lang="en-US" altLang="zh-CN" sz="600" b="1" dirty="0">
                          <a:cs typeface="Arial" panose="020B0604020202020204" pitchFamily="34" charset="0"/>
                        </a:rPr>
                        <a:t>T4</a:t>
                      </a:r>
                    </a:p>
                  </p:txBody>
                </p:sp>
              </p:grpSp>
            </p:grpSp>
            <p:sp>
              <p:nvSpPr>
                <p:cNvPr id="121" name="矩形 120">
                  <a:extLst>
                    <a:ext uri="{FF2B5EF4-FFF2-40B4-BE49-F238E27FC236}">
                      <a16:creationId xmlns:a16="http://schemas.microsoft.com/office/drawing/2014/main" id="{85722A1B-EC9B-E382-0B58-EFAFBF28EC81}"/>
                    </a:ext>
                  </a:extLst>
                </p:cNvPr>
                <p:cNvSpPr/>
                <p:nvPr/>
              </p:nvSpPr>
              <p:spPr>
                <a:xfrm>
                  <a:off x="1947359" y="3376583"/>
                  <a:ext cx="346824" cy="1260000"/>
                </a:xfrm>
                <a:prstGeom prst="rect">
                  <a:avLst/>
                </a:prstGeom>
                <a:noFill/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/>
                </a:p>
              </p:txBody>
            </p:sp>
          </p:grpSp>
          <p:grpSp>
            <p:nvGrpSpPr>
              <p:cNvPr id="116" name="组合 115">
                <a:extLst>
                  <a:ext uri="{FF2B5EF4-FFF2-40B4-BE49-F238E27FC236}">
                    <a16:creationId xmlns:a16="http://schemas.microsoft.com/office/drawing/2014/main" id="{83AF2988-5182-5BEF-9D59-730CFBC8CE48}"/>
                  </a:ext>
                </a:extLst>
              </p:cNvPr>
              <p:cNvGrpSpPr/>
              <p:nvPr/>
            </p:nvGrpSpPr>
            <p:grpSpPr>
              <a:xfrm>
                <a:off x="10483" y="3633921"/>
                <a:ext cx="601509" cy="1095806"/>
                <a:chOff x="1023043" y="3499606"/>
                <a:chExt cx="601509" cy="1095806"/>
              </a:xfrm>
            </p:grpSpPr>
            <p:sp>
              <p:nvSpPr>
                <p:cNvPr id="117" name="文本框 3">
                  <a:extLst>
                    <a:ext uri="{FF2B5EF4-FFF2-40B4-BE49-F238E27FC236}">
                      <a16:creationId xmlns:a16="http://schemas.microsoft.com/office/drawing/2014/main" id="{DB51FE44-6C7B-AAA1-08DD-41EBA37408FC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129771" y="3499606"/>
                  <a:ext cx="494781" cy="21544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r"/>
                  <a:r>
                    <a:rPr lang="en-US" altLang="zh-CN" sz="800" b="1" dirty="0">
                      <a:solidFill>
                        <a:srgbClr val="000000"/>
                      </a:solidFill>
                      <a:cs typeface="Arial" panose="020B0604020202020204" pitchFamily="34" charset="0"/>
                    </a:rPr>
                    <a:t>LDHA</a:t>
                  </a:r>
                </a:p>
              </p:txBody>
            </p:sp>
            <p:sp>
              <p:nvSpPr>
                <p:cNvPr id="118" name="文本框 3">
                  <a:extLst>
                    <a:ext uri="{FF2B5EF4-FFF2-40B4-BE49-F238E27FC236}">
                      <a16:creationId xmlns:a16="http://schemas.microsoft.com/office/drawing/2014/main" id="{94549A6F-C9CA-8424-894B-71C9376BEADA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194965" y="3924636"/>
                  <a:ext cx="429587" cy="21544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r"/>
                  <a:r>
                    <a:rPr lang="en-US" altLang="zh-CN" sz="800" b="1" dirty="0">
                      <a:solidFill>
                        <a:srgbClr val="000000"/>
                      </a:solidFill>
                      <a:cs typeface="Arial" panose="020B0604020202020204" pitchFamily="34" charset="0"/>
                    </a:rPr>
                    <a:t>CHIP</a:t>
                  </a:r>
                </a:p>
              </p:txBody>
            </p:sp>
            <p:sp>
              <p:nvSpPr>
                <p:cNvPr id="119" name="文本框 118">
                  <a:extLst>
                    <a:ext uri="{FF2B5EF4-FFF2-40B4-BE49-F238E27FC236}">
                      <a16:creationId xmlns:a16="http://schemas.microsoft.com/office/drawing/2014/main" id="{8DFECA0B-D66B-38FF-E829-84BBF078AB0B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023043" y="4379968"/>
                  <a:ext cx="601509" cy="21544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r"/>
                  <a:r>
                    <a:rPr lang="zh-CN" altLang="en-US" sz="800" b="1" dirty="0">
                      <a:solidFill>
                        <a:srgbClr val="000000"/>
                      </a:solidFill>
                      <a:cs typeface="Arial" panose="020B0604020202020204" pitchFamily="34" charset="0"/>
                    </a:rPr>
                    <a:t>β</a:t>
                  </a:r>
                  <a:r>
                    <a:rPr lang="en-US" altLang="zh-CN" sz="800" b="1" dirty="0">
                      <a:solidFill>
                        <a:srgbClr val="000000"/>
                      </a:solidFill>
                      <a:cs typeface="Arial" panose="020B0604020202020204" pitchFamily="34" charset="0"/>
                    </a:rPr>
                    <a:t>-actin</a:t>
                  </a:r>
                </a:p>
              </p:txBody>
            </p:sp>
          </p:grpSp>
        </p:grpSp>
        <p:grpSp>
          <p:nvGrpSpPr>
            <p:cNvPr id="80" name="组合 79">
              <a:extLst>
                <a:ext uri="{FF2B5EF4-FFF2-40B4-BE49-F238E27FC236}">
                  <a16:creationId xmlns:a16="http://schemas.microsoft.com/office/drawing/2014/main" id="{2CF6252C-5520-FEC1-F52F-B22B6B44785C}"/>
                </a:ext>
              </a:extLst>
            </p:cNvPr>
            <p:cNvGrpSpPr/>
            <p:nvPr/>
          </p:nvGrpSpPr>
          <p:grpSpPr>
            <a:xfrm>
              <a:off x="3235497" y="6993643"/>
              <a:ext cx="3301509" cy="1491109"/>
              <a:chOff x="10483" y="4800860"/>
              <a:chExt cx="3301509" cy="1491109"/>
            </a:xfrm>
          </p:grpSpPr>
          <p:grpSp>
            <p:nvGrpSpPr>
              <p:cNvPr id="99" name="组合 98">
                <a:extLst>
                  <a:ext uri="{FF2B5EF4-FFF2-40B4-BE49-F238E27FC236}">
                    <a16:creationId xmlns:a16="http://schemas.microsoft.com/office/drawing/2014/main" id="{43FDD8F9-F4DF-122C-D551-00FFBC3D8F40}"/>
                  </a:ext>
                </a:extLst>
              </p:cNvPr>
              <p:cNvGrpSpPr/>
              <p:nvPr/>
            </p:nvGrpSpPr>
            <p:grpSpPr>
              <a:xfrm>
                <a:off x="611992" y="4800860"/>
                <a:ext cx="2700000" cy="1490258"/>
                <a:chOff x="611992" y="4800860"/>
                <a:chExt cx="2700000" cy="1490258"/>
              </a:xfrm>
            </p:grpSpPr>
            <p:grpSp>
              <p:nvGrpSpPr>
                <p:cNvPr id="104" name="组合 103">
                  <a:extLst>
                    <a:ext uri="{FF2B5EF4-FFF2-40B4-BE49-F238E27FC236}">
                      <a16:creationId xmlns:a16="http://schemas.microsoft.com/office/drawing/2014/main" id="{0A1BA337-81D3-46AE-D7DB-DD771F735AAD}"/>
                    </a:ext>
                  </a:extLst>
                </p:cNvPr>
                <p:cNvGrpSpPr/>
                <p:nvPr/>
              </p:nvGrpSpPr>
              <p:grpSpPr>
                <a:xfrm>
                  <a:off x="611992" y="4800860"/>
                  <a:ext cx="2700000" cy="1490258"/>
                  <a:chOff x="611992" y="4800860"/>
                  <a:chExt cx="2700000" cy="1490258"/>
                </a:xfrm>
              </p:grpSpPr>
              <p:grpSp>
                <p:nvGrpSpPr>
                  <p:cNvPr id="106" name="组合 105">
                    <a:extLst>
                      <a:ext uri="{FF2B5EF4-FFF2-40B4-BE49-F238E27FC236}">
                        <a16:creationId xmlns:a16="http://schemas.microsoft.com/office/drawing/2014/main" id="{10372F05-851C-CBBC-9D45-404FF8177A06}"/>
                      </a:ext>
                    </a:extLst>
                  </p:cNvPr>
                  <p:cNvGrpSpPr/>
                  <p:nvPr/>
                </p:nvGrpSpPr>
                <p:grpSpPr>
                  <a:xfrm>
                    <a:off x="611992" y="4972433"/>
                    <a:ext cx="2700000" cy="1318685"/>
                    <a:chOff x="611992" y="4972433"/>
                    <a:chExt cx="2700000" cy="1318685"/>
                  </a:xfrm>
                </p:grpSpPr>
                <p:grpSp>
                  <p:nvGrpSpPr>
                    <p:cNvPr id="111" name="组合 110">
                      <a:extLst>
                        <a:ext uri="{FF2B5EF4-FFF2-40B4-BE49-F238E27FC236}">
                          <a16:creationId xmlns:a16="http://schemas.microsoft.com/office/drawing/2014/main" id="{A10917C8-E29A-D2F5-F6A8-0F308BAC60E8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611992" y="4972433"/>
                      <a:ext cx="2700000" cy="921742"/>
                      <a:chOff x="611992" y="4972433"/>
                      <a:chExt cx="2700000" cy="921742"/>
                    </a:xfrm>
                  </p:grpSpPr>
                  <p:pic>
                    <p:nvPicPr>
                      <p:cNvPr id="113" name="图片 112">
                        <a:extLst>
                          <a:ext uri="{FF2B5EF4-FFF2-40B4-BE49-F238E27FC236}">
                            <a16:creationId xmlns:a16="http://schemas.microsoft.com/office/drawing/2014/main" id="{23043B09-EA36-9809-1FEC-6D73D71E7DF4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>
                      <a:blip r:embed="rId9" cstate="print">
                        <a:extLst>
                          <a:ext uri="{BEBA8EAE-BF5A-486C-A8C5-ECC9F3942E4B}">
                            <a14:imgProps xmlns:a14="http://schemas.microsoft.com/office/drawing/2010/main">
                              <a14:imgLayer r:embed="rId10">
                                <a14:imgEffect>
                                  <a14:brightnessContrast bright="40000"/>
                                </a14:imgEffect>
                              </a14:imgLayer>
                            </a14:imgProps>
                          </a:ex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20942" t="37668" b="48382"/>
                      <a:stretch>
                        <a:fillRect/>
                      </a:stretch>
                    </p:blipFill>
                    <p:spPr>
                      <a:xfrm>
                        <a:off x="611992" y="4972433"/>
                        <a:ext cx="2700000" cy="389927"/>
                      </a:xfrm>
                      <a:prstGeom prst="rect">
                        <a:avLst/>
                      </a:prstGeom>
                    </p:spPr>
                  </p:pic>
                  <p:pic>
                    <p:nvPicPr>
                      <p:cNvPr id="114" name="图片 113">
                        <a:extLst>
                          <a:ext uri="{FF2B5EF4-FFF2-40B4-BE49-F238E27FC236}">
                            <a16:creationId xmlns:a16="http://schemas.microsoft.com/office/drawing/2014/main" id="{0F6B1B84-2F2A-A616-414B-834C422F9BEF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>
                      <a:blip r:embed="rId2" cstate="print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9653" t="43645" r="16326" b="39507"/>
                      <a:stretch>
                        <a:fillRect/>
                      </a:stretch>
                    </p:blipFill>
                    <p:spPr>
                      <a:xfrm>
                        <a:off x="611992" y="5391187"/>
                        <a:ext cx="2700000" cy="502988"/>
                      </a:xfrm>
                      <a:prstGeom prst="rect">
                        <a:avLst/>
                      </a:prstGeom>
                    </p:spPr>
                  </p:pic>
                </p:grpSp>
                <p:pic>
                  <p:nvPicPr>
                    <p:cNvPr id="112" name="图片 111">
                      <a:extLst>
                        <a:ext uri="{FF2B5EF4-FFF2-40B4-BE49-F238E27FC236}">
                          <a16:creationId xmlns:a16="http://schemas.microsoft.com/office/drawing/2014/main" id="{14C97D72-440F-59C3-A3D9-42CE8F0E1428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13" cstate="print">
                      <a:extLst>
                        <a:ext uri="{BEBA8EAE-BF5A-486C-A8C5-ECC9F3942E4B}">
                          <a14:imgProps xmlns:a14="http://schemas.microsoft.com/office/drawing/2010/main">
                            <a14:imgLayer r:embed="rId14">
                              <a14:imgEffect>
                                <a14:brightnessContrast bright="40000"/>
                              </a14:imgEffect>
                            </a14:imgLayer>
                          </a14:imgProps>
                        </a:ex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 l="8905" t="49306" r="12449" b="37214"/>
                    <a:stretch>
                      <a:fillRect/>
                    </a:stretch>
                  </p:blipFill>
                  <p:spPr>
                    <a:xfrm>
                      <a:off x="611992" y="5912360"/>
                      <a:ext cx="2700000" cy="378758"/>
                    </a:xfrm>
                    <a:prstGeom prst="rect">
                      <a:avLst/>
                    </a:prstGeom>
                  </p:spPr>
                </p:pic>
              </p:grpSp>
              <p:grpSp>
                <p:nvGrpSpPr>
                  <p:cNvPr id="107" name="组合 106">
                    <a:extLst>
                      <a:ext uri="{FF2B5EF4-FFF2-40B4-BE49-F238E27FC236}">
                        <a16:creationId xmlns:a16="http://schemas.microsoft.com/office/drawing/2014/main" id="{DF8B21B4-8791-6352-899D-7D3FBD59F570}"/>
                      </a:ext>
                    </a:extLst>
                  </p:cNvPr>
                  <p:cNvGrpSpPr/>
                  <p:nvPr/>
                </p:nvGrpSpPr>
                <p:grpSpPr>
                  <a:xfrm>
                    <a:off x="2133124" y="4800860"/>
                    <a:ext cx="420951" cy="184666"/>
                    <a:chOff x="5673453" y="1121069"/>
                    <a:chExt cx="420951" cy="184666"/>
                  </a:xfrm>
                </p:grpSpPr>
                <p:cxnSp>
                  <p:nvCxnSpPr>
                    <p:cNvPr id="108" name="直接连接符 107">
                      <a:extLst>
                        <a:ext uri="{FF2B5EF4-FFF2-40B4-BE49-F238E27FC236}">
                          <a16:creationId xmlns:a16="http://schemas.microsoft.com/office/drawing/2014/main" id="{5A11C0DA-A977-B18F-1258-FBA27A611E0A}"/>
                        </a:ext>
                      </a:extLst>
                    </p:cNvPr>
                    <p:cNvCxnSpPr/>
                    <p:nvPr/>
                  </p:nvCxnSpPr>
                  <p:spPr bwMode="auto">
                    <a:xfrm>
                      <a:off x="5750765" y="1271286"/>
                      <a:ext cx="288000" cy="0"/>
                    </a:xfrm>
                    <a:prstGeom prst="line">
                      <a:avLst/>
                    </a:prstGeom>
                    <a:ln w="1270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109" name="Text Box 10">
                      <a:extLst>
                        <a:ext uri="{FF2B5EF4-FFF2-40B4-BE49-F238E27FC236}">
                          <a16:creationId xmlns:a16="http://schemas.microsoft.com/office/drawing/2014/main" id="{7D153321-0738-2A25-F9E5-26D7D86DCC26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5673453" y="1121069"/>
                      <a:ext cx="284052" cy="184666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>
                      <a:spAutoFit/>
                    </a:bodyPr>
                    <a:lstStyle>
                      <a:lvl1pPr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eaLnBrk="1" hangingPunct="1"/>
                      <a:r>
                        <a:rPr kumimoji="1" lang="en-US" altLang="zh-CN" sz="600" b="1" dirty="0">
                          <a:cs typeface="Arial" panose="020B0604020202020204" pitchFamily="34" charset="0"/>
                        </a:rPr>
                        <a:t>N5</a:t>
                      </a:r>
                    </a:p>
                  </p:txBody>
                </p:sp>
                <p:sp>
                  <p:nvSpPr>
                    <p:cNvPr id="110" name="Text Box 10">
                      <a:extLst>
                        <a:ext uri="{FF2B5EF4-FFF2-40B4-BE49-F238E27FC236}">
                          <a16:creationId xmlns:a16="http://schemas.microsoft.com/office/drawing/2014/main" id="{7B7F1CE8-D044-AB12-7945-3D42AA4AAC68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5819970" y="1121069"/>
                      <a:ext cx="274434" cy="184666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>
                      <a:spAutoFit/>
                    </a:bodyPr>
                    <a:lstStyle>
                      <a:lvl1pPr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eaLnBrk="1" hangingPunct="1"/>
                      <a:r>
                        <a:rPr kumimoji="1" lang="en-US" altLang="zh-CN" sz="600" b="1" dirty="0">
                          <a:cs typeface="Arial" panose="020B0604020202020204" pitchFamily="34" charset="0"/>
                        </a:rPr>
                        <a:t>T5</a:t>
                      </a:r>
                    </a:p>
                  </p:txBody>
                </p:sp>
              </p:grpSp>
            </p:grpSp>
            <p:sp>
              <p:nvSpPr>
                <p:cNvPr id="105" name="矩形 104">
                  <a:extLst>
                    <a:ext uri="{FF2B5EF4-FFF2-40B4-BE49-F238E27FC236}">
                      <a16:creationId xmlns:a16="http://schemas.microsoft.com/office/drawing/2014/main" id="{FB794FB7-7511-545F-A342-7759C100D178}"/>
                    </a:ext>
                  </a:extLst>
                </p:cNvPr>
                <p:cNvSpPr/>
                <p:nvPr/>
              </p:nvSpPr>
              <p:spPr>
                <a:xfrm>
                  <a:off x="2195046" y="4830784"/>
                  <a:ext cx="346824" cy="1440000"/>
                </a:xfrm>
                <a:prstGeom prst="rect">
                  <a:avLst/>
                </a:prstGeom>
                <a:noFill/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/>
                </a:p>
              </p:txBody>
            </p:sp>
          </p:grpSp>
          <p:grpSp>
            <p:nvGrpSpPr>
              <p:cNvPr id="100" name="组合 99">
                <a:extLst>
                  <a:ext uri="{FF2B5EF4-FFF2-40B4-BE49-F238E27FC236}">
                    <a16:creationId xmlns:a16="http://schemas.microsoft.com/office/drawing/2014/main" id="{1A7BC254-A472-AF35-C71B-C641CDC733A5}"/>
                  </a:ext>
                </a:extLst>
              </p:cNvPr>
              <p:cNvGrpSpPr/>
              <p:nvPr/>
            </p:nvGrpSpPr>
            <p:grpSpPr>
              <a:xfrm>
                <a:off x="10483" y="5064965"/>
                <a:ext cx="601509" cy="1227004"/>
                <a:chOff x="1023043" y="3499606"/>
                <a:chExt cx="601509" cy="1227004"/>
              </a:xfrm>
            </p:grpSpPr>
            <p:sp>
              <p:nvSpPr>
                <p:cNvPr id="101" name="文本框 3">
                  <a:extLst>
                    <a:ext uri="{FF2B5EF4-FFF2-40B4-BE49-F238E27FC236}">
                      <a16:creationId xmlns:a16="http://schemas.microsoft.com/office/drawing/2014/main" id="{77703B23-D93B-D29D-26F1-08CFF363E085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129771" y="3499606"/>
                  <a:ext cx="494781" cy="21544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r"/>
                  <a:r>
                    <a:rPr lang="en-US" altLang="zh-CN" sz="800" b="1" dirty="0">
                      <a:solidFill>
                        <a:srgbClr val="000000"/>
                      </a:solidFill>
                      <a:cs typeface="Arial" panose="020B0604020202020204" pitchFamily="34" charset="0"/>
                    </a:rPr>
                    <a:t>LDHA</a:t>
                  </a:r>
                </a:p>
              </p:txBody>
            </p:sp>
            <p:sp>
              <p:nvSpPr>
                <p:cNvPr id="102" name="文本框 3">
                  <a:extLst>
                    <a:ext uri="{FF2B5EF4-FFF2-40B4-BE49-F238E27FC236}">
                      <a16:creationId xmlns:a16="http://schemas.microsoft.com/office/drawing/2014/main" id="{E0216FB3-EB7E-F955-3924-D015FFA5D7D5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194965" y="3924636"/>
                  <a:ext cx="429587" cy="21544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r"/>
                  <a:r>
                    <a:rPr lang="en-US" altLang="zh-CN" sz="800" b="1" dirty="0">
                      <a:solidFill>
                        <a:srgbClr val="000000"/>
                      </a:solidFill>
                      <a:cs typeface="Arial" panose="020B0604020202020204" pitchFamily="34" charset="0"/>
                    </a:rPr>
                    <a:t>CHIP</a:t>
                  </a:r>
                </a:p>
              </p:txBody>
            </p:sp>
            <p:sp>
              <p:nvSpPr>
                <p:cNvPr id="103" name="文本框 102">
                  <a:extLst>
                    <a:ext uri="{FF2B5EF4-FFF2-40B4-BE49-F238E27FC236}">
                      <a16:creationId xmlns:a16="http://schemas.microsoft.com/office/drawing/2014/main" id="{712A45B2-3F3F-1C2D-3604-BA6E12861857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023043" y="4511166"/>
                  <a:ext cx="601509" cy="21544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r"/>
                  <a:r>
                    <a:rPr lang="zh-CN" altLang="en-US" sz="800" b="1" dirty="0">
                      <a:solidFill>
                        <a:srgbClr val="000000"/>
                      </a:solidFill>
                      <a:cs typeface="Arial" panose="020B0604020202020204" pitchFamily="34" charset="0"/>
                    </a:rPr>
                    <a:t>β</a:t>
                  </a:r>
                  <a:r>
                    <a:rPr lang="en-US" altLang="zh-CN" sz="800" b="1" dirty="0">
                      <a:solidFill>
                        <a:srgbClr val="000000"/>
                      </a:solidFill>
                      <a:cs typeface="Arial" panose="020B0604020202020204" pitchFamily="34" charset="0"/>
                    </a:rPr>
                    <a:t>-actin</a:t>
                  </a:r>
                </a:p>
              </p:txBody>
            </p:sp>
          </p:grpSp>
        </p:grpSp>
        <p:grpSp>
          <p:nvGrpSpPr>
            <p:cNvPr id="81" name="组合 80">
              <a:extLst>
                <a:ext uri="{FF2B5EF4-FFF2-40B4-BE49-F238E27FC236}">
                  <a16:creationId xmlns:a16="http://schemas.microsoft.com/office/drawing/2014/main" id="{CE8EA28B-29D3-BAAD-B45E-A6F6D4955DEA}"/>
                </a:ext>
              </a:extLst>
            </p:cNvPr>
            <p:cNvGrpSpPr/>
            <p:nvPr/>
          </p:nvGrpSpPr>
          <p:grpSpPr>
            <a:xfrm>
              <a:off x="3235497" y="8450588"/>
              <a:ext cx="3582848" cy="1407912"/>
              <a:chOff x="10483" y="6501576"/>
              <a:chExt cx="3582848" cy="1407912"/>
            </a:xfrm>
          </p:grpSpPr>
          <p:grpSp>
            <p:nvGrpSpPr>
              <p:cNvPr id="83" name="组合 82">
                <a:extLst>
                  <a:ext uri="{FF2B5EF4-FFF2-40B4-BE49-F238E27FC236}">
                    <a16:creationId xmlns:a16="http://schemas.microsoft.com/office/drawing/2014/main" id="{D7A9A328-681F-32AF-E310-90B49B16C888}"/>
                  </a:ext>
                </a:extLst>
              </p:cNvPr>
              <p:cNvGrpSpPr/>
              <p:nvPr/>
            </p:nvGrpSpPr>
            <p:grpSpPr>
              <a:xfrm>
                <a:off x="596710" y="6501576"/>
                <a:ext cx="2996621" cy="1407912"/>
                <a:chOff x="545025" y="6501576"/>
                <a:chExt cx="2996621" cy="1407912"/>
              </a:xfrm>
            </p:grpSpPr>
            <p:grpSp>
              <p:nvGrpSpPr>
                <p:cNvPr id="88" name="组合 87">
                  <a:extLst>
                    <a:ext uri="{FF2B5EF4-FFF2-40B4-BE49-F238E27FC236}">
                      <a16:creationId xmlns:a16="http://schemas.microsoft.com/office/drawing/2014/main" id="{C9A5520C-6215-3261-F03C-BE6C9C9FAF03}"/>
                    </a:ext>
                  </a:extLst>
                </p:cNvPr>
                <p:cNvGrpSpPr/>
                <p:nvPr/>
              </p:nvGrpSpPr>
              <p:grpSpPr>
                <a:xfrm>
                  <a:off x="545025" y="6501576"/>
                  <a:ext cx="2996621" cy="1407912"/>
                  <a:chOff x="545025" y="6501576"/>
                  <a:chExt cx="2996621" cy="1407912"/>
                </a:xfrm>
              </p:grpSpPr>
              <p:grpSp>
                <p:nvGrpSpPr>
                  <p:cNvPr id="90" name="组合 89">
                    <a:extLst>
                      <a:ext uri="{FF2B5EF4-FFF2-40B4-BE49-F238E27FC236}">
                        <a16:creationId xmlns:a16="http://schemas.microsoft.com/office/drawing/2014/main" id="{D06AD8BF-8CFC-E47A-07E8-62B97306817C}"/>
                      </a:ext>
                    </a:extLst>
                  </p:cNvPr>
                  <p:cNvGrpSpPr/>
                  <p:nvPr/>
                </p:nvGrpSpPr>
                <p:grpSpPr>
                  <a:xfrm>
                    <a:off x="545025" y="6700363"/>
                    <a:ext cx="2996621" cy="1209125"/>
                    <a:chOff x="545025" y="6700363"/>
                    <a:chExt cx="2996621" cy="1209125"/>
                  </a:xfrm>
                </p:grpSpPr>
                <p:grpSp>
                  <p:nvGrpSpPr>
                    <p:cNvPr id="95" name="组合 94">
                      <a:extLst>
                        <a:ext uri="{FF2B5EF4-FFF2-40B4-BE49-F238E27FC236}">
                          <a16:creationId xmlns:a16="http://schemas.microsoft.com/office/drawing/2014/main" id="{164C5671-99B8-BCF4-6BD5-E9884C266CAB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549001" y="6700363"/>
                      <a:ext cx="2992645" cy="828768"/>
                      <a:chOff x="560304" y="6339215"/>
                      <a:chExt cx="2992645" cy="828768"/>
                    </a:xfrm>
                  </p:grpSpPr>
                  <p:pic>
                    <p:nvPicPr>
                      <p:cNvPr id="97" name="图片 96">
                        <a:extLst>
                          <a:ext uri="{FF2B5EF4-FFF2-40B4-BE49-F238E27FC236}">
                            <a16:creationId xmlns:a16="http://schemas.microsoft.com/office/drawing/2014/main" id="{C272C1D0-E8DA-A75F-D67E-EA40DAFAD0AB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>
                      <a:blip r:embed="rId15" cstate="print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23503" t="42597" r="27524" b="41516"/>
                      <a:stretch>
                        <a:fillRect/>
                      </a:stretch>
                    </p:blipFill>
                    <p:spPr>
                      <a:xfrm>
                        <a:off x="1788949" y="6339215"/>
                        <a:ext cx="1764000" cy="468350"/>
                      </a:xfrm>
                      <a:prstGeom prst="rect">
                        <a:avLst/>
                      </a:prstGeom>
                    </p:spPr>
                  </p:pic>
                  <p:pic>
                    <p:nvPicPr>
                      <p:cNvPr id="98" name="图片 97">
                        <a:extLst>
                          <a:ext uri="{FF2B5EF4-FFF2-40B4-BE49-F238E27FC236}">
                            <a16:creationId xmlns:a16="http://schemas.microsoft.com/office/drawing/2014/main" id="{FC02B46A-6C57-C191-CAF9-94EBB4BB784B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>
                      <a:blip r:embed="rId11" cstate="print">
                        <a:extLst>
                          <a:ext uri="{BEBA8EAE-BF5A-486C-A8C5-ECC9F3942E4B}">
                            <a14:imgProps xmlns:a14="http://schemas.microsoft.com/office/drawing/2010/main">
                              <a14:imgLayer r:embed="rId12">
                                <a14:imgEffect>
                                  <a14:brightnessContrast bright="40000"/>
                                </a14:imgEffect>
                              </a14:imgLayer>
                            </a14:imgProps>
                          </a:ex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15740" t="35417" r="3656" b="51996"/>
                      <a:stretch>
                        <a:fillRect/>
                      </a:stretch>
                    </p:blipFill>
                    <p:spPr>
                      <a:xfrm>
                        <a:off x="560304" y="6822933"/>
                        <a:ext cx="2700000" cy="345050"/>
                      </a:xfrm>
                      <a:prstGeom prst="rect">
                        <a:avLst/>
                      </a:prstGeom>
                    </p:spPr>
                  </p:pic>
                </p:grpSp>
                <p:pic>
                  <p:nvPicPr>
                    <p:cNvPr id="96" name="图片 95">
                      <a:extLst>
                        <a:ext uri="{FF2B5EF4-FFF2-40B4-BE49-F238E27FC236}">
                          <a16:creationId xmlns:a16="http://schemas.microsoft.com/office/drawing/2014/main" id="{662230E1-0828-5ED4-BD3C-C319E8D139FE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4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 l="11555" t="46635" r="14240" b="41855"/>
                    <a:stretch>
                      <a:fillRect/>
                    </a:stretch>
                  </p:blipFill>
                  <p:spPr>
                    <a:xfrm>
                      <a:off x="545025" y="7566716"/>
                      <a:ext cx="2700000" cy="342772"/>
                    </a:xfrm>
                    <a:prstGeom prst="rect">
                      <a:avLst/>
                    </a:prstGeom>
                  </p:spPr>
                </p:pic>
              </p:grpSp>
              <p:grpSp>
                <p:nvGrpSpPr>
                  <p:cNvPr id="91" name="组合 90">
                    <a:extLst>
                      <a:ext uri="{FF2B5EF4-FFF2-40B4-BE49-F238E27FC236}">
                        <a16:creationId xmlns:a16="http://schemas.microsoft.com/office/drawing/2014/main" id="{BCAA0743-3A3D-3BCA-9387-4B7BA549AEE8}"/>
                      </a:ext>
                    </a:extLst>
                  </p:cNvPr>
                  <p:cNvGrpSpPr/>
                  <p:nvPr/>
                </p:nvGrpSpPr>
                <p:grpSpPr>
                  <a:xfrm>
                    <a:off x="2396983" y="6501576"/>
                    <a:ext cx="445795" cy="184666"/>
                    <a:chOff x="6114238" y="1099243"/>
                    <a:chExt cx="445795" cy="184666"/>
                  </a:xfrm>
                </p:grpSpPr>
                <p:cxnSp>
                  <p:nvCxnSpPr>
                    <p:cNvPr id="92" name="直接连接符 91">
                      <a:extLst>
                        <a:ext uri="{FF2B5EF4-FFF2-40B4-BE49-F238E27FC236}">
                          <a16:creationId xmlns:a16="http://schemas.microsoft.com/office/drawing/2014/main" id="{482357DE-6CDA-157E-0C90-F17B25337EF5}"/>
                        </a:ext>
                      </a:extLst>
                    </p:cNvPr>
                    <p:cNvCxnSpPr/>
                    <p:nvPr/>
                  </p:nvCxnSpPr>
                  <p:spPr bwMode="auto">
                    <a:xfrm>
                      <a:off x="6191190" y="1271286"/>
                      <a:ext cx="288000" cy="0"/>
                    </a:xfrm>
                    <a:prstGeom prst="line">
                      <a:avLst/>
                    </a:prstGeom>
                    <a:ln w="1270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93" name="Text Box 10">
                      <a:extLst>
                        <a:ext uri="{FF2B5EF4-FFF2-40B4-BE49-F238E27FC236}">
                          <a16:creationId xmlns:a16="http://schemas.microsoft.com/office/drawing/2014/main" id="{64168BE3-FF9D-C336-0A01-125E9F25EF93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6114238" y="1099243"/>
                      <a:ext cx="284052" cy="184666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>
                      <a:spAutoFit/>
                    </a:bodyPr>
                    <a:lstStyle>
                      <a:lvl1pPr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eaLnBrk="1" hangingPunct="1"/>
                      <a:r>
                        <a:rPr kumimoji="1" lang="en-US" altLang="zh-CN" sz="600" b="1" dirty="0">
                          <a:cs typeface="Arial" panose="020B0604020202020204" pitchFamily="34" charset="0"/>
                        </a:rPr>
                        <a:t>N6</a:t>
                      </a:r>
                    </a:p>
                  </p:txBody>
                </p:sp>
                <p:sp>
                  <p:nvSpPr>
                    <p:cNvPr id="94" name="Text Box 10">
                      <a:extLst>
                        <a:ext uri="{FF2B5EF4-FFF2-40B4-BE49-F238E27FC236}">
                          <a16:creationId xmlns:a16="http://schemas.microsoft.com/office/drawing/2014/main" id="{1D314337-E418-BDA1-6232-BFA02B48613E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6285599" y="1099243"/>
                      <a:ext cx="274434" cy="184666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>
                      <a:spAutoFit/>
                    </a:bodyPr>
                    <a:lstStyle>
                      <a:lvl1pPr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eaLnBrk="1" hangingPunct="1"/>
                      <a:r>
                        <a:rPr kumimoji="1" lang="en-US" altLang="zh-CN" sz="600" b="1" dirty="0">
                          <a:cs typeface="Arial" panose="020B0604020202020204" pitchFamily="34" charset="0"/>
                        </a:rPr>
                        <a:t>T6</a:t>
                      </a:r>
                    </a:p>
                  </p:txBody>
                </p:sp>
              </p:grpSp>
            </p:grpSp>
            <p:sp>
              <p:nvSpPr>
                <p:cNvPr id="89" name="矩形 88">
                  <a:extLst>
                    <a:ext uri="{FF2B5EF4-FFF2-40B4-BE49-F238E27FC236}">
                      <a16:creationId xmlns:a16="http://schemas.microsoft.com/office/drawing/2014/main" id="{27E52B21-E1F3-0FB7-5428-9C086DE8BAEF}"/>
                    </a:ext>
                  </a:extLst>
                </p:cNvPr>
                <p:cNvSpPr/>
                <p:nvPr/>
              </p:nvSpPr>
              <p:spPr>
                <a:xfrm>
                  <a:off x="2456011" y="6526274"/>
                  <a:ext cx="346824" cy="1368000"/>
                </a:xfrm>
                <a:prstGeom prst="rect">
                  <a:avLst/>
                </a:prstGeom>
                <a:noFill/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/>
                </a:p>
              </p:txBody>
            </p:sp>
          </p:grpSp>
          <p:grpSp>
            <p:nvGrpSpPr>
              <p:cNvPr id="84" name="组合 83">
                <a:extLst>
                  <a:ext uri="{FF2B5EF4-FFF2-40B4-BE49-F238E27FC236}">
                    <a16:creationId xmlns:a16="http://schemas.microsoft.com/office/drawing/2014/main" id="{9546166E-564B-35C7-38D6-FE664E278E94}"/>
                  </a:ext>
                </a:extLst>
              </p:cNvPr>
              <p:cNvGrpSpPr/>
              <p:nvPr/>
            </p:nvGrpSpPr>
            <p:grpSpPr>
              <a:xfrm>
                <a:off x="10483" y="6842382"/>
                <a:ext cx="601509" cy="1040146"/>
                <a:chOff x="1023043" y="3499606"/>
                <a:chExt cx="601509" cy="1040146"/>
              </a:xfrm>
            </p:grpSpPr>
            <p:sp>
              <p:nvSpPr>
                <p:cNvPr id="85" name="文本框 3">
                  <a:extLst>
                    <a:ext uri="{FF2B5EF4-FFF2-40B4-BE49-F238E27FC236}">
                      <a16:creationId xmlns:a16="http://schemas.microsoft.com/office/drawing/2014/main" id="{47A98F85-9D8A-A5B7-7B20-602CBD91E989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129771" y="3499606"/>
                  <a:ext cx="494781" cy="21544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r"/>
                  <a:r>
                    <a:rPr lang="en-US" altLang="zh-CN" sz="800" b="1" dirty="0">
                      <a:solidFill>
                        <a:srgbClr val="000000"/>
                      </a:solidFill>
                      <a:cs typeface="Arial" panose="020B0604020202020204" pitchFamily="34" charset="0"/>
                    </a:rPr>
                    <a:t>LDHA</a:t>
                  </a:r>
                </a:p>
              </p:txBody>
            </p:sp>
            <p:sp>
              <p:nvSpPr>
                <p:cNvPr id="86" name="文本框 3">
                  <a:extLst>
                    <a:ext uri="{FF2B5EF4-FFF2-40B4-BE49-F238E27FC236}">
                      <a16:creationId xmlns:a16="http://schemas.microsoft.com/office/drawing/2014/main" id="{85CC44CA-4B9A-66FD-D98E-661E779FF665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194965" y="3924636"/>
                  <a:ext cx="429587" cy="21544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r"/>
                  <a:r>
                    <a:rPr lang="en-US" altLang="zh-CN" sz="800" b="1" dirty="0">
                      <a:solidFill>
                        <a:srgbClr val="000000"/>
                      </a:solidFill>
                      <a:cs typeface="Arial" panose="020B0604020202020204" pitchFamily="34" charset="0"/>
                    </a:rPr>
                    <a:t>CHIP</a:t>
                  </a:r>
                </a:p>
              </p:txBody>
            </p:sp>
            <p:sp>
              <p:nvSpPr>
                <p:cNvPr id="87" name="文本框 86">
                  <a:extLst>
                    <a:ext uri="{FF2B5EF4-FFF2-40B4-BE49-F238E27FC236}">
                      <a16:creationId xmlns:a16="http://schemas.microsoft.com/office/drawing/2014/main" id="{1A8BC1AD-768A-EC20-3DAE-F34B27A57B5E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023043" y="4324308"/>
                  <a:ext cx="601509" cy="21544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r"/>
                  <a:r>
                    <a:rPr lang="zh-CN" altLang="en-US" sz="800" b="1" dirty="0">
                      <a:solidFill>
                        <a:srgbClr val="000000"/>
                      </a:solidFill>
                      <a:cs typeface="Arial" panose="020B0604020202020204" pitchFamily="34" charset="0"/>
                    </a:rPr>
                    <a:t>β</a:t>
                  </a:r>
                  <a:r>
                    <a:rPr lang="en-US" altLang="zh-CN" sz="800" b="1" dirty="0">
                      <a:solidFill>
                        <a:srgbClr val="000000"/>
                      </a:solidFill>
                      <a:cs typeface="Arial" panose="020B0604020202020204" pitchFamily="34" charset="0"/>
                    </a:rPr>
                    <a:t>-actin</a:t>
                  </a:r>
                </a:p>
              </p:txBody>
            </p:sp>
          </p:grpSp>
        </p:grpSp>
      </p:grpSp>
      <p:sp>
        <p:nvSpPr>
          <p:cNvPr id="82" name="Text Box 137">
            <a:extLst>
              <a:ext uri="{FF2B5EF4-FFF2-40B4-BE49-F238E27FC236}">
                <a16:creationId xmlns:a16="http://schemas.microsoft.com/office/drawing/2014/main" id="{6497E73C-08E8-825D-6B83-CD90CBAA31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2672" y="2681239"/>
            <a:ext cx="56137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000" b="1" dirty="0">
                <a:cs typeface="Arial" panose="020B0604020202020204" pitchFamily="34" charset="0"/>
              </a:rPr>
              <a:t>Fig.7F</a:t>
            </a:r>
          </a:p>
        </p:txBody>
      </p:sp>
      <p:grpSp>
        <p:nvGrpSpPr>
          <p:cNvPr id="174" name="组合 173">
            <a:extLst>
              <a:ext uri="{FF2B5EF4-FFF2-40B4-BE49-F238E27FC236}">
                <a16:creationId xmlns:a16="http://schemas.microsoft.com/office/drawing/2014/main" id="{630E5DC7-B524-1641-7513-CBF75B0732C5}"/>
              </a:ext>
            </a:extLst>
          </p:cNvPr>
          <p:cNvGrpSpPr/>
          <p:nvPr/>
        </p:nvGrpSpPr>
        <p:grpSpPr>
          <a:xfrm>
            <a:off x="480290" y="63792"/>
            <a:ext cx="2157905" cy="1916535"/>
            <a:chOff x="15493" y="127406"/>
            <a:chExt cx="2157905" cy="1916535"/>
          </a:xfrm>
        </p:grpSpPr>
        <p:sp>
          <p:nvSpPr>
            <p:cNvPr id="173" name="文本框 7">
              <a:extLst>
                <a:ext uri="{FF2B5EF4-FFF2-40B4-BE49-F238E27FC236}">
                  <a16:creationId xmlns:a16="http://schemas.microsoft.com/office/drawing/2014/main" id="{BDCB3DE2-B79A-DFEF-30A3-6C60DA3990A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0697" y="1363936"/>
              <a:ext cx="673067" cy="2000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r" eaLnBrk="0" hangingPunct="0"/>
              <a:r>
                <a:rPr lang="en-US" altLang="zh-CN" sz="700" b="1" dirty="0" err="1">
                  <a:cs typeface="Arial" panose="020B0604020202020204" pitchFamily="34" charset="0"/>
                </a:rPr>
                <a:t>Myc</a:t>
              </a:r>
              <a:r>
                <a:rPr lang="en-US" altLang="zh-CN" sz="700" b="1" dirty="0">
                  <a:cs typeface="Arial" panose="020B0604020202020204" pitchFamily="34" charset="0"/>
                </a:rPr>
                <a:t>-LDHA</a:t>
              </a:r>
            </a:p>
          </p:txBody>
        </p:sp>
        <p:grpSp>
          <p:nvGrpSpPr>
            <p:cNvPr id="171" name="组合 170">
              <a:extLst>
                <a:ext uri="{FF2B5EF4-FFF2-40B4-BE49-F238E27FC236}">
                  <a16:creationId xmlns:a16="http://schemas.microsoft.com/office/drawing/2014/main" id="{08B8BACE-501A-A948-73D5-C0881EE9AA34}"/>
                </a:ext>
              </a:extLst>
            </p:cNvPr>
            <p:cNvGrpSpPr/>
            <p:nvPr/>
          </p:nvGrpSpPr>
          <p:grpSpPr>
            <a:xfrm>
              <a:off x="15493" y="127406"/>
              <a:ext cx="2157905" cy="1916535"/>
              <a:chOff x="15493" y="127406"/>
              <a:chExt cx="2157905" cy="1916535"/>
            </a:xfrm>
          </p:grpSpPr>
          <p:pic>
            <p:nvPicPr>
              <p:cNvPr id="169" name="图片 168">
                <a:extLst>
                  <a:ext uri="{FF2B5EF4-FFF2-40B4-BE49-F238E27FC236}">
                    <a16:creationId xmlns:a16="http://schemas.microsoft.com/office/drawing/2014/main" id="{F5D5183F-455C-DDB7-8287-612BE87EC57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8" r="72"/>
              <a:stretch>
                <a:fillRect/>
              </a:stretch>
            </p:blipFill>
            <p:spPr>
              <a:xfrm>
                <a:off x="733398" y="1405477"/>
                <a:ext cx="1440000" cy="157440"/>
              </a:xfrm>
              <a:prstGeom prst="rect">
                <a:avLst/>
              </a:prstGeom>
            </p:spPr>
          </p:pic>
          <p:grpSp>
            <p:nvGrpSpPr>
              <p:cNvPr id="4" name="组合 3">
                <a:extLst>
                  <a:ext uri="{FF2B5EF4-FFF2-40B4-BE49-F238E27FC236}">
                    <a16:creationId xmlns:a16="http://schemas.microsoft.com/office/drawing/2014/main" id="{342BC03E-D392-A3CF-F16F-FCA467B4A728}"/>
                  </a:ext>
                </a:extLst>
              </p:cNvPr>
              <p:cNvGrpSpPr/>
              <p:nvPr/>
            </p:nvGrpSpPr>
            <p:grpSpPr>
              <a:xfrm>
                <a:off x="15493" y="127406"/>
                <a:ext cx="2157905" cy="1916535"/>
                <a:chOff x="65748" y="2521695"/>
                <a:chExt cx="2157905" cy="1916535"/>
              </a:xfrm>
            </p:grpSpPr>
            <p:grpSp>
              <p:nvGrpSpPr>
                <p:cNvPr id="6" name="组合 5">
                  <a:extLst>
                    <a:ext uri="{FF2B5EF4-FFF2-40B4-BE49-F238E27FC236}">
                      <a16:creationId xmlns:a16="http://schemas.microsoft.com/office/drawing/2014/main" id="{8620CEE7-3915-CA8E-E074-2CA0FECB659C}"/>
                    </a:ext>
                  </a:extLst>
                </p:cNvPr>
                <p:cNvGrpSpPr/>
                <p:nvPr/>
              </p:nvGrpSpPr>
              <p:grpSpPr>
                <a:xfrm>
                  <a:off x="65748" y="2521695"/>
                  <a:ext cx="2157905" cy="1916535"/>
                  <a:chOff x="74910" y="2117461"/>
                  <a:chExt cx="2157905" cy="1916535"/>
                </a:xfrm>
              </p:grpSpPr>
              <p:grpSp>
                <p:nvGrpSpPr>
                  <p:cNvPr id="10" name="组合 9">
                    <a:extLst>
                      <a:ext uri="{FF2B5EF4-FFF2-40B4-BE49-F238E27FC236}">
                        <a16:creationId xmlns:a16="http://schemas.microsoft.com/office/drawing/2014/main" id="{B8F70E34-2B33-0F4B-E6B8-A974196E0C19}"/>
                      </a:ext>
                    </a:extLst>
                  </p:cNvPr>
                  <p:cNvGrpSpPr/>
                  <p:nvPr/>
                </p:nvGrpSpPr>
                <p:grpSpPr>
                  <a:xfrm>
                    <a:off x="74910" y="3102059"/>
                    <a:ext cx="2157905" cy="931937"/>
                    <a:chOff x="74910" y="3102059"/>
                    <a:chExt cx="2157905" cy="931937"/>
                  </a:xfrm>
                </p:grpSpPr>
                <p:grpSp>
                  <p:nvGrpSpPr>
                    <p:cNvPr id="45" name="组合 44">
                      <a:extLst>
                        <a:ext uri="{FF2B5EF4-FFF2-40B4-BE49-F238E27FC236}">
                          <a16:creationId xmlns:a16="http://schemas.microsoft.com/office/drawing/2014/main" id="{C7B58EBF-7954-00BD-08F3-F7F1AE1A70D8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792815" y="3102059"/>
                      <a:ext cx="1440000" cy="907205"/>
                      <a:chOff x="425252" y="3300251"/>
                      <a:chExt cx="1440000" cy="907205"/>
                    </a:xfrm>
                  </p:grpSpPr>
                  <p:pic>
                    <p:nvPicPr>
                      <p:cNvPr id="54" name="图片 53">
                        <a:extLst>
                          <a:ext uri="{FF2B5EF4-FFF2-40B4-BE49-F238E27FC236}">
                            <a16:creationId xmlns:a16="http://schemas.microsoft.com/office/drawing/2014/main" id="{B32C8723-873A-74C4-3498-BB9B2344E354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>
                      <a:blip r:embed="rId17" cstate="print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154" r="305"/>
                      <a:stretch>
                        <a:fillRect/>
                      </a:stretch>
                    </p:blipFill>
                    <p:spPr>
                      <a:xfrm>
                        <a:off x="425252" y="3785620"/>
                        <a:ext cx="1440000" cy="245260"/>
                      </a:xfrm>
                      <a:prstGeom prst="rect">
                        <a:avLst/>
                      </a:prstGeom>
                    </p:spPr>
                  </p:pic>
                  <p:pic>
                    <p:nvPicPr>
                      <p:cNvPr id="56" name="图片 55">
                        <a:extLst>
                          <a:ext uri="{FF2B5EF4-FFF2-40B4-BE49-F238E27FC236}">
                            <a16:creationId xmlns:a16="http://schemas.microsoft.com/office/drawing/2014/main" id="{8C25D5B3-6B3A-CA1D-CCC6-9B12486D4AB0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>
                      <a:blip r:embed="rId18" cstate="print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t="1619" b="1701"/>
                      <a:stretch>
                        <a:fillRect/>
                      </a:stretch>
                    </p:blipFill>
                    <p:spPr>
                      <a:xfrm>
                        <a:off x="425252" y="4048045"/>
                        <a:ext cx="1440000" cy="159411"/>
                      </a:xfrm>
                      <a:prstGeom prst="rect">
                        <a:avLst/>
                      </a:prstGeom>
                    </p:spPr>
                  </p:pic>
                  <p:pic>
                    <p:nvPicPr>
                      <p:cNvPr id="76" name="图片 75">
                        <a:extLst>
                          <a:ext uri="{FF2B5EF4-FFF2-40B4-BE49-F238E27FC236}">
                            <a16:creationId xmlns:a16="http://schemas.microsoft.com/office/drawing/2014/main" id="{0C0E7C49-8061-75A9-3505-7961140E9983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>
                      <a:blip r:embed="rId19" cstate="print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t="-484" b="-355"/>
                      <a:stretch>
                        <a:fillRect/>
                      </a:stretch>
                    </p:blipFill>
                    <p:spPr>
                      <a:xfrm>
                        <a:off x="425252" y="3300251"/>
                        <a:ext cx="1440000" cy="254614"/>
                      </a:xfrm>
                      <a:prstGeom prst="rect">
                        <a:avLst/>
                      </a:prstGeom>
                    </p:spPr>
                  </p:pic>
                </p:grpSp>
                <p:sp>
                  <p:nvSpPr>
                    <p:cNvPr id="46" name="文本框 7">
                      <a:extLst>
                        <a:ext uri="{FF2B5EF4-FFF2-40B4-BE49-F238E27FC236}">
                          <a16:creationId xmlns:a16="http://schemas.microsoft.com/office/drawing/2014/main" id="{BBB81EC7-D7C8-4033-E46D-20E79788F4B5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284708" y="3663443"/>
                      <a:ext cx="508473" cy="20005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square">
                      <a:spAutoFit/>
                    </a:bodyPr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algn="r" eaLnBrk="0" hangingPunct="0"/>
                      <a:r>
                        <a:rPr lang="en-US" altLang="zh-CN" sz="700" b="1" dirty="0">
                          <a:cs typeface="Arial" panose="020B0604020202020204" pitchFamily="34" charset="0"/>
                        </a:rPr>
                        <a:t>CHIP</a:t>
                      </a:r>
                      <a:endParaRPr lang="zh-CN" altLang="en-US" sz="700" b="1" dirty="0"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47" name="文本框 7">
                      <a:extLst>
                        <a:ext uri="{FF2B5EF4-FFF2-40B4-BE49-F238E27FC236}">
                          <a16:creationId xmlns:a16="http://schemas.microsoft.com/office/drawing/2014/main" id="{12DB26EE-EBBD-4F69-53F7-A46A810EE81C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165886" y="3833941"/>
                      <a:ext cx="627295" cy="20005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square">
                      <a:spAutoFit/>
                    </a:bodyPr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algn="r" eaLnBrk="0" hangingPunct="0"/>
                      <a:r>
                        <a:rPr lang="en-US" altLang="zh-CN" sz="700" b="1" dirty="0">
                          <a:cs typeface="Arial" panose="020B0604020202020204" pitchFamily="34" charset="0"/>
                        </a:rPr>
                        <a:t>β-tubulin</a:t>
                      </a:r>
                      <a:endParaRPr lang="zh-CN" altLang="en-US" sz="700" b="1" dirty="0"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52" name="文本框 7">
                      <a:extLst>
                        <a:ext uri="{FF2B5EF4-FFF2-40B4-BE49-F238E27FC236}">
                          <a16:creationId xmlns:a16="http://schemas.microsoft.com/office/drawing/2014/main" id="{DF176C0A-3AEE-26F6-42B3-8E70A7A0ADEC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74910" y="3188672"/>
                      <a:ext cx="718271" cy="20005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square">
                      <a:spAutoFit/>
                    </a:bodyPr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algn="r" eaLnBrk="0" hangingPunct="0"/>
                      <a:r>
                        <a:rPr lang="en-US" altLang="zh-CN" sz="700" b="1" dirty="0">
                          <a:cs typeface="Arial" panose="020B0604020202020204" pitchFamily="34" charset="0"/>
                        </a:rPr>
                        <a:t>H3K18la</a:t>
                      </a:r>
                    </a:p>
                  </p:txBody>
                </p:sp>
              </p:grpSp>
              <p:grpSp>
                <p:nvGrpSpPr>
                  <p:cNvPr id="25" name="组合 24">
                    <a:extLst>
                      <a:ext uri="{FF2B5EF4-FFF2-40B4-BE49-F238E27FC236}">
                        <a16:creationId xmlns:a16="http://schemas.microsoft.com/office/drawing/2014/main" id="{72CA6936-CD31-53BA-E565-6608DFCE8068}"/>
                      </a:ext>
                    </a:extLst>
                  </p:cNvPr>
                  <p:cNvGrpSpPr/>
                  <p:nvPr/>
                </p:nvGrpSpPr>
                <p:grpSpPr>
                  <a:xfrm>
                    <a:off x="1465157" y="2117461"/>
                    <a:ext cx="729063" cy="1102294"/>
                    <a:chOff x="1465157" y="2117461"/>
                    <a:chExt cx="729063" cy="1102294"/>
                  </a:xfrm>
                </p:grpSpPr>
                <p:sp>
                  <p:nvSpPr>
                    <p:cNvPr id="27" name="文本框 26">
                      <a:extLst>
                        <a:ext uri="{FF2B5EF4-FFF2-40B4-BE49-F238E27FC236}">
                          <a16:creationId xmlns:a16="http://schemas.microsoft.com/office/drawing/2014/main" id="{F3AE4066-F59C-5A4B-5DE2-533BDCE71308}"/>
                        </a:ext>
                      </a:extLst>
                    </p:cNvPr>
                    <p:cNvSpPr txBox="1"/>
                    <p:nvPr/>
                  </p:nvSpPr>
                  <p:spPr>
                    <a:xfrm rot="17760000">
                      <a:off x="1565104" y="2726342"/>
                      <a:ext cx="754304" cy="200055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altLang="zh-CN" sz="7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HA-CHIP </a:t>
                      </a:r>
                      <a:endParaRPr lang="zh-CN" altLang="en-US" sz="7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29" name="文本框 28">
                      <a:extLst>
                        <a:ext uri="{FF2B5EF4-FFF2-40B4-BE49-F238E27FC236}">
                          <a16:creationId xmlns:a16="http://schemas.microsoft.com/office/drawing/2014/main" id="{D9A8FEA4-5466-1903-2138-3E23E693C3E8}"/>
                        </a:ext>
                      </a:extLst>
                    </p:cNvPr>
                    <p:cNvSpPr txBox="1"/>
                    <p:nvPr/>
                  </p:nvSpPr>
                  <p:spPr>
                    <a:xfrm rot="17760000">
                      <a:off x="1199202" y="2582175"/>
                      <a:ext cx="1075104" cy="200055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altLang="zh-CN" sz="7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HA-CHIP/</a:t>
                      </a:r>
                      <a:r>
                        <a:rPr lang="en-US" altLang="zh-CN" sz="7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Myc</a:t>
                      </a:r>
                      <a:r>
                        <a:rPr lang="en-US" altLang="zh-CN" sz="7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-LDHA</a:t>
                      </a:r>
                    </a:p>
                  </p:txBody>
                </p:sp>
                <p:sp>
                  <p:nvSpPr>
                    <p:cNvPr id="41" name="文本框 40">
                      <a:extLst>
                        <a:ext uri="{FF2B5EF4-FFF2-40B4-BE49-F238E27FC236}">
                          <a16:creationId xmlns:a16="http://schemas.microsoft.com/office/drawing/2014/main" id="{D1A1ED7B-78A4-164B-4CEA-7E0C8AB71EF1}"/>
                        </a:ext>
                      </a:extLst>
                    </p:cNvPr>
                    <p:cNvSpPr txBox="1"/>
                    <p:nvPr/>
                  </p:nvSpPr>
                  <p:spPr>
                    <a:xfrm rot="17760000">
                      <a:off x="1389449" y="2678217"/>
                      <a:ext cx="861391" cy="200055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altLang="zh-CN" sz="7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HA-CHIP/</a:t>
                      </a:r>
                      <a:r>
                        <a:rPr lang="en-US" altLang="zh-CN" sz="7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pLv</a:t>
                      </a:r>
                      <a:endParaRPr lang="zh-CN" altLang="en-US" sz="7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42" name="文本框 41">
                      <a:extLst>
                        <a:ext uri="{FF2B5EF4-FFF2-40B4-BE49-F238E27FC236}">
                          <a16:creationId xmlns:a16="http://schemas.microsoft.com/office/drawing/2014/main" id="{48AE1E1B-750F-D016-49B6-9807319C8EBB}"/>
                        </a:ext>
                      </a:extLst>
                    </p:cNvPr>
                    <p:cNvSpPr txBox="1"/>
                    <p:nvPr/>
                  </p:nvSpPr>
                  <p:spPr>
                    <a:xfrm rot="17760000">
                      <a:off x="1706169" y="2716571"/>
                      <a:ext cx="776047" cy="200055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altLang="zh-CN" sz="7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Mock</a:t>
                      </a:r>
                      <a:endParaRPr lang="zh-CN" altLang="en-US" sz="7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cxnSp>
                  <p:nvCxnSpPr>
                    <p:cNvPr id="43" name="直接连接符 42">
                      <a:extLst>
                        <a:ext uri="{FF2B5EF4-FFF2-40B4-BE49-F238E27FC236}">
                          <a16:creationId xmlns:a16="http://schemas.microsoft.com/office/drawing/2014/main" id="{FE6EEF63-8C76-9976-BF63-B2F9EC785C4F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1465157" y="2309776"/>
                      <a:ext cx="648000" cy="0"/>
                    </a:xfrm>
                    <a:prstGeom prst="line">
                      <a:avLst/>
                    </a:prstGeom>
                  </p:spPr>
                  <p:style>
                    <a:lnRef idx="1">
                      <a:schemeClr val="dk1"/>
                    </a:lnRef>
                    <a:fillRef idx="0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44" name="文本框 43">
                      <a:extLst>
                        <a:ext uri="{FF2B5EF4-FFF2-40B4-BE49-F238E27FC236}">
                          <a16:creationId xmlns:a16="http://schemas.microsoft.com/office/drawing/2014/main" id="{03D4B156-A63E-E82F-7371-E81FC27663FB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520446" y="2117461"/>
                      <a:ext cx="539999" cy="200055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algn="ctr"/>
                      <a:r>
                        <a:rPr lang="en-US" altLang="zh-CN" sz="7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SW480</a:t>
                      </a:r>
                    </a:p>
                  </p:txBody>
                </p:sp>
              </p:grpSp>
            </p:grpSp>
            <p:sp>
              <p:nvSpPr>
                <p:cNvPr id="8" name="Text Box 137">
                  <a:extLst>
                    <a:ext uri="{FF2B5EF4-FFF2-40B4-BE49-F238E27FC236}">
                      <a16:creationId xmlns:a16="http://schemas.microsoft.com/office/drawing/2014/main" id="{FF0E082C-8C6B-3703-ECFA-552B2858386D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882197" y="2545527"/>
                  <a:ext cx="582211" cy="24622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 sz="9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 eaLnBrk="0" hangingPunct="0">
                    <a:defRPr sz="9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 eaLnBrk="0" hangingPunct="0">
                    <a:defRPr sz="9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 eaLnBrk="0" hangingPunct="0">
                    <a:defRPr sz="9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 eaLnBrk="0" hangingPunct="0">
                    <a:defRPr sz="9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9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9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9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9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/>
                  <a:r>
                    <a:rPr lang="en-US" altLang="zh-CN" sz="1000" b="1" dirty="0">
                      <a:cs typeface="Arial" panose="020B0604020202020204" pitchFamily="34" charset="0"/>
                    </a:rPr>
                    <a:t>Fig.6G</a:t>
                  </a:r>
                </a:p>
              </p:txBody>
            </p:sp>
            <p:sp>
              <p:nvSpPr>
                <p:cNvPr id="9" name="矩形 8">
                  <a:extLst>
                    <a:ext uri="{FF2B5EF4-FFF2-40B4-BE49-F238E27FC236}">
                      <a16:creationId xmlns:a16="http://schemas.microsoft.com/office/drawing/2014/main" id="{1C6A1678-4726-56C6-0C28-9B790CA1CEAE}"/>
                    </a:ext>
                  </a:extLst>
                </p:cNvPr>
                <p:cNvSpPr/>
                <p:nvPr/>
              </p:nvSpPr>
              <p:spPr>
                <a:xfrm>
                  <a:off x="1476099" y="2543202"/>
                  <a:ext cx="623808" cy="1889114"/>
                </a:xfrm>
                <a:prstGeom prst="rect">
                  <a:avLst/>
                </a:prstGeom>
                <a:noFill/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700"/>
                </a:p>
              </p:txBody>
            </p:sp>
          </p:grpSp>
          <p:sp>
            <p:nvSpPr>
              <p:cNvPr id="170" name="文本框 7">
                <a:extLst>
                  <a:ext uri="{FF2B5EF4-FFF2-40B4-BE49-F238E27FC236}">
                    <a16:creationId xmlns:a16="http://schemas.microsoft.com/office/drawing/2014/main" id="{C9FB3001-AAD4-B88D-9227-5CC53A6243B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89849" y="1447884"/>
                <a:ext cx="543915" cy="2000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r" eaLnBrk="0" hangingPunct="0"/>
                <a:r>
                  <a:rPr lang="en-US" altLang="zh-CN" sz="700" b="1" dirty="0">
                    <a:cs typeface="Arial" panose="020B0604020202020204" pitchFamily="34" charset="0"/>
                  </a:rPr>
                  <a:t>LDHA</a:t>
                </a:r>
              </a:p>
            </p:txBody>
          </p:sp>
        </p:grpSp>
        <p:sp>
          <p:nvSpPr>
            <p:cNvPr id="172" name="文本框 7">
              <a:extLst>
                <a:ext uri="{FF2B5EF4-FFF2-40B4-BE49-F238E27FC236}">
                  <a16:creationId xmlns:a16="http://schemas.microsoft.com/office/drawing/2014/main" id="{E9B8B73E-0000-7251-114C-9845B6E7473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9185" y="1573939"/>
              <a:ext cx="564579" cy="2000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r" eaLnBrk="0" hangingPunct="0"/>
              <a:r>
                <a:rPr lang="en-US" altLang="zh-CN" sz="700" b="1" dirty="0">
                  <a:cs typeface="Arial" panose="020B0604020202020204" pitchFamily="34" charset="0"/>
                </a:rPr>
                <a:t>HA-CHIP</a:t>
              </a:r>
              <a:endParaRPr lang="zh-CN" altLang="en-US" sz="700" b="1" dirty="0">
                <a:cs typeface="Arial" panose="020B0604020202020204" pitchFamily="34" charset="0"/>
              </a:endParaRPr>
            </a:p>
          </p:txBody>
        </p:sp>
      </p:grpSp>
      <p:grpSp>
        <p:nvGrpSpPr>
          <p:cNvPr id="202" name="组合 201">
            <a:extLst>
              <a:ext uri="{FF2B5EF4-FFF2-40B4-BE49-F238E27FC236}">
                <a16:creationId xmlns:a16="http://schemas.microsoft.com/office/drawing/2014/main" id="{1B268DD5-66B4-6FED-EE10-788B00684035}"/>
              </a:ext>
            </a:extLst>
          </p:cNvPr>
          <p:cNvGrpSpPr/>
          <p:nvPr/>
        </p:nvGrpSpPr>
        <p:grpSpPr>
          <a:xfrm>
            <a:off x="3313771" y="64714"/>
            <a:ext cx="3090527" cy="2537015"/>
            <a:chOff x="162871" y="-178690"/>
            <a:chExt cx="3090527" cy="2537015"/>
          </a:xfrm>
        </p:grpSpPr>
        <p:pic>
          <p:nvPicPr>
            <p:cNvPr id="204" name="图片 203">
              <a:extLst>
                <a:ext uri="{FF2B5EF4-FFF2-40B4-BE49-F238E27FC236}">
                  <a16:creationId xmlns:a16="http://schemas.microsoft.com/office/drawing/2014/main" id="{C16CDB24-D50B-4FE2-4D8D-B54FFBA28860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187" b="-3197"/>
            <a:stretch>
              <a:fillRect/>
            </a:stretch>
          </p:blipFill>
          <p:spPr>
            <a:xfrm>
              <a:off x="733398" y="1261821"/>
              <a:ext cx="2520000" cy="337088"/>
            </a:xfrm>
            <a:prstGeom prst="rect">
              <a:avLst/>
            </a:prstGeom>
          </p:spPr>
        </p:pic>
        <p:grpSp>
          <p:nvGrpSpPr>
            <p:cNvPr id="205" name="组合 204">
              <a:extLst>
                <a:ext uri="{FF2B5EF4-FFF2-40B4-BE49-F238E27FC236}">
                  <a16:creationId xmlns:a16="http://schemas.microsoft.com/office/drawing/2014/main" id="{3837C704-A328-7BEC-F28C-D9344DE2E472}"/>
                </a:ext>
              </a:extLst>
            </p:cNvPr>
            <p:cNvGrpSpPr/>
            <p:nvPr/>
          </p:nvGrpSpPr>
          <p:grpSpPr>
            <a:xfrm>
              <a:off x="162871" y="-178690"/>
              <a:ext cx="3090527" cy="2537015"/>
              <a:chOff x="213126" y="2215599"/>
              <a:chExt cx="3090527" cy="2537015"/>
            </a:xfrm>
          </p:grpSpPr>
          <p:grpSp>
            <p:nvGrpSpPr>
              <p:cNvPr id="207" name="组合 206">
                <a:extLst>
                  <a:ext uri="{FF2B5EF4-FFF2-40B4-BE49-F238E27FC236}">
                    <a16:creationId xmlns:a16="http://schemas.microsoft.com/office/drawing/2014/main" id="{0F505A15-E4D5-9DA9-D398-805FB4B12125}"/>
                  </a:ext>
                </a:extLst>
              </p:cNvPr>
              <p:cNvGrpSpPr/>
              <p:nvPr/>
            </p:nvGrpSpPr>
            <p:grpSpPr>
              <a:xfrm>
                <a:off x="213126" y="2215599"/>
                <a:ext cx="3090527" cy="2521512"/>
                <a:chOff x="222288" y="1811365"/>
                <a:chExt cx="3090527" cy="2521512"/>
              </a:xfrm>
            </p:grpSpPr>
            <p:grpSp>
              <p:nvGrpSpPr>
                <p:cNvPr id="210" name="组合 209">
                  <a:extLst>
                    <a:ext uri="{FF2B5EF4-FFF2-40B4-BE49-F238E27FC236}">
                      <a16:creationId xmlns:a16="http://schemas.microsoft.com/office/drawing/2014/main" id="{013A53F9-15E2-44F6-84ED-5B8617B09111}"/>
                    </a:ext>
                  </a:extLst>
                </p:cNvPr>
                <p:cNvGrpSpPr/>
                <p:nvPr/>
              </p:nvGrpSpPr>
              <p:grpSpPr>
                <a:xfrm>
                  <a:off x="222288" y="2795964"/>
                  <a:ext cx="3090527" cy="1536913"/>
                  <a:chOff x="222288" y="2795964"/>
                  <a:chExt cx="3090527" cy="1536913"/>
                </a:xfrm>
              </p:grpSpPr>
              <p:grpSp>
                <p:nvGrpSpPr>
                  <p:cNvPr id="218" name="组合 217">
                    <a:extLst>
                      <a:ext uri="{FF2B5EF4-FFF2-40B4-BE49-F238E27FC236}">
                        <a16:creationId xmlns:a16="http://schemas.microsoft.com/office/drawing/2014/main" id="{E30AF5C6-7A05-DD5F-D029-4B99611D905A}"/>
                      </a:ext>
                    </a:extLst>
                  </p:cNvPr>
                  <p:cNvGrpSpPr/>
                  <p:nvPr/>
                </p:nvGrpSpPr>
                <p:grpSpPr>
                  <a:xfrm>
                    <a:off x="792815" y="2795964"/>
                    <a:ext cx="2520000" cy="1536913"/>
                    <a:chOff x="425252" y="2994156"/>
                    <a:chExt cx="2520000" cy="1536913"/>
                  </a:xfrm>
                </p:grpSpPr>
                <p:pic>
                  <p:nvPicPr>
                    <p:cNvPr id="222" name="图片 221">
                      <a:extLst>
                        <a:ext uri="{FF2B5EF4-FFF2-40B4-BE49-F238E27FC236}">
                          <a16:creationId xmlns:a16="http://schemas.microsoft.com/office/drawing/2014/main" id="{6F352716-79CB-31E0-F60E-E96308EB176E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21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 l="79" r="157"/>
                    <a:stretch>
                      <a:fillRect/>
                    </a:stretch>
                  </p:blipFill>
                  <p:spPr>
                    <a:xfrm>
                      <a:off x="425252" y="3801117"/>
                      <a:ext cx="2520000" cy="345914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223" name="图片 222">
                      <a:extLst>
                        <a:ext uri="{FF2B5EF4-FFF2-40B4-BE49-F238E27FC236}">
                          <a16:creationId xmlns:a16="http://schemas.microsoft.com/office/drawing/2014/main" id="{B39116CF-3347-452E-EEF6-9E3D0F2FD468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22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 t="-1965" b="3053"/>
                    <a:stretch>
                      <a:fillRect/>
                    </a:stretch>
                  </p:blipFill>
                  <p:spPr>
                    <a:xfrm>
                      <a:off x="425252" y="4174609"/>
                      <a:ext cx="2520000" cy="356460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224" name="图片 223">
                      <a:extLst>
                        <a:ext uri="{FF2B5EF4-FFF2-40B4-BE49-F238E27FC236}">
                          <a16:creationId xmlns:a16="http://schemas.microsoft.com/office/drawing/2014/main" id="{067FA0AD-817B-B348-77C7-1F95BE4CFF06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23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 t="2290" b="2290"/>
                    <a:stretch/>
                  </p:blipFill>
                  <p:spPr>
                    <a:xfrm>
                      <a:off x="425252" y="2994156"/>
                      <a:ext cx="2520000" cy="445575"/>
                    </a:xfrm>
                    <a:prstGeom prst="rect">
                      <a:avLst/>
                    </a:prstGeom>
                  </p:spPr>
                </p:pic>
              </p:grpSp>
              <p:sp>
                <p:nvSpPr>
                  <p:cNvPr id="219" name="文本框 7">
                    <a:extLst>
                      <a:ext uri="{FF2B5EF4-FFF2-40B4-BE49-F238E27FC236}">
                        <a16:creationId xmlns:a16="http://schemas.microsoft.com/office/drawing/2014/main" id="{909F4D55-9013-589C-8C30-C2E80EAB6B87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91340" y="3768058"/>
                    <a:ext cx="401841" cy="20005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square">
                    <a:spAutoFit/>
                  </a:bodyPr>
                  <a:lstStyle>
                    <a:lvl1pPr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1pPr>
                    <a:lvl2pPr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2pPr>
                    <a:lvl3pPr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3pPr>
                    <a:lvl4pPr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4pPr>
                    <a:lvl5pPr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5pPr>
                    <a:lvl6pPr fontAlgn="base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6pPr>
                    <a:lvl7pPr fontAlgn="base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7pPr>
                    <a:lvl8pPr fontAlgn="base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8pPr>
                    <a:lvl9pPr fontAlgn="base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9pPr>
                  </a:lstStyle>
                  <a:p>
                    <a:pPr algn="r" eaLnBrk="0" hangingPunct="0"/>
                    <a:r>
                      <a:rPr lang="en-US" altLang="zh-CN" sz="700" b="1" dirty="0">
                        <a:cs typeface="Arial" panose="020B0604020202020204" pitchFamily="34" charset="0"/>
                      </a:rPr>
                      <a:t>CHIP</a:t>
                    </a:r>
                    <a:endParaRPr lang="zh-CN" altLang="en-US" sz="700" b="1" dirty="0"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20" name="文本框 7">
                    <a:extLst>
                      <a:ext uri="{FF2B5EF4-FFF2-40B4-BE49-F238E27FC236}">
                        <a16:creationId xmlns:a16="http://schemas.microsoft.com/office/drawing/2014/main" id="{812D843D-39A7-34FB-8C0B-F206658CFA11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22288" y="4081917"/>
                    <a:ext cx="570893" cy="20005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square">
                    <a:spAutoFit/>
                  </a:bodyPr>
                  <a:lstStyle>
                    <a:lvl1pPr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1pPr>
                    <a:lvl2pPr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2pPr>
                    <a:lvl3pPr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3pPr>
                    <a:lvl4pPr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4pPr>
                    <a:lvl5pPr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5pPr>
                    <a:lvl6pPr fontAlgn="base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6pPr>
                    <a:lvl7pPr fontAlgn="base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7pPr>
                    <a:lvl8pPr fontAlgn="base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8pPr>
                    <a:lvl9pPr fontAlgn="base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9pPr>
                  </a:lstStyle>
                  <a:p>
                    <a:pPr algn="r" eaLnBrk="0" hangingPunct="0"/>
                    <a:r>
                      <a:rPr lang="en-US" altLang="zh-CN" sz="700" b="1" dirty="0">
                        <a:cs typeface="Arial" panose="020B0604020202020204" pitchFamily="34" charset="0"/>
                      </a:rPr>
                      <a:t>β-tubulin</a:t>
                    </a:r>
                    <a:endParaRPr lang="zh-CN" altLang="en-US" sz="700" b="1" dirty="0"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21" name="文本框 7">
                    <a:extLst>
                      <a:ext uri="{FF2B5EF4-FFF2-40B4-BE49-F238E27FC236}">
                        <a16:creationId xmlns:a16="http://schemas.microsoft.com/office/drawing/2014/main" id="{174C99B0-48DA-10DD-1BA7-5F11681E6502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47980" y="2913575"/>
                    <a:ext cx="545201" cy="20005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square">
                    <a:spAutoFit/>
                  </a:bodyPr>
                  <a:lstStyle>
                    <a:lvl1pPr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1pPr>
                    <a:lvl2pPr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2pPr>
                    <a:lvl3pPr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3pPr>
                    <a:lvl4pPr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4pPr>
                    <a:lvl5pPr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5pPr>
                    <a:lvl6pPr fontAlgn="base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6pPr>
                    <a:lvl7pPr fontAlgn="base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7pPr>
                    <a:lvl8pPr fontAlgn="base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8pPr>
                    <a:lvl9pPr fontAlgn="base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9pPr>
                  </a:lstStyle>
                  <a:p>
                    <a:pPr algn="r" eaLnBrk="0" hangingPunct="0"/>
                    <a:r>
                      <a:rPr lang="en-US" altLang="zh-CN" sz="700" b="1" dirty="0">
                        <a:cs typeface="Arial" panose="020B0604020202020204" pitchFamily="34" charset="0"/>
                      </a:rPr>
                      <a:t>H3K18la</a:t>
                    </a:r>
                  </a:p>
                </p:txBody>
              </p:sp>
            </p:grpSp>
            <p:grpSp>
              <p:nvGrpSpPr>
                <p:cNvPr id="211" name="组合 210">
                  <a:extLst>
                    <a:ext uri="{FF2B5EF4-FFF2-40B4-BE49-F238E27FC236}">
                      <a16:creationId xmlns:a16="http://schemas.microsoft.com/office/drawing/2014/main" id="{B7919B2A-021F-AE43-C3C9-CB47C3594BC8}"/>
                    </a:ext>
                  </a:extLst>
                </p:cNvPr>
                <p:cNvGrpSpPr/>
                <p:nvPr/>
              </p:nvGrpSpPr>
              <p:grpSpPr>
                <a:xfrm>
                  <a:off x="2185830" y="1811365"/>
                  <a:ext cx="748442" cy="1102295"/>
                  <a:chOff x="2185830" y="1811365"/>
                  <a:chExt cx="748442" cy="1102295"/>
                </a:xfrm>
              </p:grpSpPr>
              <p:sp>
                <p:nvSpPr>
                  <p:cNvPr id="212" name="文本框 211">
                    <a:extLst>
                      <a:ext uri="{FF2B5EF4-FFF2-40B4-BE49-F238E27FC236}">
                        <a16:creationId xmlns:a16="http://schemas.microsoft.com/office/drawing/2014/main" id="{0CD75979-B33F-7BB3-7845-3E6F38D07546}"/>
                      </a:ext>
                    </a:extLst>
                  </p:cNvPr>
                  <p:cNvSpPr txBox="1"/>
                  <p:nvPr/>
                </p:nvSpPr>
                <p:spPr>
                  <a:xfrm rot="17760000">
                    <a:off x="2305156" y="2420247"/>
                    <a:ext cx="754304" cy="20005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zh-CN" sz="700" b="1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CHIP KO </a:t>
                    </a:r>
                    <a:endParaRPr lang="zh-CN" altLang="en-US" sz="700" b="1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13" name="文本框 212">
                    <a:extLst>
                      <a:ext uri="{FF2B5EF4-FFF2-40B4-BE49-F238E27FC236}">
                        <a16:creationId xmlns:a16="http://schemas.microsoft.com/office/drawing/2014/main" id="{84CB5CB3-E202-8358-33F2-431FC471DD2D}"/>
                      </a:ext>
                    </a:extLst>
                  </p:cNvPr>
                  <p:cNvSpPr txBox="1"/>
                  <p:nvPr/>
                </p:nvSpPr>
                <p:spPr>
                  <a:xfrm rot="17760000">
                    <a:off x="1939254" y="2276080"/>
                    <a:ext cx="1075104" cy="20005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zh-CN" sz="700" b="1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CHIP KO/</a:t>
                    </a:r>
                    <a:r>
                      <a:rPr lang="en-US" altLang="zh-CN" sz="700" b="1" dirty="0" err="1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Myc</a:t>
                    </a:r>
                    <a:r>
                      <a:rPr lang="en-US" altLang="zh-CN" sz="700" b="1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-LDHA</a:t>
                    </a:r>
                  </a:p>
                </p:txBody>
              </p:sp>
              <p:sp>
                <p:nvSpPr>
                  <p:cNvPr id="214" name="文本框 213">
                    <a:extLst>
                      <a:ext uri="{FF2B5EF4-FFF2-40B4-BE49-F238E27FC236}">
                        <a16:creationId xmlns:a16="http://schemas.microsoft.com/office/drawing/2014/main" id="{4F75EDC2-4F3D-34AB-0E84-49B7288F76C5}"/>
                      </a:ext>
                    </a:extLst>
                  </p:cNvPr>
                  <p:cNvSpPr txBox="1"/>
                  <p:nvPr/>
                </p:nvSpPr>
                <p:spPr>
                  <a:xfrm rot="17760000">
                    <a:off x="2106582" y="2335444"/>
                    <a:ext cx="943005" cy="20005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zh-CN" sz="700" b="1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CHIP KO/pLL3.7</a:t>
                    </a:r>
                    <a:endParaRPr lang="zh-CN" altLang="en-US" sz="700" b="1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15" name="文本框 214">
                    <a:extLst>
                      <a:ext uri="{FF2B5EF4-FFF2-40B4-BE49-F238E27FC236}">
                        <a16:creationId xmlns:a16="http://schemas.microsoft.com/office/drawing/2014/main" id="{8086A34F-A95A-0851-2E89-AF1E7508F5C5}"/>
                      </a:ext>
                    </a:extLst>
                  </p:cNvPr>
                  <p:cNvSpPr txBox="1"/>
                  <p:nvPr/>
                </p:nvSpPr>
                <p:spPr>
                  <a:xfrm rot="17760000">
                    <a:off x="2446221" y="2410476"/>
                    <a:ext cx="776047" cy="20005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zh-CN" sz="700" b="1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KO Mock</a:t>
                    </a:r>
                    <a:endParaRPr lang="zh-CN" altLang="en-US" sz="700" b="1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cxnSp>
                <p:nvCxnSpPr>
                  <p:cNvPr id="216" name="直接连接符 215">
                    <a:extLst>
                      <a:ext uri="{FF2B5EF4-FFF2-40B4-BE49-F238E27FC236}">
                        <a16:creationId xmlns:a16="http://schemas.microsoft.com/office/drawing/2014/main" id="{E63C7CD7-38BE-0CF5-1E11-94C17A6E5554}"/>
                      </a:ext>
                    </a:extLst>
                  </p:cNvPr>
                  <p:cNvCxnSpPr/>
                  <p:nvPr/>
                </p:nvCxnSpPr>
                <p:spPr>
                  <a:xfrm>
                    <a:off x="2185830" y="2007554"/>
                    <a:ext cx="648000" cy="0"/>
                  </a:xfrm>
                  <a:prstGeom prst="line">
                    <a:avLst/>
                  </a:prstGeom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217" name="文本框 216">
                    <a:extLst>
                      <a:ext uri="{FF2B5EF4-FFF2-40B4-BE49-F238E27FC236}">
                        <a16:creationId xmlns:a16="http://schemas.microsoft.com/office/drawing/2014/main" id="{5D25BAFB-2ECC-AA28-6AD0-CF43EB35915E}"/>
                      </a:ext>
                    </a:extLst>
                  </p:cNvPr>
                  <p:cNvSpPr txBox="1"/>
                  <p:nvPr/>
                </p:nvSpPr>
                <p:spPr>
                  <a:xfrm>
                    <a:off x="2241119" y="1811365"/>
                    <a:ext cx="539999" cy="20005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altLang="zh-CN" sz="700" b="1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DLD1</a:t>
                    </a:r>
                  </a:p>
                </p:txBody>
              </p:sp>
            </p:grpSp>
          </p:grpSp>
          <p:sp>
            <p:nvSpPr>
              <p:cNvPr id="208" name="Text Box 137">
                <a:extLst>
                  <a:ext uri="{FF2B5EF4-FFF2-40B4-BE49-F238E27FC236}">
                    <a16:creationId xmlns:a16="http://schemas.microsoft.com/office/drawing/2014/main" id="{97318438-5D9F-EE10-A933-A6A8E497EA3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587379" y="2227812"/>
                <a:ext cx="575799" cy="2462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9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sz="9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sz="9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sz="9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sz="9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9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9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9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9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000" b="1" dirty="0">
                    <a:cs typeface="Arial" panose="020B0604020202020204" pitchFamily="34" charset="0"/>
                  </a:rPr>
                  <a:t>Fig.6H</a:t>
                </a:r>
              </a:p>
            </p:txBody>
          </p:sp>
          <p:sp>
            <p:nvSpPr>
              <p:cNvPr id="209" name="矩形 208">
                <a:extLst>
                  <a:ext uri="{FF2B5EF4-FFF2-40B4-BE49-F238E27FC236}">
                    <a16:creationId xmlns:a16="http://schemas.microsoft.com/office/drawing/2014/main" id="{2A5F2AE7-2225-81B8-8B8E-3A2305F709DF}"/>
                  </a:ext>
                </a:extLst>
              </p:cNvPr>
              <p:cNvSpPr/>
              <p:nvPr/>
            </p:nvSpPr>
            <p:spPr>
              <a:xfrm>
                <a:off x="2169648" y="2225485"/>
                <a:ext cx="676760" cy="2527129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700"/>
              </a:p>
            </p:txBody>
          </p:sp>
        </p:grpSp>
        <p:sp>
          <p:nvSpPr>
            <p:cNvPr id="206" name="文本框 7">
              <a:extLst>
                <a:ext uri="{FF2B5EF4-FFF2-40B4-BE49-F238E27FC236}">
                  <a16:creationId xmlns:a16="http://schemas.microsoft.com/office/drawing/2014/main" id="{31414871-D9A7-6A13-95B6-4D7713B47FB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5428" y="1413009"/>
              <a:ext cx="448336" cy="2000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r" eaLnBrk="0" hangingPunct="0"/>
              <a:r>
                <a:rPr lang="en-US" altLang="zh-CN" sz="700" b="1" dirty="0">
                  <a:cs typeface="Arial" panose="020B0604020202020204" pitchFamily="34" charset="0"/>
                </a:rPr>
                <a:t>LDHA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019715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556</TotalTime>
  <Words>660</Words>
  <Application>Microsoft Office PowerPoint</Application>
  <PresentationFormat>A4 纸张(210x297 毫米)</PresentationFormat>
  <Paragraphs>463</Paragraphs>
  <Slides>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李春雅</dc:creator>
  <cp:lastModifiedBy>春雅 李</cp:lastModifiedBy>
  <cp:revision>103</cp:revision>
  <dcterms:created xsi:type="dcterms:W3CDTF">2023-08-09T12:44:00Z</dcterms:created>
  <dcterms:modified xsi:type="dcterms:W3CDTF">2026-07-03T07:27:40Z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2052-12.1.0.25225</vt:lpwstr>
  </property>
  <property fmtid="{D5CDD505-2E9C-101B-9397-08002B2CF9AE}" pid="3" name="ICV">
    <vt:lpwstr>780D7FD944B94AFE971C41BC87BDFE53_12</vt:lpwstr>
  </property>
</Properties>
</file>